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2" r:id="rId4"/>
    <p:sldId id="258" r:id="rId5"/>
    <p:sldId id="306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8" r:id="rId15"/>
    <p:sldId id="269" r:id="rId16"/>
    <p:sldId id="285" r:id="rId17"/>
    <p:sldId id="270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306"/>
          </p14:sldIdLst>
        </p14:section>
        <p14:section name="Course Objective" id="{C6559E48-19AA-4E53-8BBA-BA64B000FE88}">
          <p14:sldIdLst>
            <p14:sldId id="259"/>
            <p14:sldId id="260"/>
            <p14:sldId id="261"/>
            <p14:sldId id="262"/>
          </p14:sldIdLst>
        </p14:section>
        <p14:section name="Team" id="{97354789-8AB3-46CA-BD9D-E5C1B1388C6B}">
          <p14:sldIdLst>
            <p14:sldId id="263"/>
            <p14:sldId id="283"/>
            <p14:sldId id="284"/>
          </p14:sldIdLst>
        </p14:section>
        <p14:section name="Course Organization" id="{5D3367CE-AFD4-49A7-AA41-52C5B39FD625}">
          <p14:sldIdLst>
            <p14:sldId id="267"/>
            <p14:sldId id="268"/>
            <p14:sldId id="269"/>
            <p14:sldId id="285"/>
            <p14:sldId id="270"/>
            <p14:sldId id="271"/>
            <p14:sldId id="277"/>
          </p14:sldIdLst>
        </p14:section>
        <p14:section name="Conclusion" id="{FC5B1C66-1CBD-4063-B88F-AA8E6E3D98E0}">
          <p14:sldIdLst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46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groups/SoftUniJavaScriptCommunity" TargetMode="External"/><Relationship Id="rId3" Type="http://schemas.openxmlformats.org/officeDocument/2006/relationships/hyperlink" Target="https://softuni.bg/trainings/3211/js-fundamentals-january-2021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softuni.bg/forum/categories/44/programming-fundamentals" TargetMode="External"/><Relationship Id="rId4" Type="http://schemas.openxmlformats.org/officeDocument/2006/relationships/hyperlink" Target="https://softuni.bg/js-fundamentals" TargetMode="Externa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7389058" cy="4615800"/>
          </a:xfrm>
        </p:spPr>
        <p:txBody>
          <a:bodyPr>
            <a:normAutofit/>
          </a:bodyPr>
          <a:lstStyle/>
          <a:p>
            <a:r>
              <a:rPr lang="en-US" sz="3400" dirty="0"/>
              <a:t>Software Consultant @ </a:t>
            </a:r>
            <a:r>
              <a:rPr lang="en-US" sz="3400" dirty="0" err="1"/>
              <a:t>Accedia</a:t>
            </a:r>
            <a:endParaRPr lang="en-US" sz="3400" dirty="0"/>
          </a:p>
          <a:p>
            <a:r>
              <a:rPr lang="en-US" sz="3400" dirty="0"/>
              <a:t>Technical Trainer @ </a:t>
            </a:r>
            <a:r>
              <a:rPr lang="en-US" sz="3400" dirty="0" err="1"/>
              <a:t>SoftUni</a:t>
            </a:r>
            <a:r>
              <a:rPr lang="en-US" sz="3400" dirty="0"/>
              <a:t> for 3+ years</a:t>
            </a:r>
          </a:p>
          <a:p>
            <a:r>
              <a:rPr lang="en-US" sz="3400" dirty="0"/>
              <a:t>Passionate about both Back-End</a:t>
            </a:r>
            <a:br>
              <a:rPr lang="en-US" sz="3400" dirty="0"/>
            </a:br>
            <a:r>
              <a:rPr lang="en-US" sz="3400" dirty="0"/>
              <a:t>and Front-End Technologies</a:t>
            </a:r>
          </a:p>
          <a:p>
            <a:r>
              <a:rPr lang="en-US" sz="3400" dirty="0"/>
              <a:t>Experience with JS, .NET, </a:t>
            </a:r>
            <a:r>
              <a:rPr lang="en-US" sz="3400" dirty="0" err="1"/>
              <a:t>ExpressJS</a:t>
            </a:r>
            <a:r>
              <a:rPr lang="en-US" sz="3400" dirty="0"/>
              <a:t>, Angular, React and Vue.js</a:t>
            </a:r>
          </a:p>
          <a:p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Kiril</a:t>
            </a:r>
            <a:r>
              <a:rPr lang="en-US" dirty="0"/>
              <a:t> </a:t>
            </a:r>
            <a:r>
              <a:rPr lang="en-US" dirty="0" err="1"/>
              <a:t>Kirilov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5636218-2C95-4296-8ED5-A71E5552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30" y="1683157"/>
            <a:ext cx="3950759" cy="3860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90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893802" cy="552732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  <a:endParaRPr lang="bg-BG" noProof="1"/>
          </a:p>
          <a:p>
            <a:pPr lvl="1">
              <a:lnSpc>
                <a:spcPct val="120000"/>
              </a:lnSpc>
            </a:pPr>
            <a:r>
              <a:rPr lang="en-US" noProof="1"/>
              <a:t>JavaScript Program lead at SoftUni</a:t>
            </a:r>
            <a:endParaRPr lang="bg-BG" noProof="1"/>
          </a:p>
          <a:p>
            <a:pPr lvl="1">
              <a:lnSpc>
                <a:spcPct val="120000"/>
              </a:lnSpc>
            </a:pPr>
            <a:r>
              <a:rPr lang="en-US" noProof="1"/>
              <a:t>Training Delivery Lead at SoftUni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Experience in JavaScript</a:t>
            </a:r>
            <a:r>
              <a:rPr lang="bg-BG" dirty="0"/>
              <a:t>, </a:t>
            </a:r>
            <a:r>
              <a:rPr lang="en-US" dirty="0"/>
              <a:t>HTML</a:t>
            </a:r>
            <a:r>
              <a:rPr lang="bg-BG" dirty="0"/>
              <a:t>&amp;</a:t>
            </a:r>
            <a:r>
              <a:rPr lang="en-US" dirty="0"/>
              <a:t>CSS</a:t>
            </a:r>
            <a:r>
              <a:rPr lang="bg-BG" dirty="0"/>
              <a:t>, </a:t>
            </a:r>
            <a:r>
              <a:rPr lang="en-US" dirty="0"/>
              <a:t>Angular, Vue.js, </a:t>
            </a:r>
            <a:r>
              <a:rPr lang="en-US" dirty="0" err="1"/>
              <a:t>MongoDB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Denitsa</a:t>
            </a:r>
            <a:r>
              <a:rPr lang="en-US" dirty="0"/>
              <a:t> </a:t>
            </a:r>
            <a:r>
              <a:rPr lang="en-US" dirty="0" err="1"/>
              <a:t>Marinova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1986-61D6-4C3B-923E-DC20798A6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1944000"/>
            <a:ext cx="3807103" cy="38071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9-Apr-2021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27-Feb-2021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3-Apr-202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6-Apr-2021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-Apr-2021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3-Apr-2021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SoftUni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100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215089">
            <a:off x="8086271" y="1048451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726020" y="1973171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7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CPE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</a:t>
            </a:r>
            <a:br>
              <a:rPr lang="en-US" sz="2799" b="1" dirty="0"/>
            </a:br>
            <a:r>
              <a:rPr lang="en-US" sz="2799" b="1" dirty="0"/>
              <a:t>Exam 100%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</a:t>
            </a: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54131" y="474853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85" y="4131034"/>
            <a:ext cx="1277131" cy="127713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and simple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– 40%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– 60%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 </a:t>
            </a:r>
            <a:r>
              <a:rPr lang="en-US" dirty="0"/>
              <a:t>with 1 or more correct answers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it's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687</Words>
  <Application>Microsoft Office PowerPoint</Application>
  <PresentationFormat>Widescreen</PresentationFormat>
  <Paragraphs>142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Course Objectives</vt:lpstr>
      <vt:lpstr>Programming Fundamentals Objectives</vt:lpstr>
      <vt:lpstr>Practical Programming Exam</vt:lpstr>
      <vt:lpstr>Theoretical Exam</vt:lpstr>
      <vt:lpstr>The Team</vt:lpstr>
      <vt:lpstr>Kiril Kirilov</vt:lpstr>
      <vt:lpstr>Denitsa Marinova</vt:lpstr>
      <vt:lpstr>Course Organization</vt:lpstr>
      <vt:lpstr>JS Fundamentals Module </vt:lpstr>
      <vt:lpstr>Homework Assignments &amp; Exercises</vt:lpstr>
      <vt:lpstr>SoftUni Certificate</vt:lpstr>
      <vt:lpstr>CPE Certificate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</cp:lastModifiedBy>
  <cp:revision>46</cp:revision>
  <dcterms:created xsi:type="dcterms:W3CDTF">2018-05-23T13:08:44Z</dcterms:created>
  <dcterms:modified xsi:type="dcterms:W3CDTF">2021-01-11T12:11:19Z</dcterms:modified>
  <cp:category>programming; education; software engineering; software development</cp:category>
</cp:coreProperties>
</file>