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3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/>
              <a:t>Data type </a:t>
            </a:r>
            <a:r>
              <a:rPr lang="en-US" sz="3200" b="1" dirty="0">
                <a:solidFill>
                  <a:schemeClr val="bg1"/>
                </a:solidFill>
              </a:rPr>
              <a:t>indicates</a:t>
            </a:r>
            <a:r>
              <a:rPr lang="en-US" sz="3200" dirty="0"/>
              <a:t> characteristics of data and tells the compiler whether the value is numeric, alphabetic etc.</a:t>
            </a:r>
          </a:p>
          <a:p>
            <a:pPr eaLnBrk="0" latinLnBrk="0" hangingPunct="0"/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/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Data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2279</Words>
  <Application>Microsoft Office PowerPoint</Application>
  <PresentationFormat>Широк екран</PresentationFormat>
  <Paragraphs>352</Paragraphs>
  <Slides>39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</vt:lpstr>
      <vt:lpstr>What is a Data Type?</vt:lpstr>
      <vt:lpstr>Examples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27</cp:revision>
  <dcterms:created xsi:type="dcterms:W3CDTF">2018-05-23T13:08:44Z</dcterms:created>
  <dcterms:modified xsi:type="dcterms:W3CDTF">2021-01-04T16:13:23Z</dcterms:modified>
  <cp:category>programming;computer programming;software development;web development</cp:category>
</cp:coreProperties>
</file>