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4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IVFeUbBOyg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20782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Wordle</a:t>
            </a: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the world of Wordle, an exciting word-guessing game that will challenge your vocabulary and deduction skills. In this presentation, we'll explore everything you need to know to become a pro in Wordle.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11647" y="338068"/>
            <a:ext cx="5474635" cy="703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Wordle?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25" y="1636158"/>
            <a:ext cx="3856193" cy="23832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65362" y="43094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Basics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185625" y="4782145"/>
            <a:ext cx="3295888" cy="2938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Wordle is a simple yet addictive online word game in which you must guess a five-letter word provided by the computer. The goal is to guess the word in as few attempts as possible and as quickly as you can.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77" y="1635387"/>
            <a:ext cx="3854859" cy="238242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87777" y="4312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It Looks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787777" y="4782264"/>
            <a:ext cx="3296007" cy="2595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It's a colorful and minimalistic game that looks like a blank canvas, making it easy on the eyes while you focus on guessing the right letters and completing the word.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430" y="1635387"/>
            <a:ext cx="3856107" cy="23832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390049" y="4312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Victory!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10390049" y="4782264"/>
            <a:ext cx="3296007" cy="2595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Once you guess the word correctly, you'll win, and a trophy will pop up on the screen, giving you a sense of accomplishment and encouraging you to play more.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21848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61593" y="317777"/>
            <a:ext cx="5143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to Play Wordle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446937" y="164476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628328" y="166443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953377" y="1733728"/>
            <a:ext cx="25251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Start Small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946880" y="210276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start, guess a five-letter word. Type in your guess to start the game.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8086515" y="1651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8245046" y="16608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586457" y="17277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Explore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8594077" y="2102762"/>
            <a:ext cx="4444008" cy="18748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After submitting a word, the game will tell you how many letters you've guessed correctly. Use this information to try out different possibilities.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446937" y="445691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05468" y="445691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33902" y="4526205"/>
            <a:ext cx="58047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Leverage Your Knowledge</a:t>
            </a:r>
            <a:endParaRPr lang="en-US" sz="3600" dirty="0"/>
          </a:p>
        </p:txBody>
      </p:sp>
      <p:sp>
        <p:nvSpPr>
          <p:cNvPr id="16" name="Text 14"/>
          <p:cNvSpPr/>
          <p:nvPr/>
        </p:nvSpPr>
        <p:spPr>
          <a:xfrm>
            <a:off x="946880" y="4895239"/>
            <a:ext cx="4444008" cy="1523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you progress, patterns will start to appear. Draw on these to eliminate possible words and guess more accurately.</a:t>
            </a:r>
            <a:endParaRPr lang="en-US" sz="2000" dirty="0"/>
          </a:p>
        </p:txBody>
      </p:sp>
      <p:sp>
        <p:nvSpPr>
          <p:cNvPr id="17" name="Shape 15"/>
          <p:cNvSpPr/>
          <p:nvPr/>
        </p:nvSpPr>
        <p:spPr>
          <a:xfrm>
            <a:off x="8086515" y="445691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8237426" y="447497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94077" y="4548053"/>
            <a:ext cx="42758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 Management</a:t>
            </a:r>
            <a:endParaRPr lang="en-US" sz="3600" dirty="0"/>
          </a:p>
        </p:txBody>
      </p:sp>
      <p:sp>
        <p:nvSpPr>
          <p:cNvPr id="20" name="Text 18"/>
          <p:cNvSpPr/>
          <p:nvPr/>
        </p:nvSpPr>
        <p:spPr>
          <a:xfrm>
            <a:off x="8594077" y="491708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Don't waste time guessing obscure words. Instead, try to guess the more common ones, as they're likely to have appeared before in the game.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51432" y="333136"/>
            <a:ext cx="91684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do speedruns look like</a:t>
            </a:r>
            <a:endParaRPr lang="en-US" sz="5400" dirty="0"/>
          </a:p>
        </p:txBody>
      </p:sp>
      <p:pic>
        <p:nvPicPr>
          <p:cNvPr id="6" name="Online Media 5" title="Wordle 10 Word Speedrun in 40.84">
            <a:hlinkClick r:id="" action="ppaction://media"/>
            <a:extLst>
              <a:ext uri="{FF2B5EF4-FFF2-40B4-BE49-F238E27FC236}">
                <a16:creationId xmlns:a16="http://schemas.microsoft.com/office/drawing/2014/main" id="{E5D229F4-754D-F60C-3C72-AB06934F5F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97670" y="1441746"/>
            <a:ext cx="10835060" cy="6117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562483" y="504348"/>
            <a:ext cx="4610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Wordle Strategies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951384" y="1554063"/>
            <a:ext cx="44410" cy="5776793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1223382" y="2113775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723558" y="18860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893460" y="187190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116961" y="1963756"/>
            <a:ext cx="706776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Start with Common Consonants</a:t>
            </a:r>
            <a:endParaRPr lang="en-US" sz="3600" dirty="0"/>
          </a:p>
        </p:txBody>
      </p:sp>
      <p:sp>
        <p:nvSpPr>
          <p:cNvPr id="10" name="Text 8"/>
          <p:cNvSpPr/>
          <p:nvPr/>
        </p:nvSpPr>
        <p:spPr>
          <a:xfrm>
            <a:off x="2116961" y="2485845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Try beginning with common consonants, such as 's', 't', 'n', and 'r'. They're more likely to appear in the word.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1223501" y="3955017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723558" y="37689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882030" y="376898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16961" y="3825834"/>
            <a:ext cx="69742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Eliminate Unlikely Possibilities</a:t>
            </a:r>
            <a:endParaRPr lang="en-US" sz="3600" dirty="0"/>
          </a:p>
        </p:txBody>
      </p:sp>
      <p:sp>
        <p:nvSpPr>
          <p:cNvPr id="15" name="Text 13"/>
          <p:cNvSpPr/>
          <p:nvPr/>
        </p:nvSpPr>
        <p:spPr>
          <a:xfrm>
            <a:off x="2116960" y="430625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you guess more letters, eliminate words that are less likely. This way, you can focus on more plausible options.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1223501" y="611862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723439" y="589085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881970" y="589240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116959" y="5989438"/>
            <a:ext cx="62581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 Letter Frequency Charts</a:t>
            </a:r>
            <a:endParaRPr lang="en-US" sz="3600" dirty="0"/>
          </a:p>
        </p:txBody>
      </p:sp>
      <p:sp>
        <p:nvSpPr>
          <p:cNvPr id="20" name="Text 18"/>
          <p:cNvSpPr/>
          <p:nvPr/>
        </p:nvSpPr>
        <p:spPr>
          <a:xfrm>
            <a:off x="2116961" y="639054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Familiarize yourself with the most commonly used letters in the English language. These charts can help you make better word guesses.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76638"/>
            <a:ext cx="88303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Playing Wordle</a:t>
            </a:r>
            <a:endParaRPr lang="en-US" sz="5400" dirty="0"/>
          </a:p>
        </p:txBody>
      </p:sp>
      <p:sp>
        <p:nvSpPr>
          <p:cNvPr id="6" name="Shape 3"/>
          <p:cNvSpPr/>
          <p:nvPr/>
        </p:nvSpPr>
        <p:spPr>
          <a:xfrm>
            <a:off x="4490799" y="2704267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4639859" y="2926437"/>
            <a:ext cx="42439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Improves Vocabulary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4712970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Through regular play, Wordle can help you develop your vocabulary and improve your language skills.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9255085" y="2704266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9463836" y="2926437"/>
            <a:ext cx="41867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Exercises Your Brain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94772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Playing word games like Wordle can help keep your brain sharp and improve your mental agility.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4712970" y="5139571"/>
            <a:ext cx="30490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Relieves Stress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47129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Playing games can be a great way to unwind and reduce stress levels, making Wordle an excellent option for some fun downtime.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552093" y="4442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552093" y="1267459"/>
            <a:ext cx="13673067" cy="4857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Wordle is an engaging word-guessing game that challenges your vocabulary and deduction skills.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52093" y="2193118"/>
            <a:ext cx="1367306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Strategies such as starting with common consonants and eliminating unlikely possibilities can help you win.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52097" y="3343849"/>
            <a:ext cx="13673063" cy="486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Playing Wordle can improve your language skills, relieve stress, and keep your brain sharp.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52080" y="4274174"/>
            <a:ext cx="13673070" cy="486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has become a sensation in popular culture, inspiring memes and even appearing in literature.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52097" y="5200754"/>
            <a:ext cx="1367306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Now that you know everything there is to know about Wordle, put your skills to the test and become a Wordle champion!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526</Words>
  <Application>Microsoft Office PowerPoint</Application>
  <PresentationFormat>Custom</PresentationFormat>
  <Paragraphs>53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Кирилл Гуржий</cp:lastModifiedBy>
  <cp:revision>6</cp:revision>
  <dcterms:created xsi:type="dcterms:W3CDTF">2023-12-20T18:32:45Z</dcterms:created>
  <dcterms:modified xsi:type="dcterms:W3CDTF">2023-12-20T19:21:55Z</dcterms:modified>
</cp:coreProperties>
</file>