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8" r:id="rId2"/>
    <p:sldId id="259" r:id="rId3"/>
    <p:sldId id="260" r:id="rId4"/>
    <p:sldId id="262" r:id="rId5"/>
    <p:sldId id="261" r:id="rId6"/>
    <p:sldId id="263" r:id="rId7"/>
    <p:sldId id="264" r:id="rId8"/>
    <p:sldId id="265" r:id="rId9"/>
    <p:sldId id="266" r:id="rId10"/>
    <p:sldId id="267" r:id="rId11"/>
    <p:sldId id="268" r:id="rId12"/>
    <p:sldId id="269" r:id="rId13"/>
    <p:sldId id="271" r:id="rId14"/>
    <p:sldId id="272" r:id="rId15"/>
    <p:sldId id="273" r:id="rId16"/>
    <p:sldId id="274" r:id="rId17"/>
    <p:sldId id="275" r:id="rId18"/>
    <p:sldId id="276" r:id="rId19"/>
    <p:sldId id="278" r:id="rId20"/>
    <p:sldId id="277" r:id="rId21"/>
    <p:sldId id="279" r:id="rId22"/>
    <p:sldId id="280" r:id="rId23"/>
    <p:sldId id="281" r:id="rId24"/>
    <p:sldId id="282" r:id="rId25"/>
    <p:sldId id="283" r:id="rId26"/>
    <p:sldId id="284" r:id="rId27"/>
    <p:sldId id="286" r:id="rId28"/>
    <p:sldId id="287"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6BF35F-06FC-4A5D-A8CD-A451DF9C9FE0}" v="66" dt="2025-04-02T16:52:58.9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60" d="100"/>
          <a:sy n="60" d="100"/>
        </p:scale>
        <p:origin x="906"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kum Chakraborty" userId="84878dc44e882f61" providerId="LiveId" clId="{676BF35F-06FC-4A5D-A8CD-A451DF9C9FE0}"/>
    <pc:docChg chg="undo custSel addSld delSld modSld sldOrd">
      <pc:chgData name="Kumkum Chakraborty" userId="84878dc44e882f61" providerId="LiveId" clId="{676BF35F-06FC-4A5D-A8CD-A451DF9C9FE0}" dt="2025-04-02T16:53:22.761" v="1135" actId="3062"/>
      <pc:docMkLst>
        <pc:docMk/>
      </pc:docMkLst>
      <pc:sldChg chg="modSp mod">
        <pc:chgData name="Kumkum Chakraborty" userId="84878dc44e882f61" providerId="LiveId" clId="{676BF35F-06FC-4A5D-A8CD-A451DF9C9FE0}" dt="2025-04-02T15:07:55.636" v="792" actId="207"/>
        <pc:sldMkLst>
          <pc:docMk/>
          <pc:sldMk cId="474816664" sldId="258"/>
        </pc:sldMkLst>
        <pc:spChg chg="mod">
          <ac:chgData name="Kumkum Chakraborty" userId="84878dc44e882f61" providerId="LiveId" clId="{676BF35F-06FC-4A5D-A8CD-A451DF9C9FE0}" dt="2025-04-02T15:07:55.636" v="792" actId="207"/>
          <ac:spMkLst>
            <pc:docMk/>
            <pc:sldMk cId="474816664" sldId="258"/>
            <ac:spMk id="2" creationId="{E9F37C78-004F-01C3-AFCE-A78DDA1333FD}"/>
          </ac:spMkLst>
        </pc:spChg>
      </pc:sldChg>
      <pc:sldChg chg="addSp modSp mod">
        <pc:chgData name="Kumkum Chakraborty" userId="84878dc44e882f61" providerId="LiveId" clId="{676BF35F-06FC-4A5D-A8CD-A451DF9C9FE0}" dt="2025-04-01T14:23:53.604" v="52" actId="113"/>
        <pc:sldMkLst>
          <pc:docMk/>
          <pc:sldMk cId="384209134" sldId="265"/>
        </pc:sldMkLst>
        <pc:spChg chg="add mod">
          <ac:chgData name="Kumkum Chakraborty" userId="84878dc44e882f61" providerId="LiveId" clId="{676BF35F-06FC-4A5D-A8CD-A451DF9C9FE0}" dt="2025-04-01T14:18:29.825" v="21" actId="255"/>
          <ac:spMkLst>
            <pc:docMk/>
            <pc:sldMk cId="384209134" sldId="265"/>
            <ac:spMk id="2" creationId="{3B0DB027-0D73-5D52-70E4-CE9815F9B823}"/>
          </ac:spMkLst>
        </pc:spChg>
        <pc:spChg chg="add mod">
          <ac:chgData name="Kumkum Chakraborty" userId="84878dc44e882f61" providerId="LiveId" clId="{676BF35F-06FC-4A5D-A8CD-A451DF9C9FE0}" dt="2025-04-01T14:23:53.604" v="52" actId="113"/>
          <ac:spMkLst>
            <pc:docMk/>
            <pc:sldMk cId="384209134" sldId="265"/>
            <ac:spMk id="5" creationId="{A471590A-662D-5BE6-FAAD-2455FF6E7DF8}"/>
          </ac:spMkLst>
        </pc:spChg>
        <pc:picChg chg="add mod">
          <ac:chgData name="Kumkum Chakraborty" userId="84878dc44e882f61" providerId="LiveId" clId="{676BF35F-06FC-4A5D-A8CD-A451DF9C9FE0}" dt="2025-04-01T14:20:15.067" v="25" actId="1076"/>
          <ac:picMkLst>
            <pc:docMk/>
            <pc:sldMk cId="384209134" sldId="265"/>
            <ac:picMk id="4" creationId="{5980F53B-C61B-B1FD-A137-04F435D1271F}"/>
          </ac:picMkLst>
        </pc:picChg>
      </pc:sldChg>
      <pc:sldChg chg="addSp modSp new mod">
        <pc:chgData name="Kumkum Chakraborty" userId="84878dc44e882f61" providerId="LiveId" clId="{676BF35F-06FC-4A5D-A8CD-A451DF9C9FE0}" dt="2025-04-01T14:43:58.893" v="105" actId="14100"/>
        <pc:sldMkLst>
          <pc:docMk/>
          <pc:sldMk cId="856330438" sldId="266"/>
        </pc:sldMkLst>
        <pc:spChg chg="add mod">
          <ac:chgData name="Kumkum Chakraborty" userId="84878dc44e882f61" providerId="LiveId" clId="{676BF35F-06FC-4A5D-A8CD-A451DF9C9FE0}" dt="2025-04-01T14:42:18.814" v="76" actId="255"/>
          <ac:spMkLst>
            <pc:docMk/>
            <pc:sldMk cId="856330438" sldId="266"/>
            <ac:spMk id="2" creationId="{559D51D4-242B-9E20-D4D0-BC54424B01D2}"/>
          </ac:spMkLst>
        </pc:spChg>
        <pc:spChg chg="add mod">
          <ac:chgData name="Kumkum Chakraborty" userId="84878dc44e882f61" providerId="LiveId" clId="{676BF35F-06FC-4A5D-A8CD-A451DF9C9FE0}" dt="2025-04-01T14:43:02.888" v="98" actId="2085"/>
          <ac:spMkLst>
            <pc:docMk/>
            <pc:sldMk cId="856330438" sldId="266"/>
            <ac:spMk id="3" creationId="{93F5084F-DBD1-3E3E-8006-9E9BA3A9BA01}"/>
          </ac:spMkLst>
        </pc:spChg>
        <pc:picChg chg="add mod">
          <ac:chgData name="Kumkum Chakraborty" userId="84878dc44e882f61" providerId="LiveId" clId="{676BF35F-06FC-4A5D-A8CD-A451DF9C9FE0}" dt="2025-04-01T14:43:58.893" v="105" actId="14100"/>
          <ac:picMkLst>
            <pc:docMk/>
            <pc:sldMk cId="856330438" sldId="266"/>
            <ac:picMk id="5" creationId="{3D8B5292-564B-FDB2-31D9-239A357EA71C}"/>
          </ac:picMkLst>
        </pc:picChg>
      </pc:sldChg>
      <pc:sldChg chg="addSp modSp new mod setBg">
        <pc:chgData name="Kumkum Chakraborty" userId="84878dc44e882f61" providerId="LiveId" clId="{676BF35F-06FC-4A5D-A8CD-A451DF9C9FE0}" dt="2025-04-01T15:55:46.407" v="161" actId="207"/>
        <pc:sldMkLst>
          <pc:docMk/>
          <pc:sldMk cId="126749750" sldId="267"/>
        </pc:sldMkLst>
        <pc:spChg chg="add mod">
          <ac:chgData name="Kumkum Chakraborty" userId="84878dc44e882f61" providerId="LiveId" clId="{676BF35F-06FC-4A5D-A8CD-A451DF9C9FE0}" dt="2025-04-01T15:55:46.407" v="161" actId="207"/>
          <ac:spMkLst>
            <pc:docMk/>
            <pc:sldMk cId="126749750" sldId="267"/>
            <ac:spMk id="2" creationId="{3BA66255-0F3A-E186-7C2C-69E0A385982F}"/>
          </ac:spMkLst>
        </pc:spChg>
        <pc:spChg chg="add mod">
          <ac:chgData name="Kumkum Chakraborty" userId="84878dc44e882f61" providerId="LiveId" clId="{676BF35F-06FC-4A5D-A8CD-A451DF9C9FE0}" dt="2025-04-01T15:36:17.240" v="145" actId="255"/>
          <ac:spMkLst>
            <pc:docMk/>
            <pc:sldMk cId="126749750" sldId="267"/>
            <ac:spMk id="5" creationId="{9F18C003-2BED-AB3B-2D5F-2A8FF7C60C2F}"/>
          </ac:spMkLst>
        </pc:spChg>
        <pc:spChg chg="add">
          <ac:chgData name="Kumkum Chakraborty" userId="84878dc44e882f61" providerId="LiveId" clId="{676BF35F-06FC-4A5D-A8CD-A451DF9C9FE0}" dt="2025-04-01T14:56:30.210" v="121" actId="26606"/>
          <ac:spMkLst>
            <pc:docMk/>
            <pc:sldMk cId="126749750" sldId="267"/>
            <ac:spMk id="9" creationId="{A4AC5506-6312-4701-8D3C-40187889A947}"/>
          </ac:spMkLst>
        </pc:spChg>
        <pc:picChg chg="add mod">
          <ac:chgData name="Kumkum Chakraborty" userId="84878dc44e882f61" providerId="LiveId" clId="{676BF35F-06FC-4A5D-A8CD-A451DF9C9FE0}" dt="2025-04-01T15:35:49.896" v="140" actId="1076"/>
          <ac:picMkLst>
            <pc:docMk/>
            <pc:sldMk cId="126749750" sldId="267"/>
            <ac:picMk id="4" creationId="{F1603124-5BD7-8DFC-CB1E-8C0FF0FF6BB7}"/>
          </ac:picMkLst>
        </pc:picChg>
      </pc:sldChg>
      <pc:sldChg chg="addSp modSp new mod">
        <pc:chgData name="Kumkum Chakraborty" userId="84878dc44e882f61" providerId="LiveId" clId="{676BF35F-06FC-4A5D-A8CD-A451DF9C9FE0}" dt="2025-04-01T15:56:59.653" v="169" actId="14100"/>
        <pc:sldMkLst>
          <pc:docMk/>
          <pc:sldMk cId="365410681" sldId="268"/>
        </pc:sldMkLst>
        <pc:spChg chg="add mod">
          <ac:chgData name="Kumkum Chakraborty" userId="84878dc44e882f61" providerId="LiveId" clId="{676BF35F-06FC-4A5D-A8CD-A451DF9C9FE0}" dt="2025-04-01T15:56:21.069" v="164" actId="255"/>
          <ac:spMkLst>
            <pc:docMk/>
            <pc:sldMk cId="365410681" sldId="268"/>
            <ac:spMk id="2" creationId="{8FA636AD-50C0-346A-F2CA-1F2BC2DE99A6}"/>
          </ac:spMkLst>
        </pc:spChg>
        <pc:spChg chg="add mod">
          <ac:chgData name="Kumkum Chakraborty" userId="84878dc44e882f61" providerId="LiveId" clId="{676BF35F-06FC-4A5D-A8CD-A451DF9C9FE0}" dt="2025-04-01T15:56:50.608" v="167" actId="14100"/>
          <ac:spMkLst>
            <pc:docMk/>
            <pc:sldMk cId="365410681" sldId="268"/>
            <ac:spMk id="3" creationId="{F5432725-5A19-7C0F-5B3A-F7C89DEA505A}"/>
          </ac:spMkLst>
        </pc:spChg>
        <pc:picChg chg="add mod">
          <ac:chgData name="Kumkum Chakraborty" userId="84878dc44e882f61" providerId="LiveId" clId="{676BF35F-06FC-4A5D-A8CD-A451DF9C9FE0}" dt="2025-04-01T15:56:59.653" v="169" actId="14100"/>
          <ac:picMkLst>
            <pc:docMk/>
            <pc:sldMk cId="365410681" sldId="268"/>
            <ac:picMk id="5" creationId="{84B0B253-9A89-2956-D3C3-109CD8736D3B}"/>
          </ac:picMkLst>
        </pc:picChg>
      </pc:sldChg>
      <pc:sldChg chg="addSp modSp new mod">
        <pc:chgData name="Kumkum Chakraborty" userId="84878dc44e882f61" providerId="LiveId" clId="{676BF35F-06FC-4A5D-A8CD-A451DF9C9FE0}" dt="2025-04-01T16:14:48.275" v="199" actId="2085"/>
        <pc:sldMkLst>
          <pc:docMk/>
          <pc:sldMk cId="441644420" sldId="269"/>
        </pc:sldMkLst>
        <pc:spChg chg="add mod">
          <ac:chgData name="Kumkum Chakraborty" userId="84878dc44e882f61" providerId="LiveId" clId="{676BF35F-06FC-4A5D-A8CD-A451DF9C9FE0}" dt="2025-04-01T16:08:09.853" v="182" actId="255"/>
          <ac:spMkLst>
            <pc:docMk/>
            <pc:sldMk cId="441644420" sldId="269"/>
            <ac:spMk id="4" creationId="{CB41B29C-07D8-40AF-7986-35053EFD7018}"/>
          </ac:spMkLst>
        </pc:spChg>
        <pc:spChg chg="add mod">
          <ac:chgData name="Kumkum Chakraborty" userId="84878dc44e882f61" providerId="LiveId" clId="{676BF35F-06FC-4A5D-A8CD-A451DF9C9FE0}" dt="2025-04-01T16:14:48.275" v="199" actId="2085"/>
          <ac:spMkLst>
            <pc:docMk/>
            <pc:sldMk cId="441644420" sldId="269"/>
            <ac:spMk id="5" creationId="{A04EFC3C-AC19-1E7A-517B-078EAD0DD800}"/>
          </ac:spMkLst>
        </pc:spChg>
        <pc:picChg chg="add mod">
          <ac:chgData name="Kumkum Chakraborty" userId="84878dc44e882f61" providerId="LiveId" clId="{676BF35F-06FC-4A5D-A8CD-A451DF9C9FE0}" dt="2025-04-01T16:14:40.151" v="198" actId="14100"/>
          <ac:picMkLst>
            <pc:docMk/>
            <pc:sldMk cId="441644420" sldId="269"/>
            <ac:picMk id="3" creationId="{C3CFE8CF-3F65-D482-7CDC-667B3A3D2EC7}"/>
          </ac:picMkLst>
        </pc:picChg>
      </pc:sldChg>
      <pc:sldChg chg="new del">
        <pc:chgData name="Kumkum Chakraborty" userId="84878dc44e882f61" providerId="LiveId" clId="{676BF35F-06FC-4A5D-A8CD-A451DF9C9FE0}" dt="2025-04-01T16:15:11.017" v="202" actId="2696"/>
        <pc:sldMkLst>
          <pc:docMk/>
          <pc:sldMk cId="862543731" sldId="270"/>
        </pc:sldMkLst>
      </pc:sldChg>
      <pc:sldChg chg="addSp modSp new mod">
        <pc:chgData name="Kumkum Chakraborty" userId="84878dc44e882f61" providerId="LiveId" clId="{676BF35F-06FC-4A5D-A8CD-A451DF9C9FE0}" dt="2025-04-01T16:38:34.288" v="244" actId="14100"/>
        <pc:sldMkLst>
          <pc:docMk/>
          <pc:sldMk cId="2739838971" sldId="271"/>
        </pc:sldMkLst>
        <pc:spChg chg="add mod">
          <ac:chgData name="Kumkum Chakraborty" userId="84878dc44e882f61" providerId="LiveId" clId="{676BF35F-06FC-4A5D-A8CD-A451DF9C9FE0}" dt="2025-04-01T16:36:07.893" v="234" actId="207"/>
          <ac:spMkLst>
            <pc:docMk/>
            <pc:sldMk cId="2739838971" sldId="271"/>
            <ac:spMk id="2" creationId="{C24089A8-54BB-9873-5498-519AF9F0ECCD}"/>
          </ac:spMkLst>
        </pc:spChg>
        <pc:spChg chg="add mod">
          <ac:chgData name="Kumkum Chakraborty" userId="84878dc44e882f61" providerId="LiveId" clId="{676BF35F-06FC-4A5D-A8CD-A451DF9C9FE0}" dt="2025-04-01T16:36:30.607" v="238" actId="20577"/>
          <ac:spMkLst>
            <pc:docMk/>
            <pc:sldMk cId="2739838971" sldId="271"/>
            <ac:spMk id="3" creationId="{CAE23C07-50D5-9842-28E4-97507DBB7D6D}"/>
          </ac:spMkLst>
        </pc:spChg>
        <pc:spChg chg="add mod">
          <ac:chgData name="Kumkum Chakraborty" userId="84878dc44e882f61" providerId="LiveId" clId="{676BF35F-06FC-4A5D-A8CD-A451DF9C9FE0}" dt="2025-04-01T16:38:34.288" v="244" actId="14100"/>
          <ac:spMkLst>
            <pc:docMk/>
            <pc:sldMk cId="2739838971" sldId="271"/>
            <ac:spMk id="6" creationId="{3A0D8713-8E37-ED74-A294-F0135D721AB4}"/>
          </ac:spMkLst>
        </pc:spChg>
        <pc:picChg chg="add mod">
          <ac:chgData name="Kumkum Chakraborty" userId="84878dc44e882f61" providerId="LiveId" clId="{676BF35F-06FC-4A5D-A8CD-A451DF9C9FE0}" dt="2025-04-01T16:36:03.717" v="233" actId="1076"/>
          <ac:picMkLst>
            <pc:docMk/>
            <pc:sldMk cId="2739838971" sldId="271"/>
            <ac:picMk id="5" creationId="{71AC8AC8-0A9A-0B64-9B91-4E03D265F978}"/>
          </ac:picMkLst>
        </pc:picChg>
      </pc:sldChg>
      <pc:sldChg chg="addSp delSp modSp new mod setBg">
        <pc:chgData name="Kumkum Chakraborty" userId="84878dc44e882f61" providerId="LiveId" clId="{676BF35F-06FC-4A5D-A8CD-A451DF9C9FE0}" dt="2025-04-01T17:19:05.994" v="310" actId="14100"/>
        <pc:sldMkLst>
          <pc:docMk/>
          <pc:sldMk cId="2874729503" sldId="272"/>
        </pc:sldMkLst>
        <pc:spChg chg="add mod">
          <ac:chgData name="Kumkum Chakraborty" userId="84878dc44e882f61" providerId="LiveId" clId="{676BF35F-06FC-4A5D-A8CD-A451DF9C9FE0}" dt="2025-04-01T17:18:58.605" v="308" actId="1076"/>
          <ac:spMkLst>
            <pc:docMk/>
            <pc:sldMk cId="2874729503" sldId="272"/>
            <ac:spMk id="2" creationId="{78B5E815-A222-98BC-3649-BA2BEC16384F}"/>
          </ac:spMkLst>
        </pc:spChg>
        <pc:spChg chg="add mod">
          <ac:chgData name="Kumkum Chakraborty" userId="84878dc44e882f61" providerId="LiveId" clId="{676BF35F-06FC-4A5D-A8CD-A451DF9C9FE0}" dt="2025-04-01T17:19:05.994" v="310" actId="14100"/>
          <ac:spMkLst>
            <pc:docMk/>
            <pc:sldMk cId="2874729503" sldId="272"/>
            <ac:spMk id="3" creationId="{4D799A95-55B3-904D-7C57-7DD765E4300F}"/>
          </ac:spMkLst>
        </pc:spChg>
        <pc:spChg chg="add">
          <ac:chgData name="Kumkum Chakraborty" userId="84878dc44e882f61" providerId="LiveId" clId="{676BF35F-06FC-4A5D-A8CD-A451DF9C9FE0}" dt="2025-04-01T17:18:09.115" v="275" actId="26606"/>
          <ac:spMkLst>
            <pc:docMk/>
            <pc:sldMk cId="2874729503" sldId="272"/>
            <ac:spMk id="14" creationId="{2B97F24A-32CE-4C1C-A50D-3016B394DCFB}"/>
          </ac:spMkLst>
        </pc:spChg>
        <pc:spChg chg="add">
          <ac:chgData name="Kumkum Chakraborty" userId="84878dc44e882f61" providerId="LiveId" clId="{676BF35F-06FC-4A5D-A8CD-A451DF9C9FE0}" dt="2025-04-01T17:18:09.115" v="275" actId="26606"/>
          <ac:spMkLst>
            <pc:docMk/>
            <pc:sldMk cId="2874729503" sldId="272"/>
            <ac:spMk id="15" creationId="{CD8B4F24-440B-49E9-B85D-733523DC064B}"/>
          </ac:spMkLst>
        </pc:spChg>
        <pc:grpChg chg="add del">
          <ac:chgData name="Kumkum Chakraborty" userId="84878dc44e882f61" providerId="LiveId" clId="{676BF35F-06FC-4A5D-A8CD-A451DF9C9FE0}" dt="2025-04-01T17:18:09.100" v="274" actId="26606"/>
          <ac:grpSpMkLst>
            <pc:docMk/>
            <pc:sldMk cId="2874729503" sldId="272"/>
            <ac:grpSpMk id="10" creationId="{6258F736-B256-8039-9DC6-F4E49A5C5AD5}"/>
          </ac:grpSpMkLst>
        </pc:grpChg>
        <pc:picChg chg="add mod">
          <ac:chgData name="Kumkum Chakraborty" userId="84878dc44e882f61" providerId="LiveId" clId="{676BF35F-06FC-4A5D-A8CD-A451DF9C9FE0}" dt="2025-04-01T17:19:00.823" v="309" actId="1076"/>
          <ac:picMkLst>
            <pc:docMk/>
            <pc:sldMk cId="2874729503" sldId="272"/>
            <ac:picMk id="5" creationId="{2C0C417D-33E4-4AE2-6DCF-B989E234C52A}"/>
          </ac:picMkLst>
        </pc:picChg>
      </pc:sldChg>
      <pc:sldChg chg="addSp delSp modSp new mod">
        <pc:chgData name="Kumkum Chakraborty" userId="84878dc44e882f61" providerId="LiveId" clId="{676BF35F-06FC-4A5D-A8CD-A451DF9C9FE0}" dt="2025-04-02T00:42:36.069" v="337" actId="2085"/>
        <pc:sldMkLst>
          <pc:docMk/>
          <pc:sldMk cId="1026927187" sldId="273"/>
        </pc:sldMkLst>
        <pc:spChg chg="add del">
          <ac:chgData name="Kumkum Chakraborty" userId="84878dc44e882f61" providerId="LiveId" clId="{676BF35F-06FC-4A5D-A8CD-A451DF9C9FE0}" dt="2025-04-01T17:21:52.238" v="313" actId="22"/>
          <ac:spMkLst>
            <pc:docMk/>
            <pc:sldMk cId="1026927187" sldId="273"/>
            <ac:spMk id="3" creationId="{3CCB487C-6176-BF0B-3F03-6A7ED2E8D454}"/>
          </ac:spMkLst>
        </pc:spChg>
        <pc:spChg chg="add mod">
          <ac:chgData name="Kumkum Chakraborty" userId="84878dc44e882f61" providerId="LiveId" clId="{676BF35F-06FC-4A5D-A8CD-A451DF9C9FE0}" dt="2025-04-02T00:35:45.666" v="322" actId="255"/>
          <ac:spMkLst>
            <pc:docMk/>
            <pc:sldMk cId="1026927187" sldId="273"/>
            <ac:spMk id="6" creationId="{EF992BCA-60E0-57FE-EE1A-897C60201D36}"/>
          </ac:spMkLst>
        </pc:spChg>
        <pc:spChg chg="add mod">
          <ac:chgData name="Kumkum Chakraborty" userId="84878dc44e882f61" providerId="LiveId" clId="{676BF35F-06FC-4A5D-A8CD-A451DF9C9FE0}" dt="2025-04-02T00:42:36.069" v="337" actId="2085"/>
          <ac:spMkLst>
            <pc:docMk/>
            <pc:sldMk cId="1026927187" sldId="273"/>
            <ac:spMk id="7" creationId="{DE0AFA29-324D-1CF2-DFB5-0516431DCD09}"/>
          </ac:spMkLst>
        </pc:spChg>
        <pc:picChg chg="add mod">
          <ac:chgData name="Kumkum Chakraborty" userId="84878dc44e882f61" providerId="LiveId" clId="{676BF35F-06FC-4A5D-A8CD-A451DF9C9FE0}" dt="2025-04-02T00:35:09.851" v="317" actId="962"/>
          <ac:picMkLst>
            <pc:docMk/>
            <pc:sldMk cId="1026927187" sldId="273"/>
            <ac:picMk id="5" creationId="{5F20F31A-0536-BE00-D801-F1EF9F1D24C6}"/>
          </ac:picMkLst>
        </pc:picChg>
      </pc:sldChg>
      <pc:sldChg chg="addSp modSp new mod">
        <pc:chgData name="Kumkum Chakraborty" userId="84878dc44e882f61" providerId="LiveId" clId="{676BF35F-06FC-4A5D-A8CD-A451DF9C9FE0}" dt="2025-04-02T00:58:45.891" v="389" actId="20577"/>
        <pc:sldMkLst>
          <pc:docMk/>
          <pc:sldMk cId="3991293766" sldId="274"/>
        </pc:sldMkLst>
        <pc:spChg chg="add mod">
          <ac:chgData name="Kumkum Chakraborty" userId="84878dc44e882f61" providerId="LiveId" clId="{676BF35F-06FC-4A5D-A8CD-A451DF9C9FE0}" dt="2025-04-02T00:49:55.382" v="350" actId="14100"/>
          <ac:spMkLst>
            <pc:docMk/>
            <pc:sldMk cId="3991293766" sldId="274"/>
            <ac:spMk id="4" creationId="{97363D2E-B07C-B5A2-D2B0-0A58A6DCD72A}"/>
          </ac:spMkLst>
        </pc:spChg>
        <pc:spChg chg="add mod">
          <ac:chgData name="Kumkum Chakraborty" userId="84878dc44e882f61" providerId="LiveId" clId="{676BF35F-06FC-4A5D-A8CD-A451DF9C9FE0}" dt="2025-04-02T00:50:16.945" v="354" actId="14100"/>
          <ac:spMkLst>
            <pc:docMk/>
            <pc:sldMk cId="3991293766" sldId="274"/>
            <ac:spMk id="6" creationId="{DD2439EF-C2BB-7BAA-E00D-0A9522D2F8E4}"/>
          </ac:spMkLst>
        </pc:spChg>
        <pc:spChg chg="add mod">
          <ac:chgData name="Kumkum Chakraborty" userId="84878dc44e882f61" providerId="LiveId" clId="{676BF35F-06FC-4A5D-A8CD-A451DF9C9FE0}" dt="2025-04-02T00:58:45.891" v="389" actId="20577"/>
          <ac:spMkLst>
            <pc:docMk/>
            <pc:sldMk cId="3991293766" sldId="274"/>
            <ac:spMk id="7" creationId="{AF056993-A749-0AA5-EBE3-DBC6A1B00F34}"/>
          </ac:spMkLst>
        </pc:spChg>
        <pc:picChg chg="add mod">
          <ac:chgData name="Kumkum Chakraborty" userId="84878dc44e882f61" providerId="LiveId" clId="{676BF35F-06FC-4A5D-A8CD-A451DF9C9FE0}" dt="2025-04-02T00:50:37.936" v="361" actId="1076"/>
          <ac:picMkLst>
            <pc:docMk/>
            <pc:sldMk cId="3991293766" sldId="274"/>
            <ac:picMk id="3" creationId="{3EFF2316-854E-E0CA-98D5-E529193DFF6B}"/>
          </ac:picMkLst>
        </pc:picChg>
      </pc:sldChg>
      <pc:sldChg chg="addSp modSp new mod">
        <pc:chgData name="Kumkum Chakraborty" userId="84878dc44e882f61" providerId="LiveId" clId="{676BF35F-06FC-4A5D-A8CD-A451DF9C9FE0}" dt="2025-04-02T02:45:02.698" v="531" actId="14100"/>
        <pc:sldMkLst>
          <pc:docMk/>
          <pc:sldMk cId="1179094505" sldId="275"/>
        </pc:sldMkLst>
        <pc:spChg chg="add mod">
          <ac:chgData name="Kumkum Chakraborty" userId="84878dc44e882f61" providerId="LiveId" clId="{676BF35F-06FC-4A5D-A8CD-A451DF9C9FE0}" dt="2025-04-02T01:17:07.391" v="418" actId="14100"/>
          <ac:spMkLst>
            <pc:docMk/>
            <pc:sldMk cId="1179094505" sldId="275"/>
            <ac:spMk id="2" creationId="{9260F8A4-77D4-10CC-66F4-262E3F5970BE}"/>
          </ac:spMkLst>
        </pc:spChg>
        <pc:spChg chg="add mod">
          <ac:chgData name="Kumkum Chakraborty" userId="84878dc44e882f61" providerId="LiveId" clId="{676BF35F-06FC-4A5D-A8CD-A451DF9C9FE0}" dt="2025-04-02T02:41:22.112" v="526" actId="255"/>
          <ac:spMkLst>
            <pc:docMk/>
            <pc:sldMk cId="1179094505" sldId="275"/>
            <ac:spMk id="3" creationId="{64AD1E58-1E25-342C-F870-B2189D6134A0}"/>
          </ac:spMkLst>
        </pc:spChg>
        <pc:picChg chg="add mod">
          <ac:chgData name="Kumkum Chakraborty" userId="84878dc44e882f61" providerId="LiveId" clId="{676BF35F-06FC-4A5D-A8CD-A451DF9C9FE0}" dt="2025-04-02T02:45:02.698" v="531" actId="14100"/>
          <ac:picMkLst>
            <pc:docMk/>
            <pc:sldMk cId="1179094505" sldId="275"/>
            <ac:picMk id="5" creationId="{34D498BD-0EFB-1227-3F6F-E9488B3C48DB}"/>
          </ac:picMkLst>
        </pc:picChg>
      </pc:sldChg>
      <pc:sldChg chg="addSp modSp new mod">
        <pc:chgData name="Kumkum Chakraborty" userId="84878dc44e882f61" providerId="LiveId" clId="{676BF35F-06FC-4A5D-A8CD-A451DF9C9FE0}" dt="2025-04-02T02:46:44.018" v="544" actId="14100"/>
        <pc:sldMkLst>
          <pc:docMk/>
          <pc:sldMk cId="541500939" sldId="276"/>
        </pc:sldMkLst>
        <pc:spChg chg="add mod">
          <ac:chgData name="Kumkum Chakraborty" userId="84878dc44e882f61" providerId="LiveId" clId="{676BF35F-06FC-4A5D-A8CD-A451DF9C9FE0}" dt="2025-04-02T02:46:44.018" v="544" actId="14100"/>
          <ac:spMkLst>
            <pc:docMk/>
            <pc:sldMk cId="541500939" sldId="276"/>
            <ac:spMk id="2" creationId="{F5FF36AD-45F2-DEB9-9CB6-0A30983A5B76}"/>
          </ac:spMkLst>
        </pc:spChg>
        <pc:spChg chg="add mod">
          <ac:chgData name="Kumkum Chakraborty" userId="84878dc44e882f61" providerId="LiveId" clId="{676BF35F-06FC-4A5D-A8CD-A451DF9C9FE0}" dt="2025-04-02T02:46:26.962" v="539" actId="255"/>
          <ac:spMkLst>
            <pc:docMk/>
            <pc:sldMk cId="541500939" sldId="276"/>
            <ac:spMk id="5" creationId="{F7B9CBEA-23E4-38C5-AD68-861FCAD6251D}"/>
          </ac:spMkLst>
        </pc:spChg>
        <pc:picChg chg="add mod">
          <ac:chgData name="Kumkum Chakraborty" userId="84878dc44e882f61" providerId="LiveId" clId="{676BF35F-06FC-4A5D-A8CD-A451DF9C9FE0}" dt="2025-04-02T02:46:34.351" v="542" actId="14100"/>
          <ac:picMkLst>
            <pc:docMk/>
            <pc:sldMk cId="541500939" sldId="276"/>
            <ac:picMk id="4" creationId="{FF8398A3-AD57-CB39-2A97-5768549BD12C}"/>
          </ac:picMkLst>
        </pc:picChg>
      </pc:sldChg>
      <pc:sldChg chg="addSp modSp new mod ord">
        <pc:chgData name="Kumkum Chakraborty" userId="84878dc44e882f61" providerId="LiveId" clId="{676BF35F-06FC-4A5D-A8CD-A451DF9C9FE0}" dt="2025-04-02T02:49:58.158" v="570" actId="14100"/>
        <pc:sldMkLst>
          <pc:docMk/>
          <pc:sldMk cId="270101163" sldId="277"/>
        </pc:sldMkLst>
        <pc:spChg chg="add mod">
          <ac:chgData name="Kumkum Chakraborty" userId="84878dc44e882f61" providerId="LiveId" clId="{676BF35F-06FC-4A5D-A8CD-A451DF9C9FE0}" dt="2025-04-02T02:49:15.440" v="564" actId="2085"/>
          <ac:spMkLst>
            <pc:docMk/>
            <pc:sldMk cId="270101163" sldId="277"/>
            <ac:spMk id="2" creationId="{ED0E3FE5-675B-1973-87C1-A8877C3A23C0}"/>
          </ac:spMkLst>
        </pc:spChg>
        <pc:spChg chg="add">
          <ac:chgData name="Kumkum Chakraborty" userId="84878dc44e882f61" providerId="LiveId" clId="{676BF35F-06FC-4A5D-A8CD-A451DF9C9FE0}" dt="2025-04-02T02:16:30.756" v="453"/>
          <ac:spMkLst>
            <pc:docMk/>
            <pc:sldMk cId="270101163" sldId="277"/>
            <ac:spMk id="3" creationId="{29B89FBA-2A1F-E662-4ABE-56A9E9C2F2C1}"/>
          </ac:spMkLst>
        </pc:spChg>
        <pc:spChg chg="add">
          <ac:chgData name="Kumkum Chakraborty" userId="84878dc44e882f61" providerId="LiveId" clId="{676BF35F-06FC-4A5D-A8CD-A451DF9C9FE0}" dt="2025-04-02T02:16:38.160" v="454"/>
          <ac:spMkLst>
            <pc:docMk/>
            <pc:sldMk cId="270101163" sldId="277"/>
            <ac:spMk id="4" creationId="{0F1D6CCA-D71D-57E6-B1D6-A46D02D69757}"/>
          </ac:spMkLst>
        </pc:spChg>
        <pc:spChg chg="add mod">
          <ac:chgData name="Kumkum Chakraborty" userId="84878dc44e882f61" providerId="LiveId" clId="{676BF35F-06FC-4A5D-A8CD-A451DF9C9FE0}" dt="2025-04-02T02:16:52.259" v="456" actId="14100"/>
          <ac:spMkLst>
            <pc:docMk/>
            <pc:sldMk cId="270101163" sldId="277"/>
            <ac:spMk id="5" creationId="{4EAF81E6-1600-1EEC-79D6-A7C023C1C236}"/>
          </ac:spMkLst>
        </pc:spChg>
        <pc:spChg chg="add">
          <ac:chgData name="Kumkum Chakraborty" userId="84878dc44e882f61" providerId="LiveId" clId="{676BF35F-06FC-4A5D-A8CD-A451DF9C9FE0}" dt="2025-04-02T02:17:07.752" v="458"/>
          <ac:spMkLst>
            <pc:docMk/>
            <pc:sldMk cId="270101163" sldId="277"/>
            <ac:spMk id="6" creationId="{5E114AEE-EBF9-3018-59DF-1DBDCC15605E}"/>
          </ac:spMkLst>
        </pc:spChg>
        <pc:spChg chg="add">
          <ac:chgData name="Kumkum Chakraborty" userId="84878dc44e882f61" providerId="LiveId" clId="{676BF35F-06FC-4A5D-A8CD-A451DF9C9FE0}" dt="2025-04-02T02:17:59.316" v="459"/>
          <ac:spMkLst>
            <pc:docMk/>
            <pc:sldMk cId="270101163" sldId="277"/>
            <ac:spMk id="7" creationId="{89377160-7180-0448-35E8-8186821B5863}"/>
          </ac:spMkLst>
        </pc:spChg>
        <pc:spChg chg="add">
          <ac:chgData name="Kumkum Chakraborty" userId="84878dc44e882f61" providerId="LiveId" clId="{676BF35F-06FC-4A5D-A8CD-A451DF9C9FE0}" dt="2025-04-02T02:18:12.906" v="461"/>
          <ac:spMkLst>
            <pc:docMk/>
            <pc:sldMk cId="270101163" sldId="277"/>
            <ac:spMk id="8" creationId="{EEBF31CD-9A09-6824-7C7F-19F36040DE7F}"/>
          </ac:spMkLst>
        </pc:spChg>
        <pc:spChg chg="add mod">
          <ac:chgData name="Kumkum Chakraborty" userId="84878dc44e882f61" providerId="LiveId" clId="{676BF35F-06FC-4A5D-A8CD-A451DF9C9FE0}" dt="2025-04-02T02:26:30.465" v="480" actId="14100"/>
          <ac:spMkLst>
            <pc:docMk/>
            <pc:sldMk cId="270101163" sldId="277"/>
            <ac:spMk id="9" creationId="{F0AECA18-FC3C-4F5B-D291-C3973CBA7BF6}"/>
          </ac:spMkLst>
        </pc:spChg>
        <pc:spChg chg="add mod">
          <ac:chgData name="Kumkum Chakraborty" userId="84878dc44e882f61" providerId="LiveId" clId="{676BF35F-06FC-4A5D-A8CD-A451DF9C9FE0}" dt="2025-04-02T02:49:08.770" v="562" actId="255"/>
          <ac:spMkLst>
            <pc:docMk/>
            <pc:sldMk cId="270101163" sldId="277"/>
            <ac:spMk id="10" creationId="{C333304A-9CAA-CBAB-5A4C-3AB0BF780EB7}"/>
          </ac:spMkLst>
        </pc:spChg>
        <pc:picChg chg="add mod">
          <ac:chgData name="Kumkum Chakraborty" userId="84878dc44e882f61" providerId="LiveId" clId="{676BF35F-06FC-4A5D-A8CD-A451DF9C9FE0}" dt="2025-04-02T02:49:58.158" v="570" actId="14100"/>
          <ac:picMkLst>
            <pc:docMk/>
            <pc:sldMk cId="270101163" sldId="277"/>
            <ac:picMk id="12" creationId="{A304203B-0AF3-447B-20E7-DDEA0DFB8A60}"/>
          </ac:picMkLst>
        </pc:picChg>
      </pc:sldChg>
      <pc:sldChg chg="addSp modSp new mod ord">
        <pc:chgData name="Kumkum Chakraborty" userId="84878dc44e882f61" providerId="LiveId" clId="{676BF35F-06FC-4A5D-A8CD-A451DF9C9FE0}" dt="2025-04-02T02:48:14.656" v="556" actId="1076"/>
        <pc:sldMkLst>
          <pc:docMk/>
          <pc:sldMk cId="2815808635" sldId="278"/>
        </pc:sldMkLst>
        <pc:spChg chg="add mod">
          <ac:chgData name="Kumkum Chakraborty" userId="84878dc44e882f61" providerId="LiveId" clId="{676BF35F-06FC-4A5D-A8CD-A451DF9C9FE0}" dt="2025-04-02T02:33:59.031" v="509" actId="2085"/>
          <ac:spMkLst>
            <pc:docMk/>
            <pc:sldMk cId="2815808635" sldId="278"/>
            <ac:spMk id="2" creationId="{54122154-73AC-5E3D-BA18-F6DB8FA1D342}"/>
          </ac:spMkLst>
        </pc:spChg>
        <pc:spChg chg="add mod">
          <ac:chgData name="Kumkum Chakraborty" userId="84878dc44e882f61" providerId="LiveId" clId="{676BF35F-06FC-4A5D-A8CD-A451DF9C9FE0}" dt="2025-04-02T02:33:52.840" v="507" actId="20577"/>
          <ac:spMkLst>
            <pc:docMk/>
            <pc:sldMk cId="2815808635" sldId="278"/>
            <ac:spMk id="3" creationId="{2359CAB6-C5A5-717A-8264-CF29404E74F1}"/>
          </ac:spMkLst>
        </pc:spChg>
        <pc:spChg chg="add mod">
          <ac:chgData name="Kumkum Chakraborty" userId="84878dc44e882f61" providerId="LiveId" clId="{676BF35F-06FC-4A5D-A8CD-A451DF9C9FE0}" dt="2025-04-02T02:47:07.149" v="547" actId="255"/>
          <ac:spMkLst>
            <pc:docMk/>
            <pc:sldMk cId="2815808635" sldId="278"/>
            <ac:spMk id="4" creationId="{71EBDDC0-B93C-8E45-949C-06DF64B765FA}"/>
          </ac:spMkLst>
        </pc:spChg>
        <pc:picChg chg="add mod">
          <ac:chgData name="Kumkum Chakraborty" userId="84878dc44e882f61" providerId="LiveId" clId="{676BF35F-06FC-4A5D-A8CD-A451DF9C9FE0}" dt="2025-04-02T02:48:14.656" v="556" actId="1076"/>
          <ac:picMkLst>
            <pc:docMk/>
            <pc:sldMk cId="2815808635" sldId="278"/>
            <ac:picMk id="6" creationId="{E823A52D-B092-3C57-4407-E975A8893C9F}"/>
          </ac:picMkLst>
        </pc:picChg>
      </pc:sldChg>
      <pc:sldChg chg="addSp delSp modSp new mod">
        <pc:chgData name="Kumkum Chakraborty" userId="84878dc44e882f61" providerId="LiveId" clId="{676BF35F-06FC-4A5D-A8CD-A451DF9C9FE0}" dt="2025-04-02T02:51:57.019" v="585" actId="1076"/>
        <pc:sldMkLst>
          <pc:docMk/>
          <pc:sldMk cId="672339794" sldId="279"/>
        </pc:sldMkLst>
        <pc:spChg chg="add mod">
          <ac:chgData name="Kumkum Chakraborty" userId="84878dc44e882f61" providerId="LiveId" clId="{676BF35F-06FC-4A5D-A8CD-A451DF9C9FE0}" dt="2025-04-02T02:51:09.061" v="579" actId="14100"/>
          <ac:spMkLst>
            <pc:docMk/>
            <pc:sldMk cId="672339794" sldId="279"/>
            <ac:spMk id="3" creationId="{C9373D9E-A881-314E-5F65-FDC97577F02E}"/>
          </ac:spMkLst>
        </pc:spChg>
        <pc:spChg chg="add del">
          <ac:chgData name="Kumkum Chakraborty" userId="84878dc44e882f61" providerId="LiveId" clId="{676BF35F-06FC-4A5D-A8CD-A451DF9C9FE0}" dt="2025-04-02T02:39:27.455" v="515" actId="11529"/>
          <ac:spMkLst>
            <pc:docMk/>
            <pc:sldMk cId="672339794" sldId="279"/>
            <ac:spMk id="4" creationId="{4ED3BEA6-E408-FBF9-02F5-72028A064BB2}"/>
          </ac:spMkLst>
        </pc:spChg>
        <pc:spChg chg="add mod">
          <ac:chgData name="Kumkum Chakraborty" userId="84878dc44e882f61" providerId="LiveId" clId="{676BF35F-06FC-4A5D-A8CD-A451DF9C9FE0}" dt="2025-04-02T02:50:56.295" v="577" actId="14100"/>
          <ac:spMkLst>
            <pc:docMk/>
            <pc:sldMk cId="672339794" sldId="279"/>
            <ac:spMk id="6" creationId="{A5D4BD78-719C-2922-9209-AFF054002CC6}"/>
          </ac:spMkLst>
        </pc:spChg>
        <pc:spChg chg="add mod">
          <ac:chgData name="Kumkum Chakraborty" userId="84878dc44e882f61" providerId="LiveId" clId="{676BF35F-06FC-4A5D-A8CD-A451DF9C9FE0}" dt="2025-04-02T02:50:39.737" v="574" actId="255"/>
          <ac:spMkLst>
            <pc:docMk/>
            <pc:sldMk cId="672339794" sldId="279"/>
            <ac:spMk id="7" creationId="{EA105C03-B5EB-973B-3E5B-84CAE6848CFD}"/>
          </ac:spMkLst>
        </pc:spChg>
        <pc:picChg chg="add mod">
          <ac:chgData name="Kumkum Chakraborty" userId="84878dc44e882f61" providerId="LiveId" clId="{676BF35F-06FC-4A5D-A8CD-A451DF9C9FE0}" dt="2025-04-02T02:51:57.019" v="585" actId="1076"/>
          <ac:picMkLst>
            <pc:docMk/>
            <pc:sldMk cId="672339794" sldId="279"/>
            <ac:picMk id="9" creationId="{580BF418-CBEB-BC4B-DBAA-599D72C8790D}"/>
          </ac:picMkLst>
        </pc:picChg>
      </pc:sldChg>
      <pc:sldChg chg="addSp modSp new mod">
        <pc:chgData name="Kumkum Chakraborty" userId="84878dc44e882f61" providerId="LiveId" clId="{676BF35F-06FC-4A5D-A8CD-A451DF9C9FE0}" dt="2025-04-02T03:09:26.860" v="626" actId="313"/>
        <pc:sldMkLst>
          <pc:docMk/>
          <pc:sldMk cId="3487558142" sldId="280"/>
        </pc:sldMkLst>
        <pc:spChg chg="add mod">
          <ac:chgData name="Kumkum Chakraborty" userId="84878dc44e882f61" providerId="LiveId" clId="{676BF35F-06FC-4A5D-A8CD-A451DF9C9FE0}" dt="2025-04-02T02:52:28.397" v="589" actId="255"/>
          <ac:spMkLst>
            <pc:docMk/>
            <pc:sldMk cId="3487558142" sldId="280"/>
            <ac:spMk id="2" creationId="{4AF76208-0E52-2597-D67F-77744C4B3A99}"/>
          </ac:spMkLst>
        </pc:spChg>
        <pc:spChg chg="add mod">
          <ac:chgData name="Kumkum Chakraborty" userId="84878dc44e882f61" providerId="LiveId" clId="{676BF35F-06FC-4A5D-A8CD-A451DF9C9FE0}" dt="2025-04-02T03:09:26.860" v="626" actId="313"/>
          <ac:spMkLst>
            <pc:docMk/>
            <pc:sldMk cId="3487558142" sldId="280"/>
            <ac:spMk id="4" creationId="{705FDB57-F699-40FE-5EE3-1E2B0B266A93}"/>
          </ac:spMkLst>
        </pc:spChg>
        <pc:picChg chg="add mod">
          <ac:chgData name="Kumkum Chakraborty" userId="84878dc44e882f61" providerId="LiveId" clId="{676BF35F-06FC-4A5D-A8CD-A451DF9C9FE0}" dt="2025-04-02T03:08:45.753" v="598" actId="14100"/>
          <ac:picMkLst>
            <pc:docMk/>
            <pc:sldMk cId="3487558142" sldId="280"/>
            <ac:picMk id="6" creationId="{038D99BF-E135-3F59-818B-6328BAE4257B}"/>
          </ac:picMkLst>
        </pc:picChg>
      </pc:sldChg>
      <pc:sldChg chg="addSp modSp new mod">
        <pc:chgData name="Kumkum Chakraborty" userId="84878dc44e882f61" providerId="LiveId" clId="{676BF35F-06FC-4A5D-A8CD-A451DF9C9FE0}" dt="2025-04-02T03:18:27.229" v="662" actId="14100"/>
        <pc:sldMkLst>
          <pc:docMk/>
          <pc:sldMk cId="3315364940" sldId="281"/>
        </pc:sldMkLst>
        <pc:spChg chg="add mod">
          <ac:chgData name="Kumkum Chakraborty" userId="84878dc44e882f61" providerId="LiveId" clId="{676BF35F-06FC-4A5D-A8CD-A451DF9C9FE0}" dt="2025-04-02T03:13:01.476" v="635" actId="20577"/>
          <ac:spMkLst>
            <pc:docMk/>
            <pc:sldMk cId="3315364940" sldId="281"/>
            <ac:spMk id="2" creationId="{6470687D-994F-C287-8B6D-2986399FB6A0}"/>
          </ac:spMkLst>
        </pc:spChg>
        <pc:spChg chg="add mod">
          <ac:chgData name="Kumkum Chakraborty" userId="84878dc44e882f61" providerId="LiveId" clId="{676BF35F-06FC-4A5D-A8CD-A451DF9C9FE0}" dt="2025-04-02T03:18:27.229" v="662" actId="14100"/>
          <ac:spMkLst>
            <pc:docMk/>
            <pc:sldMk cId="3315364940" sldId="281"/>
            <ac:spMk id="6" creationId="{B5C81194-98CD-09F0-8EDD-7051611C3A46}"/>
          </ac:spMkLst>
        </pc:spChg>
        <pc:picChg chg="add mod">
          <ac:chgData name="Kumkum Chakraborty" userId="84878dc44e882f61" providerId="LiveId" clId="{676BF35F-06FC-4A5D-A8CD-A451DF9C9FE0}" dt="2025-04-02T03:13:45.133" v="639" actId="962"/>
          <ac:picMkLst>
            <pc:docMk/>
            <pc:sldMk cId="3315364940" sldId="281"/>
            <ac:picMk id="4" creationId="{F073D59D-1B8D-63F6-7913-5FE3F4A3C7FD}"/>
          </ac:picMkLst>
        </pc:picChg>
      </pc:sldChg>
      <pc:sldChg chg="addSp modSp new mod">
        <pc:chgData name="Kumkum Chakraborty" userId="84878dc44e882f61" providerId="LiveId" clId="{676BF35F-06FC-4A5D-A8CD-A451DF9C9FE0}" dt="2025-04-02T03:29:51.384" v="746" actId="2085"/>
        <pc:sldMkLst>
          <pc:docMk/>
          <pc:sldMk cId="2979366305" sldId="282"/>
        </pc:sldMkLst>
        <pc:spChg chg="add mod">
          <ac:chgData name="Kumkum Chakraborty" userId="84878dc44e882f61" providerId="LiveId" clId="{676BF35F-06FC-4A5D-A8CD-A451DF9C9FE0}" dt="2025-04-02T03:28:09.987" v="674" actId="255"/>
          <ac:spMkLst>
            <pc:docMk/>
            <pc:sldMk cId="2979366305" sldId="282"/>
            <ac:spMk id="4" creationId="{5C4FD5F0-B0AB-0476-4AFE-AABB019208D7}"/>
          </ac:spMkLst>
        </pc:spChg>
        <pc:spChg chg="add mod">
          <ac:chgData name="Kumkum Chakraborty" userId="84878dc44e882f61" providerId="LiveId" clId="{676BF35F-06FC-4A5D-A8CD-A451DF9C9FE0}" dt="2025-04-02T03:29:51.384" v="746" actId="2085"/>
          <ac:spMkLst>
            <pc:docMk/>
            <pc:sldMk cId="2979366305" sldId="282"/>
            <ac:spMk id="5" creationId="{ADD11DD0-C571-EDEB-5BA3-34AF37B38D3D}"/>
          </ac:spMkLst>
        </pc:spChg>
        <pc:picChg chg="add mod">
          <ac:chgData name="Kumkum Chakraborty" userId="84878dc44e882f61" providerId="LiveId" clId="{676BF35F-06FC-4A5D-A8CD-A451DF9C9FE0}" dt="2025-04-02T03:27:32.231" v="669" actId="1076"/>
          <ac:picMkLst>
            <pc:docMk/>
            <pc:sldMk cId="2979366305" sldId="282"/>
            <ac:picMk id="3" creationId="{BFB9E840-C552-608D-63B2-FA47C2DB3B15}"/>
          </ac:picMkLst>
        </pc:picChg>
      </pc:sldChg>
      <pc:sldChg chg="addSp modSp new mod">
        <pc:chgData name="Kumkum Chakraborty" userId="84878dc44e882f61" providerId="LiveId" clId="{676BF35F-06FC-4A5D-A8CD-A451DF9C9FE0}" dt="2025-04-02T15:44:37.238" v="819" actId="2085"/>
        <pc:sldMkLst>
          <pc:docMk/>
          <pc:sldMk cId="3986308435" sldId="283"/>
        </pc:sldMkLst>
        <pc:spChg chg="add mod">
          <ac:chgData name="Kumkum Chakraborty" userId="84878dc44e882f61" providerId="LiveId" clId="{676BF35F-06FC-4A5D-A8CD-A451DF9C9FE0}" dt="2025-04-02T03:30:29.408" v="750" actId="255"/>
          <ac:spMkLst>
            <pc:docMk/>
            <pc:sldMk cId="3986308435" sldId="283"/>
            <ac:spMk id="2" creationId="{4E50191E-7E72-3EF0-89CF-1E9D03136306}"/>
          </ac:spMkLst>
        </pc:spChg>
        <pc:spChg chg="add mod">
          <ac:chgData name="Kumkum Chakraborty" userId="84878dc44e882f61" providerId="LiveId" clId="{676BF35F-06FC-4A5D-A8CD-A451DF9C9FE0}" dt="2025-04-02T15:44:37.238" v="819" actId="2085"/>
          <ac:spMkLst>
            <pc:docMk/>
            <pc:sldMk cId="3986308435" sldId="283"/>
            <ac:spMk id="3" creationId="{448DA551-B50E-E09E-6675-74FBA8F272A3}"/>
          </ac:spMkLst>
        </pc:spChg>
        <pc:spChg chg="add mod">
          <ac:chgData name="Kumkum Chakraborty" userId="84878dc44e882f61" providerId="LiveId" clId="{676BF35F-06FC-4A5D-A8CD-A451DF9C9FE0}" dt="2025-04-02T03:34:51.030" v="791" actId="2085"/>
          <ac:spMkLst>
            <pc:docMk/>
            <pc:sldMk cId="3986308435" sldId="283"/>
            <ac:spMk id="5" creationId="{46EA8C4B-389D-AAF1-5A3D-1E92CED2819F}"/>
          </ac:spMkLst>
        </pc:spChg>
        <pc:picChg chg="add mod">
          <ac:chgData name="Kumkum Chakraborty" userId="84878dc44e882f61" providerId="LiveId" clId="{676BF35F-06FC-4A5D-A8CD-A451DF9C9FE0}" dt="2025-04-02T15:29:59.165" v="808" actId="1076"/>
          <ac:picMkLst>
            <pc:docMk/>
            <pc:sldMk cId="3986308435" sldId="283"/>
            <ac:picMk id="4" creationId="{6DA63B64-953D-7A9F-0062-7DCE15D8DBF8}"/>
          </ac:picMkLst>
        </pc:picChg>
      </pc:sldChg>
      <pc:sldChg chg="addSp modSp new mod">
        <pc:chgData name="Kumkum Chakraborty" userId="84878dc44e882f61" providerId="LiveId" clId="{676BF35F-06FC-4A5D-A8CD-A451DF9C9FE0}" dt="2025-04-02T15:50:19.244" v="895" actId="14100"/>
        <pc:sldMkLst>
          <pc:docMk/>
          <pc:sldMk cId="1056586461" sldId="284"/>
        </pc:sldMkLst>
        <pc:spChg chg="add mod">
          <ac:chgData name="Kumkum Chakraborty" userId="84878dc44e882f61" providerId="LiveId" clId="{676BF35F-06FC-4A5D-A8CD-A451DF9C9FE0}" dt="2025-04-02T15:50:11.916" v="893" actId="14100"/>
          <ac:spMkLst>
            <pc:docMk/>
            <pc:sldMk cId="1056586461" sldId="284"/>
            <ac:spMk id="4" creationId="{376A0659-BB36-D29C-3C01-97DA5C33F374}"/>
          </ac:spMkLst>
        </pc:spChg>
        <pc:spChg chg="add mod">
          <ac:chgData name="Kumkum Chakraborty" userId="84878dc44e882f61" providerId="LiveId" clId="{676BF35F-06FC-4A5D-A8CD-A451DF9C9FE0}" dt="2025-04-02T15:49:55.748" v="890" actId="255"/>
          <ac:spMkLst>
            <pc:docMk/>
            <pc:sldMk cId="1056586461" sldId="284"/>
            <ac:spMk id="5" creationId="{A411D88F-5DA3-36D5-954D-8203848EA77A}"/>
          </ac:spMkLst>
        </pc:spChg>
        <pc:picChg chg="add mod">
          <ac:chgData name="Kumkum Chakraborty" userId="84878dc44e882f61" providerId="LiveId" clId="{676BF35F-06FC-4A5D-A8CD-A451DF9C9FE0}" dt="2025-04-02T15:50:19.244" v="895" actId="14100"/>
          <ac:picMkLst>
            <pc:docMk/>
            <pc:sldMk cId="1056586461" sldId="284"/>
            <ac:picMk id="3" creationId="{E5CF1C53-2303-67A8-899B-F3FD03DF1610}"/>
          </ac:picMkLst>
        </pc:picChg>
      </pc:sldChg>
      <pc:sldChg chg="addSp modSp new del mod">
        <pc:chgData name="Kumkum Chakraborty" userId="84878dc44e882f61" providerId="LiveId" clId="{676BF35F-06FC-4A5D-A8CD-A451DF9C9FE0}" dt="2025-04-02T15:46:27.734" v="820" actId="2696"/>
        <pc:sldMkLst>
          <pc:docMk/>
          <pc:sldMk cId="1749533084" sldId="285"/>
        </pc:sldMkLst>
        <pc:picChg chg="add mod">
          <ac:chgData name="Kumkum Chakraborty" userId="84878dc44e882f61" providerId="LiveId" clId="{676BF35F-06FC-4A5D-A8CD-A451DF9C9FE0}" dt="2025-04-02T15:28:32.634" v="802" actId="962"/>
          <ac:picMkLst>
            <pc:docMk/>
            <pc:sldMk cId="1749533084" sldId="285"/>
            <ac:picMk id="3" creationId="{AFE890D0-CD72-2D09-B22E-B64A4990CCF6}"/>
          </ac:picMkLst>
        </pc:picChg>
      </pc:sldChg>
      <pc:sldChg chg="addSp modSp new mod ord">
        <pc:chgData name="Kumkum Chakraborty" userId="84878dc44e882f61" providerId="LiveId" clId="{676BF35F-06FC-4A5D-A8CD-A451DF9C9FE0}" dt="2025-04-02T16:00:43.124" v="960"/>
        <pc:sldMkLst>
          <pc:docMk/>
          <pc:sldMk cId="206840549" sldId="286"/>
        </pc:sldMkLst>
        <pc:spChg chg="add mod">
          <ac:chgData name="Kumkum Chakraborty" userId="84878dc44e882f61" providerId="LiveId" clId="{676BF35F-06FC-4A5D-A8CD-A451DF9C9FE0}" dt="2025-04-02T15:50:55.743" v="900" actId="255"/>
          <ac:spMkLst>
            <pc:docMk/>
            <pc:sldMk cId="206840549" sldId="286"/>
            <ac:spMk id="4" creationId="{DE1B9A7E-B6BE-00B2-86C5-BA97068292EF}"/>
          </ac:spMkLst>
        </pc:spChg>
        <pc:spChg chg="add mod">
          <ac:chgData name="Kumkum Chakraborty" userId="84878dc44e882f61" providerId="LiveId" clId="{676BF35F-06FC-4A5D-A8CD-A451DF9C9FE0}" dt="2025-04-02T15:57:12.042" v="957" actId="20577"/>
          <ac:spMkLst>
            <pc:docMk/>
            <pc:sldMk cId="206840549" sldId="286"/>
            <ac:spMk id="5" creationId="{BE909D2B-9A0D-1893-D2C5-B7256D98CE7A}"/>
          </ac:spMkLst>
        </pc:spChg>
        <pc:picChg chg="add mod">
          <ac:chgData name="Kumkum Chakraborty" userId="84878dc44e882f61" providerId="LiveId" clId="{676BF35F-06FC-4A5D-A8CD-A451DF9C9FE0}" dt="2025-04-02T15:51:03.206" v="903" actId="14100"/>
          <ac:picMkLst>
            <pc:docMk/>
            <pc:sldMk cId="206840549" sldId="286"/>
            <ac:picMk id="3" creationId="{B764665B-A6A4-9599-2F48-2A9F6C92F098}"/>
          </ac:picMkLst>
        </pc:picChg>
      </pc:sldChg>
      <pc:sldChg chg="addSp modSp new mod">
        <pc:chgData name="Kumkum Chakraborty" userId="84878dc44e882f61" providerId="LiveId" clId="{676BF35F-06FC-4A5D-A8CD-A451DF9C9FE0}" dt="2025-04-02T16:14:09.119" v="983" actId="20577"/>
        <pc:sldMkLst>
          <pc:docMk/>
          <pc:sldMk cId="400250817" sldId="287"/>
        </pc:sldMkLst>
        <pc:spChg chg="add mod">
          <ac:chgData name="Kumkum Chakraborty" userId="84878dc44e882f61" providerId="LiveId" clId="{676BF35F-06FC-4A5D-A8CD-A451DF9C9FE0}" dt="2025-04-02T16:01:30.328" v="966" actId="14100"/>
          <ac:spMkLst>
            <pc:docMk/>
            <pc:sldMk cId="400250817" sldId="287"/>
            <ac:spMk id="4" creationId="{88EDD9AE-0A1E-1994-49D7-818F04BF7A92}"/>
          </ac:spMkLst>
        </pc:spChg>
        <pc:spChg chg="add mod">
          <ac:chgData name="Kumkum Chakraborty" userId="84878dc44e882f61" providerId="LiveId" clId="{676BF35F-06FC-4A5D-A8CD-A451DF9C9FE0}" dt="2025-04-02T16:14:09.119" v="983" actId="20577"/>
          <ac:spMkLst>
            <pc:docMk/>
            <pc:sldMk cId="400250817" sldId="287"/>
            <ac:spMk id="5" creationId="{F924E177-E0F5-D063-C7C2-398164D27A19}"/>
          </ac:spMkLst>
        </pc:spChg>
        <pc:picChg chg="add mod">
          <ac:chgData name="Kumkum Chakraborty" userId="84878dc44e882f61" providerId="LiveId" clId="{676BF35F-06FC-4A5D-A8CD-A451DF9C9FE0}" dt="2025-04-02T16:01:14.244" v="964" actId="1076"/>
          <ac:picMkLst>
            <pc:docMk/>
            <pc:sldMk cId="400250817" sldId="287"/>
            <ac:picMk id="3" creationId="{C05C8695-BFDD-254A-86E0-CFE1CF9047DA}"/>
          </ac:picMkLst>
        </pc:picChg>
      </pc:sldChg>
      <pc:sldChg chg="addSp modSp new mod ord">
        <pc:chgData name="Kumkum Chakraborty" userId="84878dc44e882f61" providerId="LiveId" clId="{676BF35F-06FC-4A5D-A8CD-A451DF9C9FE0}" dt="2025-04-02T16:51:18.828" v="1114" actId="20577"/>
        <pc:sldMkLst>
          <pc:docMk/>
          <pc:sldMk cId="1311978760" sldId="288"/>
        </pc:sldMkLst>
        <pc:spChg chg="add mod">
          <ac:chgData name="Kumkum Chakraborty" userId="84878dc44e882f61" providerId="LiveId" clId="{676BF35F-06FC-4A5D-A8CD-A451DF9C9FE0}" dt="2025-04-02T16:40:14.530" v="1014" actId="207"/>
          <ac:spMkLst>
            <pc:docMk/>
            <pc:sldMk cId="1311978760" sldId="288"/>
            <ac:spMk id="2" creationId="{166E4EF8-393A-02E3-E497-B94F9DBC1534}"/>
          </ac:spMkLst>
        </pc:spChg>
        <pc:spChg chg="add mod">
          <ac:chgData name="Kumkum Chakraborty" userId="84878dc44e882f61" providerId="LiveId" clId="{676BF35F-06FC-4A5D-A8CD-A451DF9C9FE0}" dt="2025-04-02T16:51:18.828" v="1114" actId="20577"/>
          <ac:spMkLst>
            <pc:docMk/>
            <pc:sldMk cId="1311978760" sldId="288"/>
            <ac:spMk id="3" creationId="{338A0523-F972-A030-A6D4-E91C0D6BD05C}"/>
          </ac:spMkLst>
        </pc:spChg>
        <pc:spChg chg="add">
          <ac:chgData name="Kumkum Chakraborty" userId="84878dc44e882f61" providerId="LiveId" clId="{676BF35F-06FC-4A5D-A8CD-A451DF9C9FE0}" dt="2025-04-02T16:48:21.468" v="1091"/>
          <ac:spMkLst>
            <pc:docMk/>
            <pc:sldMk cId="1311978760" sldId="288"/>
            <ac:spMk id="4" creationId="{7BEA583C-25E0-8C49-936E-EE486BEA21EA}"/>
          </ac:spMkLst>
        </pc:spChg>
        <pc:spChg chg="add mod">
          <ac:chgData name="Kumkum Chakraborty" userId="84878dc44e882f61" providerId="LiveId" clId="{676BF35F-06FC-4A5D-A8CD-A451DF9C9FE0}" dt="2025-04-02T16:48:36.599" v="1093"/>
          <ac:spMkLst>
            <pc:docMk/>
            <pc:sldMk cId="1311978760" sldId="288"/>
            <ac:spMk id="5" creationId="{EE3F9188-9DE3-8FFC-5B99-B1633A92637C}"/>
          </ac:spMkLst>
        </pc:spChg>
        <pc:spChg chg="add mod">
          <ac:chgData name="Kumkum Chakraborty" userId="84878dc44e882f61" providerId="LiveId" clId="{676BF35F-06FC-4A5D-A8CD-A451DF9C9FE0}" dt="2025-04-02T16:48:48.034" v="1095" actId="14100"/>
          <ac:spMkLst>
            <pc:docMk/>
            <pc:sldMk cId="1311978760" sldId="288"/>
            <ac:spMk id="6" creationId="{5CEDDBD8-5E46-0C07-6E04-769A3C8664D1}"/>
          </ac:spMkLst>
        </pc:spChg>
        <pc:spChg chg="add">
          <ac:chgData name="Kumkum Chakraborty" userId="84878dc44e882f61" providerId="LiveId" clId="{676BF35F-06FC-4A5D-A8CD-A451DF9C9FE0}" dt="2025-04-02T16:49:12.730" v="1097"/>
          <ac:spMkLst>
            <pc:docMk/>
            <pc:sldMk cId="1311978760" sldId="288"/>
            <ac:spMk id="7" creationId="{681B3326-E12C-65EA-1C9D-AC7FA8294168}"/>
          </ac:spMkLst>
        </pc:spChg>
        <pc:spChg chg="add">
          <ac:chgData name="Kumkum Chakraborty" userId="84878dc44e882f61" providerId="LiveId" clId="{676BF35F-06FC-4A5D-A8CD-A451DF9C9FE0}" dt="2025-04-02T16:49:23.046" v="1098"/>
          <ac:spMkLst>
            <pc:docMk/>
            <pc:sldMk cId="1311978760" sldId="288"/>
            <ac:spMk id="8" creationId="{66B96CA4-3CF5-84FF-4902-B491BECA46F9}"/>
          </ac:spMkLst>
        </pc:spChg>
        <pc:spChg chg="add">
          <ac:chgData name="Kumkum Chakraborty" userId="84878dc44e882f61" providerId="LiveId" clId="{676BF35F-06FC-4A5D-A8CD-A451DF9C9FE0}" dt="2025-04-02T16:50:00.024" v="1101"/>
          <ac:spMkLst>
            <pc:docMk/>
            <pc:sldMk cId="1311978760" sldId="288"/>
            <ac:spMk id="9" creationId="{2B8CAE62-CF30-9DE8-1C0F-A156CF95930C}"/>
          </ac:spMkLst>
        </pc:spChg>
      </pc:sldChg>
      <pc:sldChg chg="addSp delSp modSp new mod">
        <pc:chgData name="Kumkum Chakraborty" userId="84878dc44e882f61" providerId="LiveId" clId="{676BF35F-06FC-4A5D-A8CD-A451DF9C9FE0}" dt="2025-04-02T16:53:22.761" v="1135" actId="3062"/>
        <pc:sldMkLst>
          <pc:docMk/>
          <pc:sldMk cId="1002802233" sldId="289"/>
        </pc:sldMkLst>
        <pc:spChg chg="add">
          <ac:chgData name="Kumkum Chakraborty" userId="84878dc44e882f61" providerId="LiveId" clId="{676BF35F-06FC-4A5D-A8CD-A451DF9C9FE0}" dt="2025-04-02T16:52:11.440" v="1116" actId="11529"/>
          <ac:spMkLst>
            <pc:docMk/>
            <pc:sldMk cId="1002802233" sldId="289"/>
            <ac:spMk id="2" creationId="{745D8AF2-9AF6-5BBD-7935-8D4BDFD1EAC2}"/>
          </ac:spMkLst>
        </pc:spChg>
        <pc:spChg chg="add del">
          <ac:chgData name="Kumkum Chakraborty" userId="84878dc44e882f61" providerId="LiveId" clId="{676BF35F-06FC-4A5D-A8CD-A451DF9C9FE0}" dt="2025-04-02T16:52:57.420" v="1120" actId="11529"/>
          <ac:spMkLst>
            <pc:docMk/>
            <pc:sldMk cId="1002802233" sldId="289"/>
            <ac:spMk id="4" creationId="{4FB946D8-DB30-16BD-FA1F-0BCFD2202122}"/>
          </ac:spMkLst>
        </pc:spChg>
        <pc:spChg chg="add mod">
          <ac:chgData name="Kumkum Chakraborty" userId="84878dc44e882f61" providerId="LiveId" clId="{676BF35F-06FC-4A5D-A8CD-A451DF9C9FE0}" dt="2025-04-02T16:53:22.761" v="1135" actId="3062"/>
          <ac:spMkLst>
            <pc:docMk/>
            <pc:sldMk cId="1002802233" sldId="289"/>
            <ac:spMk id="5" creationId="{3EC621E1-1ABA-8E4B-66CC-898B0C6EA8AB}"/>
          </ac:spMkLst>
        </pc:spChg>
        <pc:picChg chg="add mod">
          <ac:chgData name="Kumkum Chakraborty" userId="84878dc44e882f61" providerId="LiveId" clId="{676BF35F-06FC-4A5D-A8CD-A451DF9C9FE0}" dt="2025-04-02T16:52:57.951" v="1121" actId="1076"/>
          <ac:picMkLst>
            <pc:docMk/>
            <pc:sldMk cId="1002802233" sldId="289"/>
            <ac:picMk id="3" creationId="{5C54FFD8-62BF-C36C-48AD-82230A4B05B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25374B-FFF7-41AA-84D2-8BF343F7B11E}" type="datetimeFigureOut">
              <a:rPr lang="en-US" smtClean="0"/>
              <a:t>4/2/2025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F782F0-4503-4CC7-BAC4-2BF1D98F83FA}" type="slidenum">
              <a:rPr lang="en-US" smtClean="0"/>
              <a:t>‹#›</a:t>
            </a:fld>
            <a:endParaRPr lang="en-US"/>
          </a:p>
        </p:txBody>
      </p:sp>
    </p:spTree>
    <p:extLst>
      <p:ext uri="{BB962C8B-B14F-4D97-AF65-F5344CB8AC3E}">
        <p14:creationId xmlns:p14="http://schemas.microsoft.com/office/powerpoint/2010/main" val="2081185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F782F0-4503-4CC7-BAC4-2BF1D98F83FA}" type="slidenum">
              <a:rPr lang="en-US" smtClean="0"/>
              <a:t>6</a:t>
            </a:fld>
            <a:endParaRPr lang="en-US"/>
          </a:p>
        </p:txBody>
      </p:sp>
    </p:spTree>
    <p:extLst>
      <p:ext uri="{BB962C8B-B14F-4D97-AF65-F5344CB8AC3E}">
        <p14:creationId xmlns:p14="http://schemas.microsoft.com/office/powerpoint/2010/main" val="774857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E0EA1-4C6B-7285-4F8C-32A4AA0B6C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83FCE1-CB59-8914-DC0C-D88BE635E2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47301C-590B-9589-8E02-B467462B0517}"/>
              </a:ext>
            </a:extLst>
          </p:cNvPr>
          <p:cNvSpPr>
            <a:spLocks noGrp="1"/>
          </p:cNvSpPr>
          <p:nvPr>
            <p:ph type="dt" sz="half" idx="10"/>
          </p:nvPr>
        </p:nvSpPr>
        <p:spPr/>
        <p:txBody>
          <a:bodyPr/>
          <a:lstStyle/>
          <a:p>
            <a:fld id="{5CA9D4D2-98B9-42FE-8630-270EFC0BAD36}" type="datetimeFigureOut">
              <a:rPr lang="en-US" smtClean="0"/>
              <a:t>4/2/2025</a:t>
            </a:fld>
            <a:endParaRPr lang="en-US"/>
          </a:p>
        </p:txBody>
      </p:sp>
      <p:sp>
        <p:nvSpPr>
          <p:cNvPr id="5" name="Footer Placeholder 4">
            <a:extLst>
              <a:ext uri="{FF2B5EF4-FFF2-40B4-BE49-F238E27FC236}">
                <a16:creationId xmlns:a16="http://schemas.microsoft.com/office/drawing/2014/main" id="{E772E8E5-1EA7-5538-EB63-9E7B28167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2ED3E-4438-CE37-B4D8-8FEE8A3FCD51}"/>
              </a:ext>
            </a:extLst>
          </p:cNvPr>
          <p:cNvSpPr>
            <a:spLocks noGrp="1"/>
          </p:cNvSpPr>
          <p:nvPr>
            <p:ph type="sldNum" sz="quarter" idx="12"/>
          </p:nvPr>
        </p:nvSpPr>
        <p:spPr/>
        <p:txBody>
          <a:bodyPr/>
          <a:lstStyle/>
          <a:p>
            <a:fld id="{06647090-D699-4E10-A33F-68BA34141B6B}" type="slidenum">
              <a:rPr lang="en-US" smtClean="0"/>
              <a:t>‹#›</a:t>
            </a:fld>
            <a:endParaRPr lang="en-US"/>
          </a:p>
        </p:txBody>
      </p:sp>
    </p:spTree>
    <p:extLst>
      <p:ext uri="{BB962C8B-B14F-4D97-AF65-F5344CB8AC3E}">
        <p14:creationId xmlns:p14="http://schemas.microsoft.com/office/powerpoint/2010/main" val="367586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6A27E-425F-8795-3F2E-9D53D2F26F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C0A7F6-02E2-77DC-951E-EFF9E7EABD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B738A6-5AB1-5ADE-92CB-D58BA058BDA3}"/>
              </a:ext>
            </a:extLst>
          </p:cNvPr>
          <p:cNvSpPr>
            <a:spLocks noGrp="1"/>
          </p:cNvSpPr>
          <p:nvPr>
            <p:ph type="dt" sz="half" idx="10"/>
          </p:nvPr>
        </p:nvSpPr>
        <p:spPr/>
        <p:txBody>
          <a:bodyPr/>
          <a:lstStyle/>
          <a:p>
            <a:fld id="{5CA9D4D2-98B9-42FE-8630-270EFC0BAD36}" type="datetimeFigureOut">
              <a:rPr lang="en-US" smtClean="0"/>
              <a:t>4/2/2025</a:t>
            </a:fld>
            <a:endParaRPr lang="en-US"/>
          </a:p>
        </p:txBody>
      </p:sp>
      <p:sp>
        <p:nvSpPr>
          <p:cNvPr id="5" name="Footer Placeholder 4">
            <a:extLst>
              <a:ext uri="{FF2B5EF4-FFF2-40B4-BE49-F238E27FC236}">
                <a16:creationId xmlns:a16="http://schemas.microsoft.com/office/drawing/2014/main" id="{1D18EC2B-1107-68B2-CA17-4B98BE6EB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06CB1-83D5-0938-27AA-754B4CB1D41E}"/>
              </a:ext>
            </a:extLst>
          </p:cNvPr>
          <p:cNvSpPr>
            <a:spLocks noGrp="1"/>
          </p:cNvSpPr>
          <p:nvPr>
            <p:ph type="sldNum" sz="quarter" idx="12"/>
          </p:nvPr>
        </p:nvSpPr>
        <p:spPr/>
        <p:txBody>
          <a:bodyPr/>
          <a:lstStyle/>
          <a:p>
            <a:fld id="{06647090-D699-4E10-A33F-68BA34141B6B}" type="slidenum">
              <a:rPr lang="en-US" smtClean="0"/>
              <a:t>‹#›</a:t>
            </a:fld>
            <a:endParaRPr lang="en-US"/>
          </a:p>
        </p:txBody>
      </p:sp>
    </p:spTree>
    <p:extLst>
      <p:ext uri="{BB962C8B-B14F-4D97-AF65-F5344CB8AC3E}">
        <p14:creationId xmlns:p14="http://schemas.microsoft.com/office/powerpoint/2010/main" val="143322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A48C98-495E-BA24-0260-B1CB7BEF20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AC9F51-DEBF-9D7E-0DAF-7E5C76BC28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7E991-47A0-1031-6006-CDB5CFBF680D}"/>
              </a:ext>
            </a:extLst>
          </p:cNvPr>
          <p:cNvSpPr>
            <a:spLocks noGrp="1"/>
          </p:cNvSpPr>
          <p:nvPr>
            <p:ph type="dt" sz="half" idx="10"/>
          </p:nvPr>
        </p:nvSpPr>
        <p:spPr/>
        <p:txBody>
          <a:bodyPr/>
          <a:lstStyle/>
          <a:p>
            <a:fld id="{5CA9D4D2-98B9-42FE-8630-270EFC0BAD36}" type="datetimeFigureOut">
              <a:rPr lang="en-US" smtClean="0"/>
              <a:t>4/2/2025</a:t>
            </a:fld>
            <a:endParaRPr lang="en-US"/>
          </a:p>
        </p:txBody>
      </p:sp>
      <p:sp>
        <p:nvSpPr>
          <p:cNvPr id="5" name="Footer Placeholder 4">
            <a:extLst>
              <a:ext uri="{FF2B5EF4-FFF2-40B4-BE49-F238E27FC236}">
                <a16:creationId xmlns:a16="http://schemas.microsoft.com/office/drawing/2014/main" id="{7C2BC8BE-6E43-E876-FA09-4AFB0DD74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18455-96B3-1DC2-0947-8887E82E9C49}"/>
              </a:ext>
            </a:extLst>
          </p:cNvPr>
          <p:cNvSpPr>
            <a:spLocks noGrp="1"/>
          </p:cNvSpPr>
          <p:nvPr>
            <p:ph type="sldNum" sz="quarter" idx="12"/>
          </p:nvPr>
        </p:nvSpPr>
        <p:spPr/>
        <p:txBody>
          <a:bodyPr/>
          <a:lstStyle/>
          <a:p>
            <a:fld id="{06647090-D699-4E10-A33F-68BA34141B6B}" type="slidenum">
              <a:rPr lang="en-US" smtClean="0"/>
              <a:t>‹#›</a:t>
            </a:fld>
            <a:endParaRPr lang="en-US"/>
          </a:p>
        </p:txBody>
      </p:sp>
    </p:spTree>
    <p:extLst>
      <p:ext uri="{BB962C8B-B14F-4D97-AF65-F5344CB8AC3E}">
        <p14:creationId xmlns:p14="http://schemas.microsoft.com/office/powerpoint/2010/main" val="2747167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41CE-AEC2-BFDF-307A-34B8D28712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ADA956-B2E1-1F13-6B15-C4BAC91136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64ECDD-398F-B698-F3A3-723F559B08BD}"/>
              </a:ext>
            </a:extLst>
          </p:cNvPr>
          <p:cNvSpPr>
            <a:spLocks noGrp="1"/>
          </p:cNvSpPr>
          <p:nvPr>
            <p:ph type="dt" sz="half" idx="10"/>
          </p:nvPr>
        </p:nvSpPr>
        <p:spPr/>
        <p:txBody>
          <a:bodyPr/>
          <a:lstStyle/>
          <a:p>
            <a:fld id="{5CA9D4D2-98B9-42FE-8630-270EFC0BAD36}" type="datetimeFigureOut">
              <a:rPr lang="en-US" smtClean="0"/>
              <a:t>4/2/2025</a:t>
            </a:fld>
            <a:endParaRPr lang="en-US"/>
          </a:p>
        </p:txBody>
      </p:sp>
      <p:sp>
        <p:nvSpPr>
          <p:cNvPr id="5" name="Footer Placeholder 4">
            <a:extLst>
              <a:ext uri="{FF2B5EF4-FFF2-40B4-BE49-F238E27FC236}">
                <a16:creationId xmlns:a16="http://schemas.microsoft.com/office/drawing/2014/main" id="{FE5EE73F-852D-C640-E151-8248CC946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B84C4B-F616-BBB9-37BB-5EE188CC6025}"/>
              </a:ext>
            </a:extLst>
          </p:cNvPr>
          <p:cNvSpPr>
            <a:spLocks noGrp="1"/>
          </p:cNvSpPr>
          <p:nvPr>
            <p:ph type="sldNum" sz="quarter" idx="12"/>
          </p:nvPr>
        </p:nvSpPr>
        <p:spPr/>
        <p:txBody>
          <a:bodyPr/>
          <a:lstStyle/>
          <a:p>
            <a:fld id="{06647090-D699-4E10-A33F-68BA34141B6B}" type="slidenum">
              <a:rPr lang="en-US" smtClean="0"/>
              <a:t>‹#›</a:t>
            </a:fld>
            <a:endParaRPr lang="en-US"/>
          </a:p>
        </p:txBody>
      </p:sp>
    </p:spTree>
    <p:extLst>
      <p:ext uri="{BB962C8B-B14F-4D97-AF65-F5344CB8AC3E}">
        <p14:creationId xmlns:p14="http://schemas.microsoft.com/office/powerpoint/2010/main" val="408554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7664C-5BB1-4FCD-6755-1E6EFF72B4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8A8C87-3E6E-FF57-ED33-482F849DC5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133A8C-A433-80CB-DC86-A16A3C12DB6B}"/>
              </a:ext>
            </a:extLst>
          </p:cNvPr>
          <p:cNvSpPr>
            <a:spLocks noGrp="1"/>
          </p:cNvSpPr>
          <p:nvPr>
            <p:ph type="dt" sz="half" idx="10"/>
          </p:nvPr>
        </p:nvSpPr>
        <p:spPr/>
        <p:txBody>
          <a:bodyPr/>
          <a:lstStyle/>
          <a:p>
            <a:fld id="{5CA9D4D2-98B9-42FE-8630-270EFC0BAD36}" type="datetimeFigureOut">
              <a:rPr lang="en-US" smtClean="0"/>
              <a:t>4/2/2025</a:t>
            </a:fld>
            <a:endParaRPr lang="en-US"/>
          </a:p>
        </p:txBody>
      </p:sp>
      <p:sp>
        <p:nvSpPr>
          <p:cNvPr id="5" name="Footer Placeholder 4">
            <a:extLst>
              <a:ext uri="{FF2B5EF4-FFF2-40B4-BE49-F238E27FC236}">
                <a16:creationId xmlns:a16="http://schemas.microsoft.com/office/drawing/2014/main" id="{7BE5C6E8-6A8D-B807-E845-FBB635D93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3E0BE-7C86-758B-F98A-46A2D26F3DD2}"/>
              </a:ext>
            </a:extLst>
          </p:cNvPr>
          <p:cNvSpPr>
            <a:spLocks noGrp="1"/>
          </p:cNvSpPr>
          <p:nvPr>
            <p:ph type="sldNum" sz="quarter" idx="12"/>
          </p:nvPr>
        </p:nvSpPr>
        <p:spPr/>
        <p:txBody>
          <a:bodyPr/>
          <a:lstStyle/>
          <a:p>
            <a:fld id="{06647090-D699-4E10-A33F-68BA34141B6B}" type="slidenum">
              <a:rPr lang="en-US" smtClean="0"/>
              <a:t>‹#›</a:t>
            </a:fld>
            <a:endParaRPr lang="en-US"/>
          </a:p>
        </p:txBody>
      </p:sp>
    </p:spTree>
    <p:extLst>
      <p:ext uri="{BB962C8B-B14F-4D97-AF65-F5344CB8AC3E}">
        <p14:creationId xmlns:p14="http://schemas.microsoft.com/office/powerpoint/2010/main" val="1545017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8319-5E79-6F68-B1C7-7DEEB715F3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F66E7D-1C81-0297-5C9C-ECC0AF0083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7D1D24-3974-AB78-6838-07E9534ED8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CA6567-95C8-FA25-AF7D-B8CFDB55F1E8}"/>
              </a:ext>
            </a:extLst>
          </p:cNvPr>
          <p:cNvSpPr>
            <a:spLocks noGrp="1"/>
          </p:cNvSpPr>
          <p:nvPr>
            <p:ph type="dt" sz="half" idx="10"/>
          </p:nvPr>
        </p:nvSpPr>
        <p:spPr/>
        <p:txBody>
          <a:bodyPr/>
          <a:lstStyle/>
          <a:p>
            <a:fld id="{5CA9D4D2-98B9-42FE-8630-270EFC0BAD36}" type="datetimeFigureOut">
              <a:rPr lang="en-US" smtClean="0"/>
              <a:t>4/2/2025</a:t>
            </a:fld>
            <a:endParaRPr lang="en-US"/>
          </a:p>
        </p:txBody>
      </p:sp>
      <p:sp>
        <p:nvSpPr>
          <p:cNvPr id="6" name="Footer Placeholder 5">
            <a:extLst>
              <a:ext uri="{FF2B5EF4-FFF2-40B4-BE49-F238E27FC236}">
                <a16:creationId xmlns:a16="http://schemas.microsoft.com/office/drawing/2014/main" id="{87E8DAB6-5410-0DCF-3BEE-C945E3417C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618132-CC20-91C5-1AF0-AAC8344DE01A}"/>
              </a:ext>
            </a:extLst>
          </p:cNvPr>
          <p:cNvSpPr>
            <a:spLocks noGrp="1"/>
          </p:cNvSpPr>
          <p:nvPr>
            <p:ph type="sldNum" sz="quarter" idx="12"/>
          </p:nvPr>
        </p:nvSpPr>
        <p:spPr/>
        <p:txBody>
          <a:bodyPr/>
          <a:lstStyle/>
          <a:p>
            <a:fld id="{06647090-D699-4E10-A33F-68BA34141B6B}" type="slidenum">
              <a:rPr lang="en-US" smtClean="0"/>
              <a:t>‹#›</a:t>
            </a:fld>
            <a:endParaRPr lang="en-US"/>
          </a:p>
        </p:txBody>
      </p:sp>
    </p:spTree>
    <p:extLst>
      <p:ext uri="{BB962C8B-B14F-4D97-AF65-F5344CB8AC3E}">
        <p14:creationId xmlns:p14="http://schemas.microsoft.com/office/powerpoint/2010/main" val="3513793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59B99-E8FC-1986-5E20-2C05DFBBDB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ED603D-BE57-8D92-66E0-C6A82E19F3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85AC01-27DF-4FAD-37FB-D7D3DDD448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24259C-2427-356A-CBB7-241B148638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7AE061-8875-8764-12A8-A0732CCC39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2E967-6513-4EE6-C353-942288D7FA2D}"/>
              </a:ext>
            </a:extLst>
          </p:cNvPr>
          <p:cNvSpPr>
            <a:spLocks noGrp="1"/>
          </p:cNvSpPr>
          <p:nvPr>
            <p:ph type="dt" sz="half" idx="10"/>
          </p:nvPr>
        </p:nvSpPr>
        <p:spPr/>
        <p:txBody>
          <a:bodyPr/>
          <a:lstStyle/>
          <a:p>
            <a:fld id="{5CA9D4D2-98B9-42FE-8630-270EFC0BAD36}" type="datetimeFigureOut">
              <a:rPr lang="en-US" smtClean="0"/>
              <a:t>4/2/2025</a:t>
            </a:fld>
            <a:endParaRPr lang="en-US"/>
          </a:p>
        </p:txBody>
      </p:sp>
      <p:sp>
        <p:nvSpPr>
          <p:cNvPr id="8" name="Footer Placeholder 7">
            <a:extLst>
              <a:ext uri="{FF2B5EF4-FFF2-40B4-BE49-F238E27FC236}">
                <a16:creationId xmlns:a16="http://schemas.microsoft.com/office/drawing/2014/main" id="{F0A42BB4-B687-C571-97E2-A964167B2A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D81F3E-9E09-9986-286E-BCE58AF721CF}"/>
              </a:ext>
            </a:extLst>
          </p:cNvPr>
          <p:cNvSpPr>
            <a:spLocks noGrp="1"/>
          </p:cNvSpPr>
          <p:nvPr>
            <p:ph type="sldNum" sz="quarter" idx="12"/>
          </p:nvPr>
        </p:nvSpPr>
        <p:spPr/>
        <p:txBody>
          <a:bodyPr/>
          <a:lstStyle/>
          <a:p>
            <a:fld id="{06647090-D699-4E10-A33F-68BA34141B6B}" type="slidenum">
              <a:rPr lang="en-US" smtClean="0"/>
              <a:t>‹#›</a:t>
            </a:fld>
            <a:endParaRPr lang="en-US"/>
          </a:p>
        </p:txBody>
      </p:sp>
    </p:spTree>
    <p:extLst>
      <p:ext uri="{BB962C8B-B14F-4D97-AF65-F5344CB8AC3E}">
        <p14:creationId xmlns:p14="http://schemas.microsoft.com/office/powerpoint/2010/main" val="308138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78BD9-FBA1-A53C-683C-3B6E338ABF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06EEDD-8BAD-76F2-7EB1-3E98D3D403AD}"/>
              </a:ext>
            </a:extLst>
          </p:cNvPr>
          <p:cNvSpPr>
            <a:spLocks noGrp="1"/>
          </p:cNvSpPr>
          <p:nvPr>
            <p:ph type="dt" sz="half" idx="10"/>
          </p:nvPr>
        </p:nvSpPr>
        <p:spPr/>
        <p:txBody>
          <a:bodyPr/>
          <a:lstStyle/>
          <a:p>
            <a:fld id="{5CA9D4D2-98B9-42FE-8630-270EFC0BAD36}" type="datetimeFigureOut">
              <a:rPr lang="en-US" smtClean="0"/>
              <a:t>4/2/2025</a:t>
            </a:fld>
            <a:endParaRPr lang="en-US"/>
          </a:p>
        </p:txBody>
      </p:sp>
      <p:sp>
        <p:nvSpPr>
          <p:cNvPr id="4" name="Footer Placeholder 3">
            <a:extLst>
              <a:ext uri="{FF2B5EF4-FFF2-40B4-BE49-F238E27FC236}">
                <a16:creationId xmlns:a16="http://schemas.microsoft.com/office/drawing/2014/main" id="{BCE33178-31A7-75A5-D5E9-E7ED30FF84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F305D7-17DA-0BDA-45A4-4997D7C1D63E}"/>
              </a:ext>
            </a:extLst>
          </p:cNvPr>
          <p:cNvSpPr>
            <a:spLocks noGrp="1"/>
          </p:cNvSpPr>
          <p:nvPr>
            <p:ph type="sldNum" sz="quarter" idx="12"/>
          </p:nvPr>
        </p:nvSpPr>
        <p:spPr/>
        <p:txBody>
          <a:bodyPr/>
          <a:lstStyle/>
          <a:p>
            <a:fld id="{06647090-D699-4E10-A33F-68BA34141B6B}" type="slidenum">
              <a:rPr lang="en-US" smtClean="0"/>
              <a:t>‹#›</a:t>
            </a:fld>
            <a:endParaRPr lang="en-US"/>
          </a:p>
        </p:txBody>
      </p:sp>
    </p:spTree>
    <p:extLst>
      <p:ext uri="{BB962C8B-B14F-4D97-AF65-F5344CB8AC3E}">
        <p14:creationId xmlns:p14="http://schemas.microsoft.com/office/powerpoint/2010/main" val="79413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05CCB-4C98-C9B0-AAC0-E851C28E9E46}"/>
              </a:ext>
            </a:extLst>
          </p:cNvPr>
          <p:cNvSpPr>
            <a:spLocks noGrp="1"/>
          </p:cNvSpPr>
          <p:nvPr>
            <p:ph type="dt" sz="half" idx="10"/>
          </p:nvPr>
        </p:nvSpPr>
        <p:spPr/>
        <p:txBody>
          <a:bodyPr/>
          <a:lstStyle/>
          <a:p>
            <a:fld id="{5CA9D4D2-98B9-42FE-8630-270EFC0BAD36}" type="datetimeFigureOut">
              <a:rPr lang="en-US" smtClean="0"/>
              <a:t>4/2/2025</a:t>
            </a:fld>
            <a:endParaRPr lang="en-US"/>
          </a:p>
        </p:txBody>
      </p:sp>
      <p:sp>
        <p:nvSpPr>
          <p:cNvPr id="3" name="Footer Placeholder 2">
            <a:extLst>
              <a:ext uri="{FF2B5EF4-FFF2-40B4-BE49-F238E27FC236}">
                <a16:creationId xmlns:a16="http://schemas.microsoft.com/office/drawing/2014/main" id="{D8A54BF5-7E9D-DC57-60A0-CC30E371C9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B1F278-05C0-EB74-76CB-15FE67FDC63F}"/>
              </a:ext>
            </a:extLst>
          </p:cNvPr>
          <p:cNvSpPr>
            <a:spLocks noGrp="1"/>
          </p:cNvSpPr>
          <p:nvPr>
            <p:ph type="sldNum" sz="quarter" idx="12"/>
          </p:nvPr>
        </p:nvSpPr>
        <p:spPr/>
        <p:txBody>
          <a:bodyPr/>
          <a:lstStyle/>
          <a:p>
            <a:fld id="{06647090-D699-4E10-A33F-68BA34141B6B}" type="slidenum">
              <a:rPr lang="en-US" smtClean="0"/>
              <a:t>‹#›</a:t>
            </a:fld>
            <a:endParaRPr lang="en-US"/>
          </a:p>
        </p:txBody>
      </p:sp>
    </p:spTree>
    <p:extLst>
      <p:ext uri="{BB962C8B-B14F-4D97-AF65-F5344CB8AC3E}">
        <p14:creationId xmlns:p14="http://schemas.microsoft.com/office/powerpoint/2010/main" val="388291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AD6EC-1070-2848-700F-252CD2AC2D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A95F72-E4CD-7998-504D-E979783A82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B18D01-6A47-3DCD-E003-42B64CF5E4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718A9F-93F3-D68F-6DA6-2FECC55937FB}"/>
              </a:ext>
            </a:extLst>
          </p:cNvPr>
          <p:cNvSpPr>
            <a:spLocks noGrp="1"/>
          </p:cNvSpPr>
          <p:nvPr>
            <p:ph type="dt" sz="half" idx="10"/>
          </p:nvPr>
        </p:nvSpPr>
        <p:spPr/>
        <p:txBody>
          <a:bodyPr/>
          <a:lstStyle/>
          <a:p>
            <a:fld id="{5CA9D4D2-98B9-42FE-8630-270EFC0BAD36}" type="datetimeFigureOut">
              <a:rPr lang="en-US" smtClean="0"/>
              <a:t>4/2/2025</a:t>
            </a:fld>
            <a:endParaRPr lang="en-US"/>
          </a:p>
        </p:txBody>
      </p:sp>
      <p:sp>
        <p:nvSpPr>
          <p:cNvPr id="6" name="Footer Placeholder 5">
            <a:extLst>
              <a:ext uri="{FF2B5EF4-FFF2-40B4-BE49-F238E27FC236}">
                <a16:creationId xmlns:a16="http://schemas.microsoft.com/office/drawing/2014/main" id="{D903DB29-1138-D981-C15E-1517F24649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47DC18-08BB-8B8B-2238-879C4915C2ED}"/>
              </a:ext>
            </a:extLst>
          </p:cNvPr>
          <p:cNvSpPr>
            <a:spLocks noGrp="1"/>
          </p:cNvSpPr>
          <p:nvPr>
            <p:ph type="sldNum" sz="quarter" idx="12"/>
          </p:nvPr>
        </p:nvSpPr>
        <p:spPr/>
        <p:txBody>
          <a:bodyPr/>
          <a:lstStyle/>
          <a:p>
            <a:fld id="{06647090-D699-4E10-A33F-68BA34141B6B}" type="slidenum">
              <a:rPr lang="en-US" smtClean="0"/>
              <a:t>‹#›</a:t>
            </a:fld>
            <a:endParaRPr lang="en-US"/>
          </a:p>
        </p:txBody>
      </p:sp>
    </p:spTree>
    <p:extLst>
      <p:ext uri="{BB962C8B-B14F-4D97-AF65-F5344CB8AC3E}">
        <p14:creationId xmlns:p14="http://schemas.microsoft.com/office/powerpoint/2010/main" val="366935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8ACC7-7D88-7B83-7EFF-9CDE9B763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1C7C47-3C4C-A358-FA08-D7F6EDB020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0260B5-5EF0-8AEA-95B6-95EDA7A89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E9CC9-7558-ABF4-F1BF-32DE08FCB2B0}"/>
              </a:ext>
            </a:extLst>
          </p:cNvPr>
          <p:cNvSpPr>
            <a:spLocks noGrp="1"/>
          </p:cNvSpPr>
          <p:nvPr>
            <p:ph type="dt" sz="half" idx="10"/>
          </p:nvPr>
        </p:nvSpPr>
        <p:spPr/>
        <p:txBody>
          <a:bodyPr/>
          <a:lstStyle/>
          <a:p>
            <a:fld id="{5CA9D4D2-98B9-42FE-8630-270EFC0BAD36}" type="datetimeFigureOut">
              <a:rPr lang="en-US" smtClean="0"/>
              <a:t>4/2/2025</a:t>
            </a:fld>
            <a:endParaRPr lang="en-US"/>
          </a:p>
        </p:txBody>
      </p:sp>
      <p:sp>
        <p:nvSpPr>
          <p:cNvPr id="6" name="Footer Placeholder 5">
            <a:extLst>
              <a:ext uri="{FF2B5EF4-FFF2-40B4-BE49-F238E27FC236}">
                <a16:creationId xmlns:a16="http://schemas.microsoft.com/office/drawing/2014/main" id="{B9474DA7-2FDC-5B92-972E-01CA0BD45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1D997-EB12-518B-F4DA-89E07C790A45}"/>
              </a:ext>
            </a:extLst>
          </p:cNvPr>
          <p:cNvSpPr>
            <a:spLocks noGrp="1"/>
          </p:cNvSpPr>
          <p:nvPr>
            <p:ph type="sldNum" sz="quarter" idx="12"/>
          </p:nvPr>
        </p:nvSpPr>
        <p:spPr/>
        <p:txBody>
          <a:bodyPr/>
          <a:lstStyle/>
          <a:p>
            <a:fld id="{06647090-D699-4E10-A33F-68BA34141B6B}" type="slidenum">
              <a:rPr lang="en-US" smtClean="0"/>
              <a:t>‹#›</a:t>
            </a:fld>
            <a:endParaRPr lang="en-US"/>
          </a:p>
        </p:txBody>
      </p:sp>
    </p:spTree>
    <p:extLst>
      <p:ext uri="{BB962C8B-B14F-4D97-AF65-F5344CB8AC3E}">
        <p14:creationId xmlns:p14="http://schemas.microsoft.com/office/powerpoint/2010/main" val="4096763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F078DC-D5F5-1B1D-4FFF-614CB5727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2FB2AA-4B83-FD7E-10E7-6EEB049EBE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FE5F8-6534-FAD8-53B1-0FAED459D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A9D4D2-98B9-42FE-8630-270EFC0BAD36}" type="datetimeFigureOut">
              <a:rPr lang="en-US" smtClean="0"/>
              <a:t>4/2/2025</a:t>
            </a:fld>
            <a:endParaRPr lang="en-US"/>
          </a:p>
        </p:txBody>
      </p:sp>
      <p:sp>
        <p:nvSpPr>
          <p:cNvPr id="5" name="Footer Placeholder 4">
            <a:extLst>
              <a:ext uri="{FF2B5EF4-FFF2-40B4-BE49-F238E27FC236}">
                <a16:creationId xmlns:a16="http://schemas.microsoft.com/office/drawing/2014/main" id="{0D3F907D-AE4F-9A21-F585-D6ECD16F31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ACEACC2-7303-880F-024D-D4FBEAB09D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647090-D699-4E10-A33F-68BA34141B6B}" type="slidenum">
              <a:rPr lang="en-US" smtClean="0"/>
              <a:t>‹#›</a:t>
            </a:fld>
            <a:endParaRPr lang="en-US"/>
          </a:p>
        </p:txBody>
      </p:sp>
    </p:spTree>
    <p:extLst>
      <p:ext uri="{BB962C8B-B14F-4D97-AF65-F5344CB8AC3E}">
        <p14:creationId xmlns:p14="http://schemas.microsoft.com/office/powerpoint/2010/main" val="2973057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F37C78-004F-01C3-AFCE-A78DDA1333FD}"/>
              </a:ext>
            </a:extLst>
          </p:cNvPr>
          <p:cNvSpPr/>
          <p:nvPr/>
        </p:nvSpPr>
        <p:spPr>
          <a:xfrm>
            <a:off x="1407380" y="337930"/>
            <a:ext cx="8738484" cy="85874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solidFill>
                  <a:schemeClr val="accent2">
                    <a:lumMod val="75000"/>
                  </a:schemeClr>
                </a:solidFill>
              </a:rPr>
              <a:t>Data Analyst Intern at Data Glacier</a:t>
            </a:r>
          </a:p>
        </p:txBody>
      </p:sp>
      <p:sp>
        <p:nvSpPr>
          <p:cNvPr id="3" name="Rectangle 2">
            <a:extLst>
              <a:ext uri="{FF2B5EF4-FFF2-40B4-BE49-F238E27FC236}">
                <a16:creationId xmlns:a16="http://schemas.microsoft.com/office/drawing/2014/main" id="{60BECC05-17D7-6A84-9315-A227D3FAFDA8}"/>
              </a:ext>
            </a:extLst>
          </p:cNvPr>
          <p:cNvSpPr/>
          <p:nvPr/>
        </p:nvSpPr>
        <p:spPr>
          <a:xfrm>
            <a:off x="1626042" y="1331848"/>
            <a:ext cx="2313829" cy="80308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Project:</a:t>
            </a:r>
          </a:p>
        </p:txBody>
      </p:sp>
      <p:sp>
        <p:nvSpPr>
          <p:cNvPr id="4" name="Rectangle 3">
            <a:extLst>
              <a:ext uri="{FF2B5EF4-FFF2-40B4-BE49-F238E27FC236}">
                <a16:creationId xmlns:a16="http://schemas.microsoft.com/office/drawing/2014/main" id="{56C509E6-8AB9-6AC4-DA47-6992C7001DA2}"/>
              </a:ext>
            </a:extLst>
          </p:cNvPr>
          <p:cNvSpPr/>
          <p:nvPr/>
        </p:nvSpPr>
        <p:spPr>
          <a:xfrm>
            <a:off x="3738438" y="1117164"/>
            <a:ext cx="6607534" cy="116884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Cross Selling Recommendation</a:t>
            </a:r>
          </a:p>
        </p:txBody>
      </p:sp>
      <p:sp>
        <p:nvSpPr>
          <p:cNvPr id="5" name="Arrow: Right 4">
            <a:extLst>
              <a:ext uri="{FF2B5EF4-FFF2-40B4-BE49-F238E27FC236}">
                <a16:creationId xmlns:a16="http://schemas.microsoft.com/office/drawing/2014/main" id="{99A7DCB3-B611-FE9D-F10D-E8F65B9CB9F4}"/>
              </a:ext>
            </a:extLst>
          </p:cNvPr>
          <p:cNvSpPr/>
          <p:nvPr/>
        </p:nvSpPr>
        <p:spPr>
          <a:xfrm flipV="1">
            <a:off x="3697357" y="1578342"/>
            <a:ext cx="564542" cy="3359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61B5FED-C7AF-6A02-605D-271E52A3BA86}"/>
              </a:ext>
            </a:extLst>
          </p:cNvPr>
          <p:cNvSpPr/>
          <p:nvPr/>
        </p:nvSpPr>
        <p:spPr>
          <a:xfrm>
            <a:off x="1990477" y="2270107"/>
            <a:ext cx="1828800" cy="67188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Week 11</a:t>
            </a:r>
          </a:p>
        </p:txBody>
      </p:sp>
      <p:sp>
        <p:nvSpPr>
          <p:cNvPr id="7" name="Rectangle 6">
            <a:extLst>
              <a:ext uri="{FF2B5EF4-FFF2-40B4-BE49-F238E27FC236}">
                <a16:creationId xmlns:a16="http://schemas.microsoft.com/office/drawing/2014/main" id="{1130AB3E-DAEC-3313-43E7-A1F0A8ED8061}"/>
              </a:ext>
            </a:extLst>
          </p:cNvPr>
          <p:cNvSpPr/>
          <p:nvPr/>
        </p:nvSpPr>
        <p:spPr>
          <a:xfrm>
            <a:off x="4219492" y="2019635"/>
            <a:ext cx="3530379" cy="100186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Deliverables</a:t>
            </a:r>
          </a:p>
        </p:txBody>
      </p:sp>
      <p:sp>
        <p:nvSpPr>
          <p:cNvPr id="8" name="Arrow: Right 7">
            <a:extLst>
              <a:ext uri="{FF2B5EF4-FFF2-40B4-BE49-F238E27FC236}">
                <a16:creationId xmlns:a16="http://schemas.microsoft.com/office/drawing/2014/main" id="{7B4CEF30-0CC7-DDA0-FBE9-0DCFC9A746A1}"/>
              </a:ext>
            </a:extLst>
          </p:cNvPr>
          <p:cNvSpPr/>
          <p:nvPr/>
        </p:nvSpPr>
        <p:spPr>
          <a:xfrm>
            <a:off x="3819277" y="2353594"/>
            <a:ext cx="744771" cy="389606"/>
          </a:xfrm>
          <a:prstGeom prst="rightArrow">
            <a:avLst>
              <a:gd name="adj1" fmla="val 50000"/>
              <a:gd name="adj2" fmla="val 5154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F029BB9-65B9-BEC9-32F8-5197E5FB8FE7}"/>
              </a:ext>
            </a:extLst>
          </p:cNvPr>
          <p:cNvSpPr/>
          <p:nvPr/>
        </p:nvSpPr>
        <p:spPr>
          <a:xfrm>
            <a:off x="2107095" y="3108965"/>
            <a:ext cx="1351722" cy="64006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Name:</a:t>
            </a:r>
          </a:p>
        </p:txBody>
      </p:sp>
      <p:sp>
        <p:nvSpPr>
          <p:cNvPr id="10" name="Arrow: Right 9">
            <a:extLst>
              <a:ext uri="{FF2B5EF4-FFF2-40B4-BE49-F238E27FC236}">
                <a16:creationId xmlns:a16="http://schemas.microsoft.com/office/drawing/2014/main" id="{CDD394F1-A65E-4585-D800-31B77FCF39DD}"/>
              </a:ext>
            </a:extLst>
          </p:cNvPr>
          <p:cNvSpPr/>
          <p:nvPr/>
        </p:nvSpPr>
        <p:spPr>
          <a:xfrm>
            <a:off x="3847106" y="3242153"/>
            <a:ext cx="744772" cy="3061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116A9D4-D474-E344-151E-FCEF483DEB98}"/>
              </a:ext>
            </a:extLst>
          </p:cNvPr>
          <p:cNvSpPr/>
          <p:nvPr/>
        </p:nvSpPr>
        <p:spPr>
          <a:xfrm>
            <a:off x="4924509" y="3126855"/>
            <a:ext cx="3909390" cy="56453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Kumkum Chakraborty</a:t>
            </a:r>
          </a:p>
        </p:txBody>
      </p:sp>
      <p:sp>
        <p:nvSpPr>
          <p:cNvPr id="12" name="Rectangle 11">
            <a:extLst>
              <a:ext uri="{FF2B5EF4-FFF2-40B4-BE49-F238E27FC236}">
                <a16:creationId xmlns:a16="http://schemas.microsoft.com/office/drawing/2014/main" id="{23504245-5553-AFB7-8BF6-4AFD2ADF35B1}"/>
              </a:ext>
            </a:extLst>
          </p:cNvPr>
          <p:cNvSpPr/>
          <p:nvPr/>
        </p:nvSpPr>
        <p:spPr>
          <a:xfrm>
            <a:off x="1990477" y="4023368"/>
            <a:ext cx="2170706" cy="44527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University</a:t>
            </a:r>
            <a:r>
              <a:rPr lang="en-US" dirty="0"/>
              <a:t>:</a:t>
            </a:r>
          </a:p>
        </p:txBody>
      </p:sp>
      <p:sp>
        <p:nvSpPr>
          <p:cNvPr id="13" name="Arrow: Right 12">
            <a:extLst>
              <a:ext uri="{FF2B5EF4-FFF2-40B4-BE49-F238E27FC236}">
                <a16:creationId xmlns:a16="http://schemas.microsoft.com/office/drawing/2014/main" id="{A1E58160-A0A7-7709-5A8B-5D87FEA61FF0}"/>
              </a:ext>
            </a:extLst>
          </p:cNvPr>
          <p:cNvSpPr/>
          <p:nvPr/>
        </p:nvSpPr>
        <p:spPr>
          <a:xfrm>
            <a:off x="4019384" y="4102872"/>
            <a:ext cx="640080" cy="32182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B07F7E4-3145-4A26-3A5B-9898070EDE4B}"/>
              </a:ext>
            </a:extLst>
          </p:cNvPr>
          <p:cNvSpPr/>
          <p:nvPr/>
        </p:nvSpPr>
        <p:spPr>
          <a:xfrm>
            <a:off x="4659464" y="3971783"/>
            <a:ext cx="5398935" cy="54844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Dr.B.R.Ambedkar University</a:t>
            </a:r>
            <a:endParaRPr lang="en-US" dirty="0"/>
          </a:p>
        </p:txBody>
      </p:sp>
      <p:sp>
        <p:nvSpPr>
          <p:cNvPr id="15" name="Rectangle 14">
            <a:extLst>
              <a:ext uri="{FF2B5EF4-FFF2-40B4-BE49-F238E27FC236}">
                <a16:creationId xmlns:a16="http://schemas.microsoft.com/office/drawing/2014/main" id="{77E602C3-9E37-C70E-5DA2-0920B3107C61}"/>
              </a:ext>
            </a:extLst>
          </p:cNvPr>
          <p:cNvSpPr/>
          <p:nvPr/>
        </p:nvSpPr>
        <p:spPr>
          <a:xfrm>
            <a:off x="1747962" y="4742975"/>
            <a:ext cx="2313829" cy="6838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Country:</a:t>
            </a:r>
          </a:p>
        </p:txBody>
      </p:sp>
      <p:sp>
        <p:nvSpPr>
          <p:cNvPr id="16" name="Arrow: Right 15">
            <a:extLst>
              <a:ext uri="{FF2B5EF4-FFF2-40B4-BE49-F238E27FC236}">
                <a16:creationId xmlns:a16="http://schemas.microsoft.com/office/drawing/2014/main" id="{2A6FF80C-FB42-91A4-34D4-318EB432E444}"/>
              </a:ext>
            </a:extLst>
          </p:cNvPr>
          <p:cNvSpPr/>
          <p:nvPr/>
        </p:nvSpPr>
        <p:spPr>
          <a:xfrm>
            <a:off x="3899452" y="4895940"/>
            <a:ext cx="640080" cy="4292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F746790-A484-54A7-CC52-1AD66E583B06}"/>
              </a:ext>
            </a:extLst>
          </p:cNvPr>
          <p:cNvSpPr/>
          <p:nvPr/>
        </p:nvSpPr>
        <p:spPr>
          <a:xfrm>
            <a:off x="4779396" y="4850411"/>
            <a:ext cx="1908313" cy="6122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U.S.A</a:t>
            </a:r>
          </a:p>
        </p:txBody>
      </p:sp>
      <p:sp>
        <p:nvSpPr>
          <p:cNvPr id="18" name="Rectangle 17">
            <a:extLst>
              <a:ext uri="{FF2B5EF4-FFF2-40B4-BE49-F238E27FC236}">
                <a16:creationId xmlns:a16="http://schemas.microsoft.com/office/drawing/2014/main" id="{518ABF22-0BBC-BD7E-841D-A3F0700CB8C3}"/>
              </a:ext>
            </a:extLst>
          </p:cNvPr>
          <p:cNvSpPr/>
          <p:nvPr/>
        </p:nvSpPr>
        <p:spPr>
          <a:xfrm>
            <a:off x="1502797" y="5540220"/>
            <a:ext cx="2516587" cy="55860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Email:</a:t>
            </a:r>
          </a:p>
        </p:txBody>
      </p:sp>
      <p:sp>
        <p:nvSpPr>
          <p:cNvPr id="19" name="Arrow: Right 18">
            <a:extLst>
              <a:ext uri="{FF2B5EF4-FFF2-40B4-BE49-F238E27FC236}">
                <a16:creationId xmlns:a16="http://schemas.microsoft.com/office/drawing/2014/main" id="{DE3D241C-B648-B3AA-9ECB-FACE26DCDAFD}"/>
              </a:ext>
            </a:extLst>
          </p:cNvPr>
          <p:cNvSpPr/>
          <p:nvPr/>
        </p:nvSpPr>
        <p:spPr>
          <a:xfrm>
            <a:off x="4019384" y="5732890"/>
            <a:ext cx="640080" cy="3659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23EE2B-FF43-E640-1138-9D7E1EEA702D}"/>
              </a:ext>
            </a:extLst>
          </p:cNvPr>
          <p:cNvSpPr/>
          <p:nvPr/>
        </p:nvSpPr>
        <p:spPr>
          <a:xfrm>
            <a:off x="4715122" y="5594006"/>
            <a:ext cx="4921857" cy="3977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chemeClr val="tx2">
                    <a:lumMod val="75000"/>
                    <a:lumOff val="25000"/>
                  </a:schemeClr>
                </a:solidFill>
              </a:rPr>
              <a:t>kumkumchakraborty2016@gmail.com</a:t>
            </a:r>
          </a:p>
        </p:txBody>
      </p:sp>
      <p:sp>
        <p:nvSpPr>
          <p:cNvPr id="21" name="Rectangle 20">
            <a:extLst>
              <a:ext uri="{FF2B5EF4-FFF2-40B4-BE49-F238E27FC236}">
                <a16:creationId xmlns:a16="http://schemas.microsoft.com/office/drawing/2014/main" id="{7844A816-3EAD-D6A2-C62B-00564F3EB3D8}"/>
              </a:ext>
            </a:extLst>
          </p:cNvPr>
          <p:cNvSpPr/>
          <p:nvPr/>
        </p:nvSpPr>
        <p:spPr>
          <a:xfrm>
            <a:off x="2107095" y="6257677"/>
            <a:ext cx="2817413" cy="50093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Specialization:</a:t>
            </a:r>
          </a:p>
        </p:txBody>
      </p:sp>
      <p:sp>
        <p:nvSpPr>
          <p:cNvPr id="22" name="Rectangle 21">
            <a:extLst>
              <a:ext uri="{FF2B5EF4-FFF2-40B4-BE49-F238E27FC236}">
                <a16:creationId xmlns:a16="http://schemas.microsoft.com/office/drawing/2014/main" id="{8B774282-8FEE-54A9-A40E-132FF13D1BC9}"/>
              </a:ext>
            </a:extLst>
          </p:cNvPr>
          <p:cNvSpPr/>
          <p:nvPr/>
        </p:nvSpPr>
        <p:spPr>
          <a:xfrm>
            <a:off x="5365807" y="6321220"/>
            <a:ext cx="2631882" cy="3977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Data Analyst</a:t>
            </a:r>
          </a:p>
        </p:txBody>
      </p:sp>
      <p:sp>
        <p:nvSpPr>
          <p:cNvPr id="23" name="Arrow: Right 22">
            <a:extLst>
              <a:ext uri="{FF2B5EF4-FFF2-40B4-BE49-F238E27FC236}">
                <a16:creationId xmlns:a16="http://schemas.microsoft.com/office/drawing/2014/main" id="{D21D5ACC-6154-B1EB-09BD-2EEFD4BEC427}"/>
              </a:ext>
            </a:extLst>
          </p:cNvPr>
          <p:cNvSpPr/>
          <p:nvPr/>
        </p:nvSpPr>
        <p:spPr>
          <a:xfrm>
            <a:off x="4924508" y="6400800"/>
            <a:ext cx="585746" cy="2703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4816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BA66255-0F3A-E186-7C2C-69E0A385982F}"/>
              </a:ext>
            </a:extLst>
          </p:cNvPr>
          <p:cNvSpPr/>
          <p:nvPr/>
        </p:nvSpPr>
        <p:spPr>
          <a:xfrm>
            <a:off x="0" y="643467"/>
            <a:ext cx="12192000" cy="744836"/>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200"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p>
        </p:txBody>
      </p:sp>
      <p:pic>
        <p:nvPicPr>
          <p:cNvPr id="4" name="Picture 3" descr="A screenshot of a computer&#10;&#10;AI-generated content may be incorrect.">
            <a:extLst>
              <a:ext uri="{FF2B5EF4-FFF2-40B4-BE49-F238E27FC236}">
                <a16:creationId xmlns:a16="http://schemas.microsoft.com/office/drawing/2014/main" id="{F1603124-5BD7-8DFC-CB1E-8C0FF0FF6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79" y="2189974"/>
            <a:ext cx="11355051" cy="4799222"/>
          </a:xfrm>
          <a:prstGeom prst="rect">
            <a:avLst/>
          </a:prstGeom>
        </p:spPr>
      </p:pic>
      <p:sp>
        <p:nvSpPr>
          <p:cNvPr id="5" name="Rectangle 4">
            <a:extLst>
              <a:ext uri="{FF2B5EF4-FFF2-40B4-BE49-F238E27FC236}">
                <a16:creationId xmlns:a16="http://schemas.microsoft.com/office/drawing/2014/main" id="{9F18C003-2BED-AB3B-2D5F-2A8FF7C60C2F}"/>
              </a:ext>
            </a:extLst>
          </p:cNvPr>
          <p:cNvSpPr/>
          <p:nvPr/>
        </p:nvSpPr>
        <p:spPr>
          <a:xfrm>
            <a:off x="644055" y="1445138"/>
            <a:ext cx="3419061" cy="74483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Data Describe</a:t>
            </a:r>
          </a:p>
        </p:txBody>
      </p:sp>
    </p:spTree>
    <p:extLst>
      <p:ext uri="{BB962C8B-B14F-4D97-AF65-F5344CB8AC3E}">
        <p14:creationId xmlns:p14="http://schemas.microsoft.com/office/powerpoint/2010/main" val="126749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A636AD-50C0-346A-F2CA-1F2BC2DE99A6}"/>
              </a:ext>
            </a:extLst>
          </p:cNvPr>
          <p:cNvSpPr/>
          <p:nvPr/>
        </p:nvSpPr>
        <p:spPr>
          <a:xfrm>
            <a:off x="63610" y="0"/>
            <a:ext cx="12128390" cy="7235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90000"/>
              </a:lnSpc>
              <a:spcBef>
                <a:spcPct val="0"/>
              </a:spcBef>
              <a:spcAft>
                <a:spcPts val="600"/>
              </a:spcAft>
            </a:pPr>
            <a:r>
              <a:rPr lang="en-US" sz="3600" b="1"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p>
        </p:txBody>
      </p:sp>
      <p:sp>
        <p:nvSpPr>
          <p:cNvPr id="3" name="Rectangle 2">
            <a:extLst>
              <a:ext uri="{FF2B5EF4-FFF2-40B4-BE49-F238E27FC236}">
                <a16:creationId xmlns:a16="http://schemas.microsoft.com/office/drawing/2014/main" id="{F5432725-5A19-7C0F-5B3A-F7C89DEA505A}"/>
              </a:ext>
            </a:extLst>
          </p:cNvPr>
          <p:cNvSpPr/>
          <p:nvPr/>
        </p:nvSpPr>
        <p:spPr>
          <a:xfrm>
            <a:off x="0" y="723569"/>
            <a:ext cx="4222143" cy="60111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A strong correlation (0.96) between payroll and pension accounts suggests a high cross-selling opportunity, enabling the bank to target payroll account holders for pension products</a:t>
            </a:r>
          </a:p>
        </p:txBody>
      </p:sp>
      <p:pic>
        <p:nvPicPr>
          <p:cNvPr id="5" name="Picture 4" descr="A screenshot of a graph&#10;&#10;AI-generated content may be incorrect.">
            <a:extLst>
              <a:ext uri="{FF2B5EF4-FFF2-40B4-BE49-F238E27FC236}">
                <a16:creationId xmlns:a16="http://schemas.microsoft.com/office/drawing/2014/main" id="{84B0B253-9A89-2956-D3C3-109CD8736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997" y="850790"/>
            <a:ext cx="5991269" cy="5701085"/>
          </a:xfrm>
          <a:prstGeom prst="rect">
            <a:avLst/>
          </a:prstGeom>
        </p:spPr>
      </p:pic>
    </p:spTree>
    <p:extLst>
      <p:ext uri="{BB962C8B-B14F-4D97-AF65-F5344CB8AC3E}">
        <p14:creationId xmlns:p14="http://schemas.microsoft.com/office/powerpoint/2010/main" val="36541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ge distribution&#10;&#10;AI-generated content may be incorrect.">
            <a:extLst>
              <a:ext uri="{FF2B5EF4-FFF2-40B4-BE49-F238E27FC236}">
                <a16:creationId xmlns:a16="http://schemas.microsoft.com/office/drawing/2014/main" id="{C3CFE8CF-3F65-D482-7CDC-667B3A3D2E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3874" y="1203605"/>
            <a:ext cx="6110332" cy="4913906"/>
          </a:xfrm>
          <a:prstGeom prst="rect">
            <a:avLst/>
          </a:prstGeom>
        </p:spPr>
      </p:pic>
      <p:sp>
        <p:nvSpPr>
          <p:cNvPr id="4" name="Rectangle 3">
            <a:extLst>
              <a:ext uri="{FF2B5EF4-FFF2-40B4-BE49-F238E27FC236}">
                <a16:creationId xmlns:a16="http://schemas.microsoft.com/office/drawing/2014/main" id="{CB41B29C-07D8-40AF-7986-35053EFD7018}"/>
              </a:ext>
            </a:extLst>
          </p:cNvPr>
          <p:cNvSpPr/>
          <p:nvPr/>
        </p:nvSpPr>
        <p:spPr>
          <a:xfrm>
            <a:off x="0" y="-55659"/>
            <a:ext cx="12192000" cy="9462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90000"/>
              </a:lnSpc>
              <a:spcBef>
                <a:spcPct val="0"/>
              </a:spcBef>
              <a:spcAft>
                <a:spcPts val="600"/>
              </a:spcAft>
            </a:pPr>
            <a:r>
              <a:rPr lang="en-US" sz="3600"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p>
        </p:txBody>
      </p:sp>
      <p:sp>
        <p:nvSpPr>
          <p:cNvPr id="5" name="Rectangle 4">
            <a:extLst>
              <a:ext uri="{FF2B5EF4-FFF2-40B4-BE49-F238E27FC236}">
                <a16:creationId xmlns:a16="http://schemas.microsoft.com/office/drawing/2014/main" id="{A04EFC3C-AC19-1E7A-517B-078EAD0DD800}"/>
              </a:ext>
            </a:extLst>
          </p:cNvPr>
          <p:cNvSpPr/>
          <p:nvPr/>
        </p:nvSpPr>
        <p:spPr>
          <a:xfrm>
            <a:off x="198782" y="1089329"/>
            <a:ext cx="3959750" cy="491390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1.The majority of customers are between 19 to 25 years old, as shown by the highest frequency in this range.</a:t>
            </a:r>
          </a:p>
          <a:p>
            <a:pPr algn="ctr"/>
            <a:endParaRPr lang="en-US" dirty="0"/>
          </a:p>
          <a:p>
            <a:pPr algn="ctr"/>
            <a:r>
              <a:rPr lang="en-US" dirty="0"/>
              <a:t>2. The age distribution is right-skewed, indicating fewer older customers in the dataset</a:t>
            </a:r>
          </a:p>
        </p:txBody>
      </p:sp>
    </p:spTree>
    <p:extLst>
      <p:ext uri="{BB962C8B-B14F-4D97-AF65-F5344CB8AC3E}">
        <p14:creationId xmlns:p14="http://schemas.microsoft.com/office/powerpoint/2010/main" val="441644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4089A8-54BB-9873-5498-519AF9F0ECCD}"/>
              </a:ext>
            </a:extLst>
          </p:cNvPr>
          <p:cNvSpPr/>
          <p:nvPr/>
        </p:nvSpPr>
        <p:spPr>
          <a:xfrm>
            <a:off x="55660" y="0"/>
            <a:ext cx="12192000" cy="683813"/>
          </a:xfrm>
          <a:prstGeom prst="rect">
            <a:avLst/>
          </a:prstGeom>
          <a:solidFill>
            <a:schemeClr val="tx2">
              <a:lumMod val="75000"/>
              <a:lumOff val="2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lnSpc>
                <a:spcPct val="90000"/>
              </a:lnSpc>
              <a:spcBef>
                <a:spcPct val="0"/>
              </a:spcBef>
              <a:spcAft>
                <a:spcPts val="600"/>
              </a:spcAft>
            </a:pPr>
            <a:r>
              <a:rPr lang="en-US" sz="4000" b="1"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endParaRPr lang="en-US" sz="1800"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endParaRPr>
          </a:p>
        </p:txBody>
      </p:sp>
      <p:sp>
        <p:nvSpPr>
          <p:cNvPr id="3" name="Rectangle 2">
            <a:extLst>
              <a:ext uri="{FF2B5EF4-FFF2-40B4-BE49-F238E27FC236}">
                <a16:creationId xmlns:a16="http://schemas.microsoft.com/office/drawing/2014/main" id="{CAE23C07-50D5-9842-28E4-97507DBB7D6D}"/>
              </a:ext>
            </a:extLst>
          </p:cNvPr>
          <p:cNvSpPr/>
          <p:nvPr/>
        </p:nvSpPr>
        <p:spPr>
          <a:xfrm>
            <a:off x="119270" y="683813"/>
            <a:ext cx="3220278" cy="60350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1.The </a:t>
            </a:r>
            <a:r>
              <a:rPr lang="en-US" b="1" dirty="0"/>
              <a:t>02 (Particulars)</a:t>
            </a:r>
            <a:r>
              <a:rPr lang="en-US" dirty="0"/>
              <a:t> segment has the highest concentration of household income up to </a:t>
            </a:r>
            <a:r>
              <a:rPr lang="en-US" b="1" dirty="0"/>
              <a:t>1.0</a:t>
            </a:r>
            <a:r>
              <a:rPr lang="en-US" dirty="0"/>
              <a:t>, with some high-income outliers reaching </a:t>
            </a:r>
            <a:r>
              <a:rPr lang="en-US" b="1" dirty="0"/>
              <a:t>3.0</a:t>
            </a:r>
          </a:p>
          <a:p>
            <a:pPr algn="ctr"/>
            <a:br>
              <a:rPr lang="en-US" b="1" dirty="0"/>
            </a:br>
            <a:r>
              <a:rPr lang="en-US" b="1" dirty="0"/>
              <a:t>2.</a:t>
            </a:r>
            <a:r>
              <a:rPr lang="en-US" dirty="0"/>
              <a:t> The </a:t>
            </a:r>
            <a:r>
              <a:rPr lang="en-US" b="1" dirty="0"/>
              <a:t>03 (Universitario)</a:t>
            </a:r>
            <a:r>
              <a:rPr lang="en-US" dirty="0"/>
              <a:t> segment has most customers with household income below </a:t>
            </a:r>
            <a:r>
              <a:rPr lang="en-US" b="1" dirty="0"/>
              <a:t>0.6</a:t>
            </a:r>
            <a:r>
              <a:rPr lang="en-US" dirty="0"/>
              <a:t>, but a few outliers extend beyond </a:t>
            </a:r>
            <a:r>
              <a:rPr lang="en-US" b="1" dirty="0"/>
              <a:t>3.0</a:t>
            </a:r>
          </a:p>
          <a:p>
            <a:pPr algn="ctr"/>
            <a:br>
              <a:rPr lang="en-US" b="1" dirty="0"/>
            </a:br>
            <a:r>
              <a:rPr lang="en-US" b="1" dirty="0"/>
              <a:t>3.</a:t>
            </a:r>
            <a:r>
              <a:rPr lang="en-US" dirty="0"/>
              <a:t> The </a:t>
            </a:r>
            <a:r>
              <a:rPr lang="en-US" b="1" dirty="0"/>
              <a:t>01 (Top)</a:t>
            </a:r>
            <a:r>
              <a:rPr lang="en-US" dirty="0"/>
              <a:t> segment has lower household income distribution, mainly below </a:t>
            </a:r>
            <a:r>
              <a:rPr lang="en-US" b="1" dirty="0"/>
              <a:t>0.6</a:t>
            </a:r>
            <a:r>
              <a:rPr lang="en-US" dirty="0"/>
              <a:t>, with very few high-income customers reaching </a:t>
            </a:r>
            <a:r>
              <a:rPr lang="en-US" b="1" dirty="0"/>
              <a:t>2.0</a:t>
            </a:r>
            <a:endParaRPr lang="en-US" dirty="0"/>
          </a:p>
        </p:txBody>
      </p:sp>
      <p:pic>
        <p:nvPicPr>
          <p:cNvPr id="5" name="Picture 4" descr="A graph of a number of people&#10;&#10;AI-generated content may be incorrect.">
            <a:extLst>
              <a:ext uri="{FF2B5EF4-FFF2-40B4-BE49-F238E27FC236}">
                <a16:creationId xmlns:a16="http://schemas.microsoft.com/office/drawing/2014/main" id="{71AC8AC8-0A9A-0B64-9B91-4E03D265F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1196" y="990211"/>
            <a:ext cx="6062707" cy="4448208"/>
          </a:xfrm>
          <a:prstGeom prst="rect">
            <a:avLst/>
          </a:prstGeom>
        </p:spPr>
      </p:pic>
      <p:sp>
        <p:nvSpPr>
          <p:cNvPr id="6" name="Rectangle 5">
            <a:extLst>
              <a:ext uri="{FF2B5EF4-FFF2-40B4-BE49-F238E27FC236}">
                <a16:creationId xmlns:a16="http://schemas.microsoft.com/office/drawing/2014/main" id="{3A0D8713-8E37-ED74-A294-F0135D721AB4}"/>
              </a:ext>
            </a:extLst>
          </p:cNvPr>
          <p:cNvSpPr/>
          <p:nvPr/>
        </p:nvSpPr>
        <p:spPr>
          <a:xfrm>
            <a:off x="3371354" y="5518205"/>
            <a:ext cx="8261404" cy="120064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This suggests that the </a:t>
            </a:r>
            <a:r>
              <a:rPr lang="en-US" b="1" dirty="0"/>
              <a:t>VIP segment has fewer high-income customers</a:t>
            </a:r>
            <a:r>
              <a:rPr lang="en-US" dirty="0"/>
              <a:t>, while the </a:t>
            </a:r>
            <a:r>
              <a:rPr lang="en-US" b="1" dirty="0"/>
              <a:t>Particulars and Universitario segments show a wider spread of income levels</a:t>
            </a:r>
            <a:r>
              <a:rPr lang="en-US" dirty="0"/>
              <a:t>, which could impact cross-selling strategies</a:t>
            </a:r>
          </a:p>
        </p:txBody>
      </p:sp>
    </p:spTree>
    <p:extLst>
      <p:ext uri="{BB962C8B-B14F-4D97-AF65-F5344CB8AC3E}">
        <p14:creationId xmlns:p14="http://schemas.microsoft.com/office/powerpoint/2010/main" val="2739838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8B5E815-A222-98BC-3649-BA2BEC16384F}"/>
              </a:ext>
            </a:extLst>
          </p:cNvPr>
          <p:cNvSpPr/>
          <p:nvPr/>
        </p:nvSpPr>
        <p:spPr>
          <a:xfrm>
            <a:off x="0" y="216391"/>
            <a:ext cx="11879248" cy="7136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nSpc>
                <a:spcPct val="90000"/>
              </a:lnSpc>
              <a:spcBef>
                <a:spcPct val="0"/>
              </a:spcBef>
              <a:spcAft>
                <a:spcPts val="600"/>
              </a:spcAft>
            </a:pPr>
            <a:r>
              <a:rPr lang="en-US" sz="3800" kern="1200" dirty="0">
                <a:ln w="0"/>
                <a:solidFill>
                  <a:schemeClr val="tx1"/>
                </a:solidFill>
                <a:effectLst>
                  <a:outerShdw blurRad="38100" dist="19050" dir="2700000" algn="tl" rotWithShape="0">
                    <a:schemeClr val="dk1">
                      <a:alpha val="40000"/>
                    </a:schemeClr>
                  </a:outerShdw>
                </a:effectLst>
                <a:latin typeface="+mj-lt"/>
                <a:ea typeface="+mj-ea"/>
                <a:cs typeface="+mj-cs"/>
              </a:rPr>
              <a:t>                         </a:t>
            </a:r>
            <a:r>
              <a:rPr lang="en-US" sz="3800"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D799A95-55B3-904D-7C57-7DD765E4300F}"/>
              </a:ext>
            </a:extLst>
          </p:cNvPr>
          <p:cNvSpPr/>
          <p:nvPr/>
        </p:nvSpPr>
        <p:spPr>
          <a:xfrm>
            <a:off x="630936" y="1494845"/>
            <a:ext cx="3429000" cy="4723075"/>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dirty="0">
                <a:solidFill>
                  <a:schemeClr val="tx1"/>
                </a:solidFill>
              </a:rPr>
              <a:t>1. The median age for gender 'H' is around 30, while for gender 'V,' it is around 40</a:t>
            </a:r>
            <a:br>
              <a:rPr lang="en-US" sz="1700" dirty="0">
                <a:solidFill>
                  <a:schemeClr val="tx1"/>
                </a:solidFill>
              </a:rPr>
            </a:br>
            <a:endParaRPr lang="en-US" sz="1700" dirty="0">
              <a:solidFill>
                <a:schemeClr val="tx1"/>
              </a:solidFill>
            </a:endParaRPr>
          </a:p>
          <a:p>
            <a:pPr indent="-228600">
              <a:lnSpc>
                <a:spcPct val="90000"/>
              </a:lnSpc>
              <a:spcAft>
                <a:spcPts val="600"/>
              </a:spcAft>
              <a:buFont typeface="Arial" panose="020B0604020202020204" pitchFamily="34" charset="0"/>
              <a:buChar char="•"/>
            </a:pPr>
            <a:r>
              <a:rPr lang="en-US" sz="1700" dirty="0">
                <a:solidFill>
                  <a:schemeClr val="tx1"/>
                </a:solidFill>
              </a:rPr>
              <a:t>2. Both genders have a similar upper range (90-120), but gender 'V' has more extreme outliers at ages 120 and 160.</a:t>
            </a:r>
          </a:p>
          <a:p>
            <a:pPr indent="-228600">
              <a:lnSpc>
                <a:spcPct val="90000"/>
              </a:lnSpc>
              <a:spcAft>
                <a:spcPts val="600"/>
              </a:spcAft>
              <a:buFont typeface="Arial" panose="020B0604020202020204" pitchFamily="34" charset="0"/>
              <a:buChar char="•"/>
            </a:pPr>
            <a:endParaRPr lang="en-US" sz="1700" dirty="0">
              <a:solidFill>
                <a:schemeClr val="tx1"/>
              </a:solidFill>
            </a:endParaRPr>
          </a:p>
          <a:p>
            <a:pPr indent="-228600">
              <a:lnSpc>
                <a:spcPct val="90000"/>
              </a:lnSpc>
              <a:spcAft>
                <a:spcPts val="600"/>
              </a:spcAft>
              <a:buFont typeface="Arial" panose="020B0604020202020204" pitchFamily="34" charset="0"/>
              <a:buChar char="•"/>
            </a:pPr>
            <a:r>
              <a:rPr lang="en-US" sz="1700" dirty="0">
                <a:solidFill>
                  <a:schemeClr val="tx1"/>
                </a:solidFill>
              </a:rPr>
              <a:t>3. Gender 'H' has a more compact distribution, whereas gender 'V' shows a wider spread in age</a:t>
            </a:r>
          </a:p>
        </p:txBody>
      </p:sp>
      <p:pic>
        <p:nvPicPr>
          <p:cNvPr id="5" name="Picture 4" descr="A diagram of a graph&#10;&#10;AI-generated content may be incorrect.">
            <a:extLst>
              <a:ext uri="{FF2B5EF4-FFF2-40B4-BE49-F238E27FC236}">
                <a16:creationId xmlns:a16="http://schemas.microsoft.com/office/drawing/2014/main" id="{2C0C417D-33E4-4AE2-6DCF-B989E234C5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803" y="1283246"/>
            <a:ext cx="6903720" cy="5574754"/>
          </a:xfrm>
          <a:prstGeom prst="rect">
            <a:avLst/>
          </a:prstGeom>
        </p:spPr>
      </p:pic>
    </p:spTree>
    <p:extLst>
      <p:ext uri="{BB962C8B-B14F-4D97-AF65-F5344CB8AC3E}">
        <p14:creationId xmlns:p14="http://schemas.microsoft.com/office/powerpoint/2010/main" val="2874729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number of countries/regions&#10;&#10;AI-generated content may be incorrect.">
            <a:extLst>
              <a:ext uri="{FF2B5EF4-FFF2-40B4-BE49-F238E27FC236}">
                <a16:creationId xmlns:a16="http://schemas.microsoft.com/office/drawing/2014/main" id="{5F20F31A-0536-BE00-D801-F1EF9F1D2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513" y="1010207"/>
            <a:ext cx="7610871" cy="5632715"/>
          </a:xfrm>
          <a:prstGeom prst="rect">
            <a:avLst/>
          </a:prstGeom>
        </p:spPr>
      </p:pic>
      <p:sp>
        <p:nvSpPr>
          <p:cNvPr id="6" name="Rectangle 5">
            <a:extLst>
              <a:ext uri="{FF2B5EF4-FFF2-40B4-BE49-F238E27FC236}">
                <a16:creationId xmlns:a16="http://schemas.microsoft.com/office/drawing/2014/main" id="{EF992BCA-60E0-57FE-EE1A-897C60201D36}"/>
              </a:ext>
            </a:extLst>
          </p:cNvPr>
          <p:cNvSpPr/>
          <p:nvPr/>
        </p:nvSpPr>
        <p:spPr>
          <a:xfrm>
            <a:off x="0" y="55659"/>
            <a:ext cx="12192000" cy="5883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endParaRPr lang="en-US" sz="3600" b="1" dirty="0"/>
          </a:p>
        </p:txBody>
      </p:sp>
      <p:sp>
        <p:nvSpPr>
          <p:cNvPr id="7" name="Rectangle 6">
            <a:extLst>
              <a:ext uri="{FF2B5EF4-FFF2-40B4-BE49-F238E27FC236}">
                <a16:creationId xmlns:a16="http://schemas.microsoft.com/office/drawing/2014/main" id="{DE0AFA29-324D-1CF2-DFB5-0516431DCD09}"/>
              </a:ext>
            </a:extLst>
          </p:cNvPr>
          <p:cNvSpPr/>
          <p:nvPr/>
        </p:nvSpPr>
        <p:spPr>
          <a:xfrm>
            <a:off x="0" y="755374"/>
            <a:ext cx="3641697" cy="563271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1.Madrid has the highest number of customers, with its count exceeding 400,000, significantly higher than other provinces</a:t>
            </a:r>
          </a:p>
          <a:p>
            <a:pPr algn="ctr"/>
            <a:endParaRPr lang="en-US" dirty="0"/>
          </a:p>
          <a:p>
            <a:pPr algn="ctr"/>
            <a:r>
              <a:rPr lang="en-US" dirty="0"/>
              <a:t>2. Other provinces have less than 200,000 customers, indicating that Madrid is the primary market for the bank’s products</a:t>
            </a:r>
          </a:p>
        </p:txBody>
      </p:sp>
    </p:spTree>
    <p:extLst>
      <p:ext uri="{BB962C8B-B14F-4D97-AF65-F5344CB8AC3E}">
        <p14:creationId xmlns:p14="http://schemas.microsoft.com/office/powerpoint/2010/main" val="1026927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lue rectangular columns&#10;&#10;AI-generated content may be incorrect.">
            <a:extLst>
              <a:ext uri="{FF2B5EF4-FFF2-40B4-BE49-F238E27FC236}">
                <a16:creationId xmlns:a16="http://schemas.microsoft.com/office/drawing/2014/main" id="{3EFF2316-854E-E0CA-98D5-E529193DFF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5274" y="1234729"/>
            <a:ext cx="7372188" cy="5506279"/>
          </a:xfrm>
          <a:prstGeom prst="rect">
            <a:avLst/>
          </a:prstGeom>
        </p:spPr>
      </p:pic>
      <p:sp>
        <p:nvSpPr>
          <p:cNvPr id="4" name="Rectangle 3">
            <a:extLst>
              <a:ext uri="{FF2B5EF4-FFF2-40B4-BE49-F238E27FC236}">
                <a16:creationId xmlns:a16="http://schemas.microsoft.com/office/drawing/2014/main" id="{97363D2E-B07C-B5A2-D2B0-0A58A6DCD72A}"/>
              </a:ext>
            </a:extLst>
          </p:cNvPr>
          <p:cNvSpPr/>
          <p:nvPr/>
        </p:nvSpPr>
        <p:spPr>
          <a:xfrm>
            <a:off x="0" y="0"/>
            <a:ext cx="12133690" cy="10575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D2439EF-C2BB-7BAA-E00D-0A9522D2F8E4}"/>
              </a:ext>
            </a:extLst>
          </p:cNvPr>
          <p:cNvSpPr txBox="1"/>
          <p:nvPr/>
        </p:nvSpPr>
        <p:spPr>
          <a:xfrm>
            <a:off x="3204376" y="294199"/>
            <a:ext cx="6239785" cy="646331"/>
          </a:xfrm>
          <a:prstGeom prst="rect">
            <a:avLst/>
          </a:prstGeom>
          <a:noFill/>
        </p:spPr>
        <p:txBody>
          <a:bodyPr wrap="square">
            <a:spAutoFit/>
          </a:bodyPr>
          <a:lstStyle/>
          <a:p>
            <a:pPr algn="ctr"/>
            <a:r>
              <a:rPr lang="en-US" sz="3600"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endParaRPr lang="en-US" sz="3600" dirty="0"/>
          </a:p>
        </p:txBody>
      </p:sp>
      <p:sp>
        <p:nvSpPr>
          <p:cNvPr id="7" name="Rectangle 6">
            <a:extLst>
              <a:ext uri="{FF2B5EF4-FFF2-40B4-BE49-F238E27FC236}">
                <a16:creationId xmlns:a16="http://schemas.microsoft.com/office/drawing/2014/main" id="{AF056993-A749-0AA5-EBE3-DBC6A1B00F34}"/>
              </a:ext>
            </a:extLst>
          </p:cNvPr>
          <p:cNvSpPr/>
          <p:nvPr/>
        </p:nvSpPr>
        <p:spPr>
          <a:xfrm>
            <a:off x="119270" y="1113183"/>
            <a:ext cx="3355450" cy="56278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1.The top (01)</a:t>
            </a:r>
            <a:r>
              <a:rPr lang="en-US" dirty="0"/>
              <a:t> segment has the highest average household income, reaching </a:t>
            </a:r>
            <a:r>
              <a:rPr lang="en-US" b="1" dirty="0"/>
              <a:t>160,000</a:t>
            </a:r>
          </a:p>
          <a:p>
            <a:pPr algn="ctr"/>
            <a:endParaRPr lang="en-US" b="1" dirty="0"/>
          </a:p>
          <a:p>
            <a:pPr algn="ctr"/>
            <a:r>
              <a:rPr lang="en-US" b="1" dirty="0"/>
              <a:t>2.</a:t>
            </a:r>
            <a:r>
              <a:rPr lang="en-US" dirty="0"/>
              <a:t> The </a:t>
            </a:r>
            <a:r>
              <a:rPr lang="en-US" b="1" dirty="0"/>
              <a:t>Particular (02)</a:t>
            </a:r>
            <a:r>
              <a:rPr lang="en-US" dirty="0"/>
              <a:t> segment follows with </a:t>
            </a:r>
            <a:r>
              <a:rPr lang="en-US" b="1" dirty="0"/>
              <a:t>120,000</a:t>
            </a:r>
            <a:r>
              <a:rPr lang="en-US" dirty="0"/>
              <a:t>, </a:t>
            </a:r>
          </a:p>
          <a:p>
            <a:pPr algn="ctr"/>
            <a:r>
              <a:rPr lang="en-US" dirty="0"/>
              <a:t>while the </a:t>
            </a:r>
            <a:r>
              <a:rPr lang="en-US" b="1" dirty="0"/>
              <a:t>University (03)</a:t>
            </a:r>
            <a:r>
              <a:rPr lang="en-US" dirty="0"/>
              <a:t> segment has the lowest at </a:t>
            </a:r>
            <a:r>
              <a:rPr lang="en-US" b="1" dirty="0"/>
              <a:t>100,000</a:t>
            </a:r>
            <a:endParaRPr lang="en-US" dirty="0"/>
          </a:p>
        </p:txBody>
      </p:sp>
    </p:spTree>
    <p:extLst>
      <p:ext uri="{BB962C8B-B14F-4D97-AF65-F5344CB8AC3E}">
        <p14:creationId xmlns:p14="http://schemas.microsoft.com/office/powerpoint/2010/main" val="3991293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60F8A4-77D4-10CC-66F4-262E3F5970BE}"/>
              </a:ext>
            </a:extLst>
          </p:cNvPr>
          <p:cNvSpPr/>
          <p:nvPr/>
        </p:nvSpPr>
        <p:spPr>
          <a:xfrm>
            <a:off x="302149" y="1121133"/>
            <a:ext cx="2838615" cy="55977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1.Customers without a savings account (0) show a wide income distribution, with most data points concentrated below </a:t>
            </a:r>
            <a:r>
              <a:rPr lang="en-US" b="1" dirty="0"/>
              <a:t>1.3le7</a:t>
            </a:r>
            <a:r>
              <a:rPr lang="en-US" dirty="0"/>
              <a:t> and a few outliers reaching </a:t>
            </a:r>
            <a:r>
              <a:rPr lang="en-US" b="1" dirty="0"/>
              <a:t>3.0le7</a:t>
            </a:r>
          </a:p>
          <a:p>
            <a:pPr algn="ctr"/>
            <a:endParaRPr lang="en-US" b="1" dirty="0"/>
          </a:p>
          <a:p>
            <a:pPr algn="ctr"/>
            <a:r>
              <a:rPr lang="en-US" b="1" dirty="0"/>
              <a:t>2.</a:t>
            </a:r>
            <a:r>
              <a:rPr lang="en-US" dirty="0"/>
              <a:t> Customers with a savings account (1) have significantly lower income distribution, with most values clustered below </a:t>
            </a:r>
            <a:r>
              <a:rPr lang="en-US" b="1" dirty="0"/>
              <a:t>0.2le7</a:t>
            </a:r>
            <a:r>
              <a:rPr lang="en-US" dirty="0"/>
              <a:t>, indicating a trend where higher-income individuals may not prioritize savings accounts.</a:t>
            </a:r>
          </a:p>
        </p:txBody>
      </p:sp>
      <p:sp>
        <p:nvSpPr>
          <p:cNvPr id="3" name="Rectangle 2">
            <a:extLst>
              <a:ext uri="{FF2B5EF4-FFF2-40B4-BE49-F238E27FC236}">
                <a16:creationId xmlns:a16="http://schemas.microsoft.com/office/drawing/2014/main" id="{64AD1E58-1E25-342C-F870-B2189D6134A0}"/>
              </a:ext>
            </a:extLst>
          </p:cNvPr>
          <p:cNvSpPr/>
          <p:nvPr/>
        </p:nvSpPr>
        <p:spPr>
          <a:xfrm>
            <a:off x="0" y="63610"/>
            <a:ext cx="12192000" cy="7315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endParaRPr lang="en-US" sz="3600" b="1" dirty="0"/>
          </a:p>
        </p:txBody>
      </p:sp>
      <p:pic>
        <p:nvPicPr>
          <p:cNvPr id="5" name="Picture 4" descr="A graph of savings and savings&#10;&#10;AI-generated content may be incorrect.">
            <a:extLst>
              <a:ext uri="{FF2B5EF4-FFF2-40B4-BE49-F238E27FC236}">
                <a16:creationId xmlns:a16="http://schemas.microsoft.com/office/drawing/2014/main" id="{34D498BD-0EFB-1227-3F6F-E9488B3C4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930" y="1176321"/>
            <a:ext cx="7928630" cy="5765168"/>
          </a:xfrm>
          <a:prstGeom prst="rect">
            <a:avLst/>
          </a:prstGeom>
        </p:spPr>
      </p:pic>
    </p:spTree>
    <p:extLst>
      <p:ext uri="{BB962C8B-B14F-4D97-AF65-F5344CB8AC3E}">
        <p14:creationId xmlns:p14="http://schemas.microsoft.com/office/powerpoint/2010/main" val="1179094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FF36AD-45F2-DEB9-9CB6-0A30983A5B76}"/>
              </a:ext>
            </a:extLst>
          </p:cNvPr>
          <p:cNvSpPr/>
          <p:nvPr/>
        </p:nvSpPr>
        <p:spPr>
          <a:xfrm>
            <a:off x="421418" y="1062643"/>
            <a:ext cx="3005593" cy="55607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1.Customers </a:t>
            </a:r>
            <a:r>
              <a:rPr lang="en-US" b="1" dirty="0"/>
              <a:t>without</a:t>
            </a:r>
            <a:r>
              <a:rPr lang="en-US" dirty="0"/>
              <a:t> a current account (0) have a wide income distribution, with most values </a:t>
            </a:r>
            <a:r>
              <a:rPr lang="en-US" b="1" dirty="0"/>
              <a:t>densely concentrated below 1.3 le7</a:t>
            </a:r>
            <a:r>
              <a:rPr lang="en-US" dirty="0"/>
              <a:t>, while a few outliers reach </a:t>
            </a:r>
            <a:r>
              <a:rPr lang="en-US" b="1" dirty="0"/>
              <a:t>3.0 le7</a:t>
            </a:r>
          </a:p>
          <a:p>
            <a:pPr algn="ctr"/>
            <a:endParaRPr lang="en-US" b="1" dirty="0"/>
          </a:p>
          <a:p>
            <a:pPr algn="ctr"/>
            <a:r>
              <a:rPr lang="en-US" b="1" dirty="0"/>
              <a:t>2.</a:t>
            </a:r>
            <a:r>
              <a:rPr lang="en-US" dirty="0"/>
              <a:t> Customers </a:t>
            </a:r>
            <a:r>
              <a:rPr lang="en-US" b="1" dirty="0"/>
              <a:t>with</a:t>
            </a:r>
            <a:r>
              <a:rPr lang="en-US" dirty="0"/>
              <a:t> a current account (1) also show a similar pattern, with most incomes </a:t>
            </a:r>
            <a:r>
              <a:rPr lang="en-US" b="1" dirty="0"/>
              <a:t>below 1.2le7</a:t>
            </a:r>
            <a:r>
              <a:rPr lang="en-US" dirty="0"/>
              <a:t>, but outliers extend up to </a:t>
            </a:r>
            <a:r>
              <a:rPr lang="en-US" b="1" dirty="0"/>
              <a:t>3.0le7</a:t>
            </a:r>
            <a:r>
              <a:rPr lang="en-US" dirty="0"/>
              <a:t>, suggesting that income level alone may not strongly determine current account ownership</a:t>
            </a:r>
          </a:p>
        </p:txBody>
      </p:sp>
      <p:pic>
        <p:nvPicPr>
          <p:cNvPr id="4" name="Picture 3" descr="A graph of a graph showing the amount of income&#10;&#10;AI-generated content may be incorrect.">
            <a:extLst>
              <a:ext uri="{FF2B5EF4-FFF2-40B4-BE49-F238E27FC236}">
                <a16:creationId xmlns:a16="http://schemas.microsoft.com/office/drawing/2014/main" id="{FF8398A3-AD57-CB39-2A97-5768549BD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0527" y="1001865"/>
            <a:ext cx="7296958" cy="5560794"/>
          </a:xfrm>
          <a:prstGeom prst="rect">
            <a:avLst/>
          </a:prstGeom>
        </p:spPr>
      </p:pic>
      <p:sp>
        <p:nvSpPr>
          <p:cNvPr id="5" name="Rectangle 4">
            <a:extLst>
              <a:ext uri="{FF2B5EF4-FFF2-40B4-BE49-F238E27FC236}">
                <a16:creationId xmlns:a16="http://schemas.microsoft.com/office/drawing/2014/main" id="{F7B9CBEA-23E4-38C5-AD68-861FCAD6251D}"/>
              </a:ext>
            </a:extLst>
          </p:cNvPr>
          <p:cNvSpPr/>
          <p:nvPr/>
        </p:nvSpPr>
        <p:spPr>
          <a:xfrm>
            <a:off x="119270" y="55659"/>
            <a:ext cx="12149593" cy="620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endParaRPr lang="en-US" sz="3600" dirty="0"/>
          </a:p>
        </p:txBody>
      </p:sp>
    </p:spTree>
    <p:extLst>
      <p:ext uri="{BB962C8B-B14F-4D97-AF65-F5344CB8AC3E}">
        <p14:creationId xmlns:p14="http://schemas.microsoft.com/office/powerpoint/2010/main" val="541500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122154-73AC-5E3D-BA18-F6DB8FA1D342}"/>
              </a:ext>
            </a:extLst>
          </p:cNvPr>
          <p:cNvSpPr/>
          <p:nvPr/>
        </p:nvSpPr>
        <p:spPr>
          <a:xfrm>
            <a:off x="111318" y="1073426"/>
            <a:ext cx="3975652" cy="550230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ctangle 1">
            <a:extLst>
              <a:ext uri="{FF2B5EF4-FFF2-40B4-BE49-F238E27FC236}">
                <a16:creationId xmlns:a16="http://schemas.microsoft.com/office/drawing/2014/main" id="{2359CAB6-C5A5-717A-8264-CF29404E74F1}"/>
              </a:ext>
            </a:extLst>
          </p:cNvPr>
          <p:cNvSpPr>
            <a:spLocks noChangeArrowheads="1"/>
          </p:cNvSpPr>
          <p:nvPr/>
        </p:nvSpPr>
        <p:spPr bwMode="auto">
          <a:xfrm rot="10800000" flipV="1">
            <a:off x="270343" y="1361012"/>
            <a:ext cx="314871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Customers without a mortgage (0)</a:t>
            </a:r>
            <a:r>
              <a:rPr kumimoji="0" lang="en-US" altLang="en-US" sz="1800" b="0" i="0" u="none" strike="noStrike" cap="none" normalizeH="0" baseline="0" dirty="0">
                <a:ln>
                  <a:noFill/>
                </a:ln>
                <a:solidFill>
                  <a:schemeClr val="tx1"/>
                </a:solidFill>
                <a:effectLst/>
                <a:latin typeface="Arial" panose="020B0604020202020204" pitchFamily="34" charset="0"/>
              </a:rPr>
              <a:t> have household income </a:t>
            </a:r>
            <a:r>
              <a:rPr kumimoji="0" lang="en-US" altLang="en-US" sz="1800" b="1" i="0" u="none" strike="noStrike" cap="none" normalizeH="0" baseline="0" dirty="0">
                <a:ln>
                  <a:noFill/>
                </a:ln>
                <a:solidFill>
                  <a:schemeClr val="tx1"/>
                </a:solidFill>
                <a:effectLst/>
                <a:latin typeface="Arial" panose="020B0604020202020204" pitchFamily="34" charset="0"/>
              </a:rPr>
              <a:t>densely concentrated below 1.3 le7</a:t>
            </a:r>
            <a:r>
              <a:rPr kumimoji="0" lang="en-US" altLang="en-US" sz="1800" b="0" i="0" u="none" strike="noStrike" cap="none" normalizeH="0" baseline="0" dirty="0">
                <a:ln>
                  <a:noFill/>
                </a:ln>
                <a:solidFill>
                  <a:schemeClr val="tx1"/>
                </a:solidFill>
                <a:effectLst/>
                <a:latin typeface="Arial" panose="020B0604020202020204" pitchFamily="34" charset="0"/>
              </a:rPr>
              <a:t>, with scattered high-income outliers reaching </a:t>
            </a:r>
            <a:r>
              <a:rPr kumimoji="0" lang="en-US" altLang="en-US" sz="1800" b="1" i="0" u="none" strike="noStrike" cap="none" normalizeH="0" baseline="0" dirty="0">
                <a:ln>
                  <a:noFill/>
                </a:ln>
                <a:solidFill>
                  <a:schemeClr val="tx1"/>
                </a:solidFill>
                <a:effectLst/>
                <a:latin typeface="Arial" panose="020B0604020202020204" pitchFamily="34" charset="0"/>
              </a:rPr>
              <a:t>3.0 le7</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Customers with a mortgage (1)</a:t>
            </a:r>
            <a:r>
              <a:rPr kumimoji="0" lang="en-US" altLang="en-US" sz="1800" b="0" i="0" u="none" strike="noStrike" cap="none" normalizeH="0" baseline="0" dirty="0">
                <a:ln>
                  <a:noFill/>
                </a:ln>
                <a:solidFill>
                  <a:schemeClr val="tx1"/>
                </a:solidFill>
                <a:effectLst/>
                <a:latin typeface="Arial" panose="020B0604020202020204" pitchFamily="34" charset="0"/>
              </a:rPr>
              <a:t> have household income </a:t>
            </a:r>
            <a:r>
              <a:rPr kumimoji="0" lang="en-US" altLang="en-US" sz="1800" b="1" i="0" u="none" strike="noStrike" cap="none" normalizeH="0" baseline="0" dirty="0">
                <a:ln>
                  <a:noFill/>
                </a:ln>
                <a:solidFill>
                  <a:schemeClr val="tx1"/>
                </a:solidFill>
                <a:effectLst/>
                <a:latin typeface="Arial" panose="020B0604020202020204" pitchFamily="34" charset="0"/>
              </a:rPr>
              <a:t>densely concentrated below 0.3 le7</a:t>
            </a:r>
            <a:r>
              <a:rPr kumimoji="0" lang="en-US" altLang="en-US" sz="1800" b="0" i="0" u="none" strike="noStrike" cap="none" normalizeH="0" baseline="0" dirty="0">
                <a:ln>
                  <a:noFill/>
                </a:ln>
                <a:solidFill>
                  <a:schemeClr val="tx1"/>
                </a:solidFill>
                <a:effectLst/>
                <a:latin typeface="Arial" panose="020B0604020202020204" pitchFamily="34" charset="0"/>
              </a:rPr>
              <a:t>, with a few scattered high-income cases up to </a:t>
            </a:r>
            <a:r>
              <a:rPr kumimoji="0" lang="en-US" altLang="en-US" sz="1800" b="1" i="0" u="none" strike="noStrike" cap="none" normalizeH="0" baseline="0" dirty="0">
                <a:ln>
                  <a:noFill/>
                </a:ln>
                <a:solidFill>
                  <a:schemeClr val="tx1"/>
                </a:solidFill>
                <a:effectLst/>
                <a:latin typeface="Arial" panose="020B0604020202020204" pitchFamily="34" charset="0"/>
              </a:rPr>
              <a:t>1.2 le7</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71EBDDC0-B93C-8E45-949C-06DF64B765FA}"/>
              </a:ext>
            </a:extLst>
          </p:cNvPr>
          <p:cNvSpPr/>
          <p:nvPr/>
        </p:nvSpPr>
        <p:spPr>
          <a:xfrm>
            <a:off x="0" y="0"/>
            <a:ext cx="12192000" cy="795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endParaRPr lang="en-US" sz="3600" b="1" dirty="0"/>
          </a:p>
        </p:txBody>
      </p:sp>
      <p:pic>
        <p:nvPicPr>
          <p:cNvPr id="6" name="Picture 5" descr="A graph of a graph showing a number of houses and a number of houses&#10;&#10;AI-generated content may be incorrect.">
            <a:extLst>
              <a:ext uri="{FF2B5EF4-FFF2-40B4-BE49-F238E27FC236}">
                <a16:creationId xmlns:a16="http://schemas.microsoft.com/office/drawing/2014/main" id="{E823A52D-B092-3C57-4407-E975A8893C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5995" y="1184744"/>
            <a:ext cx="6424654" cy="5135204"/>
          </a:xfrm>
          <a:prstGeom prst="rect">
            <a:avLst/>
          </a:prstGeom>
        </p:spPr>
      </p:pic>
    </p:spTree>
    <p:extLst>
      <p:ext uri="{BB962C8B-B14F-4D97-AF65-F5344CB8AC3E}">
        <p14:creationId xmlns:p14="http://schemas.microsoft.com/office/powerpoint/2010/main" val="2815808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248AE5-B5C4-209C-D0FA-AB5B81CC618A}"/>
              </a:ext>
            </a:extLst>
          </p:cNvPr>
          <p:cNvSpPr/>
          <p:nvPr/>
        </p:nvSpPr>
        <p:spPr>
          <a:xfrm>
            <a:off x="1375576" y="1256305"/>
            <a:ext cx="2767054" cy="12642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Batch Code:</a:t>
            </a:r>
          </a:p>
        </p:txBody>
      </p:sp>
      <p:sp>
        <p:nvSpPr>
          <p:cNvPr id="3" name="Rectangle 2">
            <a:extLst>
              <a:ext uri="{FF2B5EF4-FFF2-40B4-BE49-F238E27FC236}">
                <a16:creationId xmlns:a16="http://schemas.microsoft.com/office/drawing/2014/main" id="{6188D862-38E3-D67F-C114-68813C6BAF1D}"/>
              </a:ext>
            </a:extLst>
          </p:cNvPr>
          <p:cNvSpPr/>
          <p:nvPr/>
        </p:nvSpPr>
        <p:spPr>
          <a:xfrm>
            <a:off x="4675367" y="1741335"/>
            <a:ext cx="2401294" cy="3975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LISUM41</a:t>
            </a:r>
          </a:p>
        </p:txBody>
      </p:sp>
      <p:sp>
        <p:nvSpPr>
          <p:cNvPr id="4" name="Arrow: Right 3">
            <a:extLst>
              <a:ext uri="{FF2B5EF4-FFF2-40B4-BE49-F238E27FC236}">
                <a16:creationId xmlns:a16="http://schemas.microsoft.com/office/drawing/2014/main" id="{8855D916-8A1C-B2CD-3D4A-243B4956A0CC}"/>
              </a:ext>
            </a:extLst>
          </p:cNvPr>
          <p:cNvSpPr/>
          <p:nvPr/>
        </p:nvSpPr>
        <p:spPr>
          <a:xfrm>
            <a:off x="4063117" y="1765190"/>
            <a:ext cx="357808" cy="3498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127D081-8C35-4E9F-53F6-FEC8C26A37E7}"/>
              </a:ext>
            </a:extLst>
          </p:cNvPr>
          <p:cNvSpPr/>
          <p:nvPr/>
        </p:nvSpPr>
        <p:spPr>
          <a:xfrm>
            <a:off x="1439187" y="2677601"/>
            <a:ext cx="1844702" cy="6221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Date:</a:t>
            </a:r>
          </a:p>
        </p:txBody>
      </p:sp>
      <p:sp>
        <p:nvSpPr>
          <p:cNvPr id="6" name="Arrow: Right 5">
            <a:extLst>
              <a:ext uri="{FF2B5EF4-FFF2-40B4-BE49-F238E27FC236}">
                <a16:creationId xmlns:a16="http://schemas.microsoft.com/office/drawing/2014/main" id="{61CB88DF-2570-FB56-E2EB-BFA59468E569}"/>
              </a:ext>
            </a:extLst>
          </p:cNvPr>
          <p:cNvSpPr/>
          <p:nvPr/>
        </p:nvSpPr>
        <p:spPr>
          <a:xfrm>
            <a:off x="3912042" y="2813767"/>
            <a:ext cx="461175" cy="3498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4ED58C3-16F5-B301-7B2F-377AC8453A18}"/>
              </a:ext>
            </a:extLst>
          </p:cNvPr>
          <p:cNvSpPr/>
          <p:nvPr/>
        </p:nvSpPr>
        <p:spPr>
          <a:xfrm>
            <a:off x="5010647" y="2708411"/>
            <a:ext cx="2170705" cy="6221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03/16/2025</a:t>
            </a:r>
          </a:p>
        </p:txBody>
      </p:sp>
      <p:sp>
        <p:nvSpPr>
          <p:cNvPr id="8" name="Rectangle 7">
            <a:extLst>
              <a:ext uri="{FF2B5EF4-FFF2-40B4-BE49-F238E27FC236}">
                <a16:creationId xmlns:a16="http://schemas.microsoft.com/office/drawing/2014/main" id="{04B8571C-9A62-BE0C-D51F-C14D7AE4CEEE}"/>
              </a:ext>
            </a:extLst>
          </p:cNvPr>
          <p:cNvSpPr/>
          <p:nvPr/>
        </p:nvSpPr>
        <p:spPr>
          <a:xfrm>
            <a:off x="1474967" y="3834516"/>
            <a:ext cx="2767054" cy="8189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Submitted to:</a:t>
            </a:r>
          </a:p>
        </p:txBody>
      </p:sp>
      <p:sp>
        <p:nvSpPr>
          <p:cNvPr id="9" name="Arrow: Right 8">
            <a:extLst>
              <a:ext uri="{FF2B5EF4-FFF2-40B4-BE49-F238E27FC236}">
                <a16:creationId xmlns:a16="http://schemas.microsoft.com/office/drawing/2014/main" id="{103A6DE8-8E71-7C04-B9E7-AEA8654D7D42}"/>
              </a:ext>
            </a:extLst>
          </p:cNvPr>
          <p:cNvSpPr/>
          <p:nvPr/>
        </p:nvSpPr>
        <p:spPr>
          <a:xfrm>
            <a:off x="4078357" y="4127223"/>
            <a:ext cx="461175" cy="23356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19F14BF-5BEE-710A-083B-7AF77391DE97}"/>
              </a:ext>
            </a:extLst>
          </p:cNvPr>
          <p:cNvSpPr/>
          <p:nvPr/>
        </p:nvSpPr>
        <p:spPr>
          <a:xfrm>
            <a:off x="4791985" y="3834515"/>
            <a:ext cx="2608028" cy="8189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Data Glacier</a:t>
            </a:r>
          </a:p>
        </p:txBody>
      </p:sp>
    </p:spTree>
    <p:extLst>
      <p:ext uri="{BB962C8B-B14F-4D97-AF65-F5344CB8AC3E}">
        <p14:creationId xmlns:p14="http://schemas.microsoft.com/office/powerpoint/2010/main" val="1553521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0E3FE5-675B-1973-87C1-A8877C3A23C0}"/>
              </a:ext>
            </a:extLst>
          </p:cNvPr>
          <p:cNvSpPr/>
          <p:nvPr/>
        </p:nvSpPr>
        <p:spPr>
          <a:xfrm>
            <a:off x="151076" y="1223460"/>
            <a:ext cx="4476584" cy="563454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Rectangle 7">
            <a:extLst>
              <a:ext uri="{FF2B5EF4-FFF2-40B4-BE49-F238E27FC236}">
                <a16:creationId xmlns:a16="http://schemas.microsoft.com/office/drawing/2014/main" id="{F0AECA18-FC3C-4F5B-D291-C3973CBA7BF6}"/>
              </a:ext>
            </a:extLst>
          </p:cNvPr>
          <p:cNvSpPr>
            <a:spLocks noChangeArrowheads="1"/>
          </p:cNvSpPr>
          <p:nvPr/>
        </p:nvSpPr>
        <p:spPr bwMode="auto">
          <a:xfrm rot="10800000" flipV="1">
            <a:off x="532736" y="1479983"/>
            <a:ext cx="350652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dirty="0">
                <a:latin typeface="Arial" panose="020B0604020202020204" pitchFamily="34" charset="0"/>
              </a:rPr>
              <a:t>1.</a:t>
            </a:r>
            <a:r>
              <a:rPr kumimoji="0" lang="en-US" altLang="en-US" sz="1800" b="1" i="0" u="none" strike="noStrike" cap="none" normalizeH="0" baseline="0" dirty="0">
                <a:ln>
                  <a:noFill/>
                </a:ln>
                <a:solidFill>
                  <a:schemeClr val="tx1"/>
                </a:solidFill>
                <a:effectLst/>
                <a:latin typeface="Arial" panose="020B0604020202020204" pitchFamily="34" charset="0"/>
              </a:rPr>
              <a:t>Customers without a payroll account (0)</a:t>
            </a:r>
            <a:r>
              <a:rPr kumimoji="0" lang="en-US" altLang="en-US" sz="1800" b="0" i="0" u="none" strike="noStrike" cap="none" normalizeH="0" baseline="0" dirty="0">
                <a:ln>
                  <a:noFill/>
                </a:ln>
                <a:solidFill>
                  <a:schemeClr val="tx1"/>
                </a:solidFill>
                <a:effectLst/>
                <a:latin typeface="Arial" panose="020B0604020202020204" pitchFamily="34" charset="0"/>
              </a:rPr>
              <a:t> have household income </a:t>
            </a:r>
            <a:r>
              <a:rPr kumimoji="0" lang="en-US" altLang="en-US" sz="1800" b="1" i="0" u="none" strike="noStrike" cap="none" normalizeH="0" baseline="0" dirty="0">
                <a:ln>
                  <a:noFill/>
                </a:ln>
                <a:solidFill>
                  <a:schemeClr val="tx1"/>
                </a:solidFill>
                <a:effectLst/>
                <a:latin typeface="Arial" panose="020B0604020202020204" pitchFamily="34" charset="0"/>
              </a:rPr>
              <a:t>densely concentrated below 1.3 le7</a:t>
            </a:r>
            <a:r>
              <a:rPr kumimoji="0" lang="en-US" altLang="en-US" sz="1800" b="0" i="0" u="none" strike="noStrike" cap="none" normalizeH="0" baseline="0" dirty="0">
                <a:ln>
                  <a:noFill/>
                </a:ln>
                <a:solidFill>
                  <a:schemeClr val="tx1"/>
                </a:solidFill>
                <a:effectLst/>
                <a:latin typeface="Arial" panose="020B0604020202020204" pitchFamily="34" charset="0"/>
              </a:rPr>
              <a:t>, with scattered high-income outliers reaching </a:t>
            </a:r>
            <a:r>
              <a:rPr kumimoji="0" lang="en-US" altLang="en-US" sz="1800" b="1" i="0" u="none" strike="noStrike" cap="none" normalizeH="0" baseline="0" dirty="0">
                <a:ln>
                  <a:noFill/>
                </a:ln>
                <a:solidFill>
                  <a:schemeClr val="tx1"/>
                </a:solidFill>
                <a:effectLst/>
                <a:latin typeface="Arial" panose="020B0604020202020204" pitchFamily="34" charset="0"/>
              </a:rPr>
              <a:t>3.0 le7</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b="1" dirty="0"/>
              <a:t>Customers with a payroll account (1)</a:t>
            </a:r>
            <a:r>
              <a:rPr lang="en-US" dirty="0"/>
              <a:t> have household income </a:t>
            </a:r>
            <a:r>
              <a:rPr lang="en-US" b="1" dirty="0"/>
              <a:t>densely concentrated below 0.6 le7</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C333304A-9CAA-CBAB-5A4C-3AB0BF780EB7}"/>
              </a:ext>
            </a:extLst>
          </p:cNvPr>
          <p:cNvSpPr/>
          <p:nvPr/>
        </p:nvSpPr>
        <p:spPr>
          <a:xfrm>
            <a:off x="0" y="0"/>
            <a:ext cx="12192000" cy="699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endParaRPr lang="en-US" sz="3600" b="1" dirty="0"/>
          </a:p>
        </p:txBody>
      </p:sp>
      <p:pic>
        <p:nvPicPr>
          <p:cNvPr id="12" name="Picture 11" descr="A graph of a graph of income and payroll&#10;&#10;AI-generated content may be incorrect.">
            <a:extLst>
              <a:ext uri="{FF2B5EF4-FFF2-40B4-BE49-F238E27FC236}">
                <a16:creationId xmlns:a16="http://schemas.microsoft.com/office/drawing/2014/main" id="{A304203B-0AF3-447B-20E7-DDEA0DFB8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461" y="1107300"/>
            <a:ext cx="6499489" cy="5023155"/>
          </a:xfrm>
          <a:prstGeom prst="rect">
            <a:avLst/>
          </a:prstGeom>
        </p:spPr>
      </p:pic>
    </p:spTree>
    <p:extLst>
      <p:ext uri="{BB962C8B-B14F-4D97-AF65-F5344CB8AC3E}">
        <p14:creationId xmlns:p14="http://schemas.microsoft.com/office/powerpoint/2010/main" val="270101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373D9E-A881-314E-5F65-FDC97577F02E}"/>
              </a:ext>
            </a:extLst>
          </p:cNvPr>
          <p:cNvSpPr txBox="1"/>
          <p:nvPr/>
        </p:nvSpPr>
        <p:spPr>
          <a:xfrm>
            <a:off x="119271" y="1812897"/>
            <a:ext cx="4158532" cy="1200329"/>
          </a:xfrm>
          <a:prstGeom prst="rect">
            <a:avLst/>
          </a:prstGeom>
          <a:noFill/>
        </p:spPr>
        <p:txBody>
          <a:bodyPr wrap="square">
            <a:spAutoFit/>
          </a:bodyPr>
          <a:lstStyle/>
          <a:p>
            <a:r>
              <a:rPr lang="en-US" dirty="0"/>
              <a:t>Household income is </a:t>
            </a:r>
            <a:r>
              <a:rPr lang="en-US" b="1" dirty="0"/>
              <a:t>densely concentrated below 1.2 le7</a:t>
            </a:r>
            <a:r>
              <a:rPr lang="en-US" dirty="0"/>
              <a:t>, with scattered high-income outliers reaching </a:t>
            </a:r>
            <a:r>
              <a:rPr lang="en-US" b="1" dirty="0"/>
              <a:t>3.0 le7</a:t>
            </a:r>
            <a:endParaRPr lang="en-US" dirty="0"/>
          </a:p>
        </p:txBody>
      </p:sp>
      <p:sp>
        <p:nvSpPr>
          <p:cNvPr id="6" name="TextBox 5">
            <a:extLst>
              <a:ext uri="{FF2B5EF4-FFF2-40B4-BE49-F238E27FC236}">
                <a16:creationId xmlns:a16="http://schemas.microsoft.com/office/drawing/2014/main" id="{A5D4BD78-719C-2922-9209-AFF054002CC6}"/>
              </a:ext>
            </a:extLst>
          </p:cNvPr>
          <p:cNvSpPr txBox="1"/>
          <p:nvPr/>
        </p:nvSpPr>
        <p:spPr>
          <a:xfrm>
            <a:off x="246489" y="3696866"/>
            <a:ext cx="3784821" cy="1477328"/>
          </a:xfrm>
          <a:prstGeom prst="rect">
            <a:avLst/>
          </a:prstGeom>
          <a:noFill/>
        </p:spPr>
        <p:txBody>
          <a:bodyPr wrap="square">
            <a:spAutoFit/>
          </a:bodyPr>
          <a:lstStyle/>
          <a:p>
            <a:r>
              <a:rPr lang="en-US" dirty="0"/>
              <a:t>Household income is </a:t>
            </a:r>
            <a:r>
              <a:rPr lang="en-US" b="1" dirty="0"/>
              <a:t>densely concentrated below 0.5 le7</a:t>
            </a:r>
            <a:r>
              <a:rPr lang="en-US" dirty="0"/>
              <a:t>, with some overlapping values till </a:t>
            </a:r>
            <a:r>
              <a:rPr lang="en-US" b="1" dirty="0"/>
              <a:t>1.2 le7</a:t>
            </a:r>
            <a:r>
              <a:rPr lang="en-US" dirty="0"/>
              <a:t>, and a few high-income cases up to </a:t>
            </a:r>
            <a:r>
              <a:rPr lang="en-US" b="1" dirty="0"/>
              <a:t>3.0 le7</a:t>
            </a:r>
            <a:r>
              <a:rPr lang="en-US" dirty="0"/>
              <a:t>.</a:t>
            </a:r>
          </a:p>
        </p:txBody>
      </p:sp>
      <p:sp>
        <p:nvSpPr>
          <p:cNvPr id="7" name="Rectangle 6">
            <a:extLst>
              <a:ext uri="{FF2B5EF4-FFF2-40B4-BE49-F238E27FC236}">
                <a16:creationId xmlns:a16="http://schemas.microsoft.com/office/drawing/2014/main" id="{EA105C03-B5EB-973B-3E5B-84CAE6848CFD}"/>
              </a:ext>
            </a:extLst>
          </p:cNvPr>
          <p:cNvSpPr/>
          <p:nvPr/>
        </p:nvSpPr>
        <p:spPr>
          <a:xfrm>
            <a:off x="63610" y="71562"/>
            <a:ext cx="12128390" cy="6122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endParaRPr lang="en-US" sz="3600" dirty="0"/>
          </a:p>
        </p:txBody>
      </p:sp>
      <p:pic>
        <p:nvPicPr>
          <p:cNvPr id="9" name="Picture 8" descr="A graph of a credit card&#10;&#10;AI-generated content may be incorrect.">
            <a:extLst>
              <a:ext uri="{FF2B5EF4-FFF2-40B4-BE49-F238E27FC236}">
                <a16:creationId xmlns:a16="http://schemas.microsoft.com/office/drawing/2014/main" id="{580BF418-CBEB-BC4B-DBAA-599D72C87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559" y="1751824"/>
            <a:ext cx="7411341" cy="4414870"/>
          </a:xfrm>
          <a:prstGeom prst="rect">
            <a:avLst/>
          </a:prstGeom>
        </p:spPr>
      </p:pic>
    </p:spTree>
    <p:extLst>
      <p:ext uri="{BB962C8B-B14F-4D97-AF65-F5344CB8AC3E}">
        <p14:creationId xmlns:p14="http://schemas.microsoft.com/office/powerpoint/2010/main" val="672339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F76208-0E52-2597-D67F-77744C4B3A99}"/>
              </a:ext>
            </a:extLst>
          </p:cNvPr>
          <p:cNvSpPr/>
          <p:nvPr/>
        </p:nvSpPr>
        <p:spPr>
          <a:xfrm>
            <a:off x="0" y="63610"/>
            <a:ext cx="12125739" cy="6997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endParaRPr lang="en-US" sz="3600" b="1" dirty="0"/>
          </a:p>
        </p:txBody>
      </p:sp>
      <p:sp>
        <p:nvSpPr>
          <p:cNvPr id="4" name="TextBox 3">
            <a:extLst>
              <a:ext uri="{FF2B5EF4-FFF2-40B4-BE49-F238E27FC236}">
                <a16:creationId xmlns:a16="http://schemas.microsoft.com/office/drawing/2014/main" id="{705FDB57-F699-40FE-5EE3-1E2B0B266A93}"/>
              </a:ext>
            </a:extLst>
          </p:cNvPr>
          <p:cNvSpPr txBox="1"/>
          <p:nvPr/>
        </p:nvSpPr>
        <p:spPr>
          <a:xfrm>
            <a:off x="135172" y="2091193"/>
            <a:ext cx="3045350" cy="2031325"/>
          </a:xfrm>
          <a:prstGeom prst="rect">
            <a:avLst/>
          </a:prstGeom>
          <a:noFill/>
        </p:spPr>
        <p:txBody>
          <a:bodyPr wrap="square">
            <a:spAutoFit/>
          </a:bodyPr>
          <a:lstStyle/>
          <a:p>
            <a:r>
              <a:rPr lang="en-US" dirty="0"/>
              <a:t>Customers owning </a:t>
            </a:r>
            <a:r>
              <a:rPr lang="en-US" b="1" dirty="0"/>
              <a:t>four</a:t>
            </a:r>
            <a:r>
              <a:rPr lang="en-US" dirty="0"/>
              <a:t> products are predominantly from the </a:t>
            </a:r>
            <a:r>
              <a:rPr lang="en-US" b="1" dirty="0"/>
              <a:t>Universitario</a:t>
            </a:r>
            <a:r>
              <a:rPr lang="en-US" dirty="0"/>
              <a:t>, indicating a strong preference for multiple banking products in this group</a:t>
            </a:r>
          </a:p>
        </p:txBody>
      </p:sp>
      <p:pic>
        <p:nvPicPr>
          <p:cNvPr id="6" name="Picture 5" descr="A graph with numbers and text&#10;&#10;AI-generated content may be incorrect.">
            <a:extLst>
              <a:ext uri="{FF2B5EF4-FFF2-40B4-BE49-F238E27FC236}">
                <a16:creationId xmlns:a16="http://schemas.microsoft.com/office/drawing/2014/main" id="{038D99BF-E135-3F59-818B-6328BAE42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164" y="1142983"/>
            <a:ext cx="8195125" cy="5345281"/>
          </a:xfrm>
          <a:prstGeom prst="rect">
            <a:avLst/>
          </a:prstGeom>
        </p:spPr>
      </p:pic>
    </p:spTree>
    <p:extLst>
      <p:ext uri="{BB962C8B-B14F-4D97-AF65-F5344CB8AC3E}">
        <p14:creationId xmlns:p14="http://schemas.microsoft.com/office/powerpoint/2010/main" val="34875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70687D-994F-C287-8B6D-2986399FB6A0}"/>
              </a:ext>
            </a:extLst>
          </p:cNvPr>
          <p:cNvSpPr/>
          <p:nvPr/>
        </p:nvSpPr>
        <p:spPr>
          <a:xfrm>
            <a:off x="63610" y="55659"/>
            <a:ext cx="12070080" cy="8825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endParaRPr lang="en-US" sz="1800" b="1" dirty="0"/>
          </a:p>
        </p:txBody>
      </p:sp>
      <p:pic>
        <p:nvPicPr>
          <p:cNvPr id="4" name="Picture 3" descr="A graph of a customer satisfaction&#10;&#10;AI-generated content may be incorrect.">
            <a:extLst>
              <a:ext uri="{FF2B5EF4-FFF2-40B4-BE49-F238E27FC236}">
                <a16:creationId xmlns:a16="http://schemas.microsoft.com/office/drawing/2014/main" id="{F073D59D-1B8D-63F6-7913-5FE3F4A3C7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696" y="1252524"/>
            <a:ext cx="7732792" cy="5148082"/>
          </a:xfrm>
          <a:prstGeom prst="rect">
            <a:avLst/>
          </a:prstGeom>
        </p:spPr>
      </p:pic>
      <p:sp>
        <p:nvSpPr>
          <p:cNvPr id="6" name="TextBox 5">
            <a:extLst>
              <a:ext uri="{FF2B5EF4-FFF2-40B4-BE49-F238E27FC236}">
                <a16:creationId xmlns:a16="http://schemas.microsoft.com/office/drawing/2014/main" id="{B5C81194-98CD-09F0-8EDD-7051611C3A46}"/>
              </a:ext>
            </a:extLst>
          </p:cNvPr>
          <p:cNvSpPr txBox="1"/>
          <p:nvPr/>
        </p:nvSpPr>
        <p:spPr>
          <a:xfrm>
            <a:off x="63610" y="2826848"/>
            <a:ext cx="3419061" cy="2031325"/>
          </a:xfrm>
          <a:prstGeom prst="rect">
            <a:avLst/>
          </a:prstGeom>
          <a:noFill/>
        </p:spPr>
        <p:txBody>
          <a:bodyPr wrap="square">
            <a:spAutoFit/>
          </a:bodyPr>
          <a:lstStyle/>
          <a:p>
            <a:r>
              <a:rPr lang="en-US" dirty="0"/>
              <a:t>Customer acquisition is primarily driven by a few key channels, with 'KHE' being the most dominant, bringing in around 4.0 le6 customers. Other significant channels include 'KAT' (3.5le6) and 'KFC' (3.3le6)</a:t>
            </a:r>
          </a:p>
        </p:txBody>
      </p:sp>
    </p:spTree>
    <p:extLst>
      <p:ext uri="{BB962C8B-B14F-4D97-AF65-F5344CB8AC3E}">
        <p14:creationId xmlns:p14="http://schemas.microsoft.com/office/powerpoint/2010/main" val="3315364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AI-generated content may be incorrect.">
            <a:extLst>
              <a:ext uri="{FF2B5EF4-FFF2-40B4-BE49-F238E27FC236}">
                <a16:creationId xmlns:a16="http://schemas.microsoft.com/office/drawing/2014/main" id="{BFB9E840-C552-608D-63B2-FA47C2DB3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825" y="1204665"/>
            <a:ext cx="8105834" cy="5100675"/>
          </a:xfrm>
          <a:prstGeom prst="rect">
            <a:avLst/>
          </a:prstGeom>
        </p:spPr>
      </p:pic>
      <p:sp>
        <p:nvSpPr>
          <p:cNvPr id="4" name="Rectangle 3">
            <a:extLst>
              <a:ext uri="{FF2B5EF4-FFF2-40B4-BE49-F238E27FC236}">
                <a16:creationId xmlns:a16="http://schemas.microsoft.com/office/drawing/2014/main" id="{5C4FD5F0-B0AB-0476-4AFE-AABB019208D7}"/>
              </a:ext>
            </a:extLst>
          </p:cNvPr>
          <p:cNvSpPr/>
          <p:nvPr/>
        </p:nvSpPr>
        <p:spPr>
          <a:xfrm>
            <a:off x="0" y="0"/>
            <a:ext cx="12324522" cy="8428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endParaRPr lang="en-US" sz="3600" b="1" dirty="0"/>
          </a:p>
        </p:txBody>
      </p:sp>
      <p:sp>
        <p:nvSpPr>
          <p:cNvPr id="5" name="Rectangle 4">
            <a:extLst>
              <a:ext uri="{FF2B5EF4-FFF2-40B4-BE49-F238E27FC236}">
                <a16:creationId xmlns:a16="http://schemas.microsoft.com/office/drawing/2014/main" id="{ADD11DD0-C571-EDEB-5BA3-34AF37B38D3D}"/>
              </a:ext>
            </a:extLst>
          </p:cNvPr>
          <p:cNvSpPr/>
          <p:nvPr/>
        </p:nvSpPr>
        <p:spPr>
          <a:xfrm>
            <a:off x="389613" y="1280160"/>
            <a:ext cx="2592125" cy="48900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 see active customer flag is A and few I.</a:t>
            </a:r>
          </a:p>
        </p:txBody>
      </p:sp>
    </p:spTree>
    <p:extLst>
      <p:ext uri="{BB962C8B-B14F-4D97-AF65-F5344CB8AC3E}">
        <p14:creationId xmlns:p14="http://schemas.microsoft.com/office/powerpoint/2010/main" val="2979366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50191E-7E72-3EF0-89CF-1E9D03136306}"/>
              </a:ext>
            </a:extLst>
          </p:cNvPr>
          <p:cNvSpPr/>
          <p:nvPr/>
        </p:nvSpPr>
        <p:spPr>
          <a:xfrm>
            <a:off x="55659" y="63610"/>
            <a:ext cx="12070080" cy="9541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endParaRPr lang="en-US" sz="3600" b="1" dirty="0"/>
          </a:p>
        </p:txBody>
      </p:sp>
      <p:pic>
        <p:nvPicPr>
          <p:cNvPr id="4" name="Picture 3" descr="A diagram of a graph&#10;&#10;AI-generated content may be incorrect.">
            <a:extLst>
              <a:ext uri="{FF2B5EF4-FFF2-40B4-BE49-F238E27FC236}">
                <a16:creationId xmlns:a16="http://schemas.microsoft.com/office/drawing/2014/main" id="{6DA63B64-953D-7A9F-0062-7DCE15D8D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192" y="1828800"/>
            <a:ext cx="8091547" cy="4611836"/>
          </a:xfrm>
          <a:prstGeom prst="rect">
            <a:avLst/>
          </a:prstGeom>
        </p:spPr>
      </p:pic>
      <p:sp>
        <p:nvSpPr>
          <p:cNvPr id="5" name="Rectangle 4">
            <a:extLst>
              <a:ext uri="{FF2B5EF4-FFF2-40B4-BE49-F238E27FC236}">
                <a16:creationId xmlns:a16="http://schemas.microsoft.com/office/drawing/2014/main" id="{46EA8C4B-389D-AAF1-5A3D-1E92CED2819F}"/>
              </a:ext>
            </a:extLst>
          </p:cNvPr>
          <p:cNvSpPr/>
          <p:nvPr/>
        </p:nvSpPr>
        <p:spPr>
          <a:xfrm>
            <a:off x="4412974" y="1319917"/>
            <a:ext cx="6997148" cy="3339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Age Distribution by Customer</a:t>
            </a:r>
          </a:p>
        </p:txBody>
      </p:sp>
      <p:sp>
        <p:nvSpPr>
          <p:cNvPr id="3" name="Rectangle 2">
            <a:extLst>
              <a:ext uri="{FF2B5EF4-FFF2-40B4-BE49-F238E27FC236}">
                <a16:creationId xmlns:a16="http://schemas.microsoft.com/office/drawing/2014/main" id="{448DA551-B50E-E09E-6675-74FBA8F272A3}"/>
              </a:ext>
            </a:extLst>
          </p:cNvPr>
          <p:cNvSpPr/>
          <p:nvPr/>
        </p:nvSpPr>
        <p:spPr>
          <a:xfrm>
            <a:off x="389614" y="1081377"/>
            <a:ext cx="3061252" cy="535925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1.Customers in </a:t>
            </a:r>
            <a:r>
              <a:rPr lang="en-US" b="1" dirty="0"/>
              <a:t>Segment 01 (Top)</a:t>
            </a:r>
            <a:r>
              <a:rPr lang="en-US" dirty="0"/>
              <a:t> and </a:t>
            </a:r>
            <a:r>
              <a:rPr lang="en-US" b="1" dirty="0"/>
              <a:t>Segment 02 (Particulars)</a:t>
            </a:r>
            <a:r>
              <a:rPr lang="en-US" dirty="0"/>
              <a:t> have a similar age distribution, with most customers around </a:t>
            </a:r>
            <a:r>
              <a:rPr lang="en-US" b="1" dirty="0"/>
              <a:t>45 years old</a:t>
            </a:r>
            <a:r>
              <a:rPr lang="en-US" dirty="0"/>
              <a:t>, but some older customers (82-120 years) are present.</a:t>
            </a:r>
          </a:p>
          <a:p>
            <a:pPr algn="ctr"/>
            <a:r>
              <a:rPr lang="en-US" b="1" dirty="0"/>
              <a:t>2.Segment 03 (University students)</a:t>
            </a:r>
            <a:r>
              <a:rPr lang="en-US" dirty="0"/>
              <a:t> has a younger age group, with most customers around </a:t>
            </a:r>
            <a:r>
              <a:rPr lang="en-US" b="1" dirty="0"/>
              <a:t>25 years old</a:t>
            </a:r>
            <a:r>
              <a:rPr lang="en-US" dirty="0"/>
              <a:t>, and very few customers above </a:t>
            </a:r>
            <a:r>
              <a:rPr lang="en-US" b="1" dirty="0"/>
              <a:t>75 years</a:t>
            </a:r>
            <a:endParaRPr lang="en-US" dirty="0"/>
          </a:p>
        </p:txBody>
      </p:sp>
    </p:spTree>
    <p:extLst>
      <p:ext uri="{BB962C8B-B14F-4D97-AF65-F5344CB8AC3E}">
        <p14:creationId xmlns:p14="http://schemas.microsoft.com/office/powerpoint/2010/main" val="3986308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graph&#10;&#10;AI-generated content may be incorrect.">
            <a:extLst>
              <a:ext uri="{FF2B5EF4-FFF2-40B4-BE49-F238E27FC236}">
                <a16:creationId xmlns:a16="http://schemas.microsoft.com/office/drawing/2014/main" id="{E5CF1C53-2303-67A8-899B-F3FD03DF1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790" y="1240403"/>
            <a:ext cx="6204667" cy="5263367"/>
          </a:xfrm>
          <a:prstGeom prst="rect">
            <a:avLst/>
          </a:prstGeom>
        </p:spPr>
      </p:pic>
      <p:sp>
        <p:nvSpPr>
          <p:cNvPr id="4" name="Rectangle 3">
            <a:extLst>
              <a:ext uri="{FF2B5EF4-FFF2-40B4-BE49-F238E27FC236}">
                <a16:creationId xmlns:a16="http://schemas.microsoft.com/office/drawing/2014/main" id="{376A0659-BB36-D29C-3C01-97DA5C33F374}"/>
              </a:ext>
            </a:extLst>
          </p:cNvPr>
          <p:cNvSpPr/>
          <p:nvPr/>
        </p:nvSpPr>
        <p:spPr>
          <a:xfrm>
            <a:off x="326004" y="2035534"/>
            <a:ext cx="4428876" cy="378680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From this graph, we see gender </a:t>
            </a:r>
            <a:r>
              <a:rPr lang="en-US" b="1" dirty="0"/>
              <a:t>‘V’</a:t>
            </a:r>
            <a:r>
              <a:rPr lang="en-US" dirty="0"/>
              <a:t> Aage is higher than </a:t>
            </a:r>
            <a:r>
              <a:rPr lang="en-US" b="1" dirty="0"/>
              <a:t>H</a:t>
            </a:r>
          </a:p>
        </p:txBody>
      </p:sp>
      <p:sp>
        <p:nvSpPr>
          <p:cNvPr id="5" name="Rectangle 4">
            <a:extLst>
              <a:ext uri="{FF2B5EF4-FFF2-40B4-BE49-F238E27FC236}">
                <a16:creationId xmlns:a16="http://schemas.microsoft.com/office/drawing/2014/main" id="{A411D88F-5DA3-36D5-954D-8203848EA77A}"/>
              </a:ext>
            </a:extLst>
          </p:cNvPr>
          <p:cNvSpPr/>
          <p:nvPr/>
        </p:nvSpPr>
        <p:spPr>
          <a:xfrm>
            <a:off x="0" y="0"/>
            <a:ext cx="12192000" cy="7712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endParaRPr lang="en-US" sz="4400" b="1" dirty="0"/>
          </a:p>
        </p:txBody>
      </p:sp>
    </p:spTree>
    <p:extLst>
      <p:ext uri="{BB962C8B-B14F-4D97-AF65-F5344CB8AC3E}">
        <p14:creationId xmlns:p14="http://schemas.microsoft.com/office/powerpoint/2010/main" val="1056586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distribution of age range&#10;&#10;AI-generated content may be incorrect.">
            <a:extLst>
              <a:ext uri="{FF2B5EF4-FFF2-40B4-BE49-F238E27FC236}">
                <a16:creationId xmlns:a16="http://schemas.microsoft.com/office/drawing/2014/main" id="{B764665B-A6A4-9599-2F48-2A9F6C92F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7519" y="1311965"/>
            <a:ext cx="7307875" cy="5462546"/>
          </a:xfrm>
          <a:prstGeom prst="rect">
            <a:avLst/>
          </a:prstGeom>
        </p:spPr>
      </p:pic>
      <p:sp>
        <p:nvSpPr>
          <p:cNvPr id="4" name="Rectangle 3">
            <a:extLst>
              <a:ext uri="{FF2B5EF4-FFF2-40B4-BE49-F238E27FC236}">
                <a16:creationId xmlns:a16="http://schemas.microsoft.com/office/drawing/2014/main" id="{DE1B9A7E-B6BE-00B2-86C5-BA97068292EF}"/>
              </a:ext>
            </a:extLst>
          </p:cNvPr>
          <p:cNvSpPr/>
          <p:nvPr/>
        </p:nvSpPr>
        <p:spPr>
          <a:xfrm>
            <a:off x="0" y="0"/>
            <a:ext cx="12192000" cy="1184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kern="1200" dirty="0">
                <a:ln w="0"/>
                <a:solidFill>
                  <a:schemeClr val="accent2">
                    <a:lumMod val="60000"/>
                    <a:lumOff val="40000"/>
                  </a:schemeClr>
                </a:solidFill>
                <a:effectLst>
                  <a:outerShdw blurRad="38100" dist="19050" dir="2700000" algn="tl" rotWithShape="0">
                    <a:schemeClr val="dk1">
                      <a:alpha val="40000"/>
                    </a:schemeClr>
                  </a:outerShdw>
                </a:effectLst>
                <a:latin typeface="+mj-lt"/>
                <a:ea typeface="+mj-ea"/>
                <a:cs typeface="+mj-cs"/>
              </a:rPr>
              <a:t>Exploratory Data Analysis (EDA)</a:t>
            </a:r>
            <a:endParaRPr lang="en-US" sz="3600" dirty="0"/>
          </a:p>
        </p:txBody>
      </p:sp>
      <p:sp>
        <p:nvSpPr>
          <p:cNvPr id="5" name="Rectangle 4">
            <a:extLst>
              <a:ext uri="{FF2B5EF4-FFF2-40B4-BE49-F238E27FC236}">
                <a16:creationId xmlns:a16="http://schemas.microsoft.com/office/drawing/2014/main" id="{BE909D2B-9A0D-1893-D2C5-B7256D98CE7A}"/>
              </a:ext>
            </a:extLst>
          </p:cNvPr>
          <p:cNvSpPr/>
          <p:nvPr/>
        </p:nvSpPr>
        <p:spPr>
          <a:xfrm>
            <a:off x="628153" y="1789043"/>
            <a:ext cx="3490623" cy="446068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Young age is more than half and then adult.</a:t>
            </a:r>
          </a:p>
        </p:txBody>
      </p:sp>
    </p:spTree>
    <p:extLst>
      <p:ext uri="{BB962C8B-B14F-4D97-AF65-F5344CB8AC3E}">
        <p14:creationId xmlns:p14="http://schemas.microsoft.com/office/powerpoint/2010/main" val="2068405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AI-generated content may be incorrect.">
            <a:extLst>
              <a:ext uri="{FF2B5EF4-FFF2-40B4-BE49-F238E27FC236}">
                <a16:creationId xmlns:a16="http://schemas.microsoft.com/office/drawing/2014/main" id="{C05C8695-BFDD-254A-86E0-CFE1CF9047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2287" y="1637868"/>
            <a:ext cx="8629713" cy="4933986"/>
          </a:xfrm>
          <a:prstGeom prst="rect">
            <a:avLst/>
          </a:prstGeom>
        </p:spPr>
      </p:pic>
      <p:sp>
        <p:nvSpPr>
          <p:cNvPr id="4" name="Rectangle 3">
            <a:extLst>
              <a:ext uri="{FF2B5EF4-FFF2-40B4-BE49-F238E27FC236}">
                <a16:creationId xmlns:a16="http://schemas.microsoft.com/office/drawing/2014/main" id="{88EDD9AE-0A1E-1994-49D7-818F04BF7A92}"/>
              </a:ext>
            </a:extLst>
          </p:cNvPr>
          <p:cNvSpPr/>
          <p:nvPr/>
        </p:nvSpPr>
        <p:spPr>
          <a:xfrm>
            <a:off x="0" y="0"/>
            <a:ext cx="12192000" cy="9223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924E177-E0F5-D063-C7C2-398164D27A19}"/>
              </a:ext>
            </a:extLst>
          </p:cNvPr>
          <p:cNvSpPr/>
          <p:nvPr/>
        </p:nvSpPr>
        <p:spPr>
          <a:xfrm>
            <a:off x="429370" y="1637868"/>
            <a:ext cx="2743200" cy="49339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Young customers</a:t>
            </a:r>
            <a:r>
              <a:rPr lang="en-US" dirty="0"/>
              <a:t> are slightly more </a:t>
            </a:r>
            <a:r>
              <a:rPr lang="en-US" b="1" dirty="0"/>
              <a:t>H (26.4%)</a:t>
            </a:r>
            <a:r>
              <a:rPr lang="en-US" dirty="0"/>
              <a:t> than </a:t>
            </a:r>
            <a:r>
              <a:rPr lang="en-US" b="1" dirty="0"/>
              <a:t>V (23.0%)</a:t>
            </a:r>
          </a:p>
          <a:p>
            <a:pPr algn="ctr"/>
            <a:endParaRPr lang="en-US" b="1" dirty="0"/>
          </a:p>
          <a:p>
            <a:pPr algn="ctr"/>
            <a:endParaRPr lang="en-US" b="1" dirty="0"/>
          </a:p>
          <a:p>
            <a:pPr algn="ctr"/>
            <a:endParaRPr lang="en-US" dirty="0"/>
          </a:p>
        </p:txBody>
      </p:sp>
    </p:spTree>
    <p:extLst>
      <p:ext uri="{BB962C8B-B14F-4D97-AF65-F5344CB8AC3E}">
        <p14:creationId xmlns:p14="http://schemas.microsoft.com/office/powerpoint/2010/main" val="400250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6E4EF8-393A-02E3-E497-B94F9DBC1534}"/>
              </a:ext>
            </a:extLst>
          </p:cNvPr>
          <p:cNvSpPr/>
          <p:nvPr/>
        </p:nvSpPr>
        <p:spPr>
          <a:xfrm>
            <a:off x="0" y="0"/>
            <a:ext cx="12192000" cy="9223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40000"/>
                    <a:lumOff val="60000"/>
                  </a:schemeClr>
                </a:solidFill>
              </a:rPr>
              <a:t>Final Recommendations</a:t>
            </a:r>
          </a:p>
        </p:txBody>
      </p:sp>
      <p:sp>
        <p:nvSpPr>
          <p:cNvPr id="3" name="Rectangle 2">
            <a:extLst>
              <a:ext uri="{FF2B5EF4-FFF2-40B4-BE49-F238E27FC236}">
                <a16:creationId xmlns:a16="http://schemas.microsoft.com/office/drawing/2014/main" id="{338A0523-F972-A030-A6D4-E91C0D6BD05C}"/>
              </a:ext>
            </a:extLst>
          </p:cNvPr>
          <p:cNvSpPr/>
          <p:nvPr/>
        </p:nvSpPr>
        <p:spPr>
          <a:xfrm>
            <a:off x="0" y="922351"/>
            <a:ext cx="12192000" cy="593564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342900" indent="-342900" algn="ctr">
              <a:buAutoNum type="arabicPeriod"/>
            </a:pPr>
            <a:r>
              <a:rPr lang="en-US" sz="2400" b="1" dirty="0"/>
              <a:t>Prioritize High-Income Customers (Segment 01) for Premium Products</a:t>
            </a:r>
          </a:p>
          <a:p>
            <a:pPr algn="ctr"/>
            <a:endParaRPr lang="en-US" sz="2400" b="1" dirty="0"/>
          </a:p>
          <a:p>
            <a:pPr marL="342900" indent="-342900" algn="ctr">
              <a:buAutoNum type="arabicPeriod"/>
            </a:pPr>
            <a:r>
              <a:rPr lang="en-US" sz="2400" b="1" dirty="0"/>
              <a:t>Provide Incentives for Low-Income Customers (Segment 03) to Adopt More Products</a:t>
            </a:r>
          </a:p>
          <a:p>
            <a:pPr algn="ctr"/>
            <a:endParaRPr lang="en-US" sz="2400" b="1" dirty="0"/>
          </a:p>
          <a:p>
            <a:pPr marL="342900" indent="-342900" algn="ctr">
              <a:buAutoNum type="arabicPeriod"/>
            </a:pPr>
            <a:r>
              <a:rPr lang="en-US" sz="2400" b="1" dirty="0"/>
              <a:t>Offer low income customers  with exclusive credit cards, investment accounts, and premium banking services</a:t>
            </a:r>
          </a:p>
          <a:p>
            <a:pPr algn="ctr"/>
            <a:endParaRPr lang="en-US" sz="2400" b="1" dirty="0"/>
          </a:p>
          <a:p>
            <a:pPr marL="342900" indent="-342900" algn="ctr">
              <a:buAutoNum type="arabicPeriod"/>
            </a:pPr>
            <a:r>
              <a:rPr lang="en-US" sz="2400" b="1" dirty="0"/>
              <a:t>Focus Marketing Efforts on Madrid (Largest Customer Base)</a:t>
            </a:r>
          </a:p>
          <a:p>
            <a:pPr algn="ctr"/>
            <a:endParaRPr lang="en-US" sz="2400" b="1" dirty="0"/>
          </a:p>
          <a:p>
            <a:pPr marL="342900" indent="-342900" algn="ctr">
              <a:buAutoNum type="arabicPeriod"/>
            </a:pPr>
            <a:r>
              <a:rPr lang="en-US" sz="2400" b="1" dirty="0"/>
              <a:t>Increase branch promotions and personalized marketing in this Madrid</a:t>
            </a:r>
          </a:p>
          <a:p>
            <a:pPr marL="342900" indent="-342900" algn="ctr">
              <a:buAutoNum type="arabicPeriod"/>
            </a:pPr>
            <a:endParaRPr lang="en-US" sz="2400" b="1" dirty="0"/>
          </a:p>
          <a:p>
            <a:pPr marL="342900" indent="-342900" algn="ctr">
              <a:buFontTx/>
              <a:buAutoNum type="arabicPeriod"/>
            </a:pPr>
            <a:r>
              <a:rPr lang="en-US" sz="2400" b="1" dirty="0"/>
              <a:t>Target Young Customers (19-25) with Digital Banking &amp; Student Loans,</a:t>
            </a:r>
          </a:p>
          <a:p>
            <a:pPr algn="ctr"/>
            <a:r>
              <a:rPr lang="en-US" sz="2400" b="1" dirty="0"/>
              <a:t>Promote mobile banking, student credit cards, and small personal loans for them</a:t>
            </a:r>
          </a:p>
          <a:p>
            <a:pPr algn="ctr"/>
            <a:endParaRPr lang="en-US" sz="2400" b="1" dirty="0"/>
          </a:p>
          <a:p>
            <a:pPr marL="342900" indent="-342900" algn="ctr">
              <a:buAutoNum type="arabicPeriod"/>
            </a:pPr>
            <a:endParaRPr lang="en-US" dirty="0"/>
          </a:p>
        </p:txBody>
      </p:sp>
    </p:spTree>
    <p:extLst>
      <p:ext uri="{BB962C8B-B14F-4D97-AF65-F5344CB8AC3E}">
        <p14:creationId xmlns:p14="http://schemas.microsoft.com/office/powerpoint/2010/main" val="131197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13E434-C235-A06F-5409-B9774B28EC30}"/>
              </a:ext>
            </a:extLst>
          </p:cNvPr>
          <p:cNvSpPr/>
          <p:nvPr/>
        </p:nvSpPr>
        <p:spPr>
          <a:xfrm>
            <a:off x="286247" y="159026"/>
            <a:ext cx="4198288" cy="11290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i="0" dirty="0">
                <a:solidFill>
                  <a:srgbClr val="2D3B45"/>
                </a:solidFill>
                <a:effectLst/>
                <a:latin typeface="Lato Extended"/>
              </a:rPr>
              <a:t>Problem Statement:</a:t>
            </a:r>
            <a:endParaRPr lang="en-US" sz="3200" dirty="0"/>
          </a:p>
        </p:txBody>
      </p:sp>
      <p:sp>
        <p:nvSpPr>
          <p:cNvPr id="3" name="Rectangle 2">
            <a:extLst>
              <a:ext uri="{FF2B5EF4-FFF2-40B4-BE49-F238E27FC236}">
                <a16:creationId xmlns:a16="http://schemas.microsoft.com/office/drawing/2014/main" id="{1D43DDC0-C94A-04C1-115F-D2034A3ADDFA}"/>
              </a:ext>
            </a:extLst>
          </p:cNvPr>
          <p:cNvSpPr/>
          <p:nvPr/>
        </p:nvSpPr>
        <p:spPr>
          <a:xfrm>
            <a:off x="644056" y="978010"/>
            <a:ext cx="11187485" cy="177314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D3B45"/>
                </a:solidFill>
                <a:effectLst/>
                <a:latin typeface="Lato Extended"/>
              </a:rPr>
              <a:t>XYZ credit union in Latin America is performing very well in selling the Banking products (e.g.: Credit card, deposit account, retirement account, safe deposit box </a:t>
            </a:r>
            <a:r>
              <a:rPr lang="en-US" b="0" i="0" dirty="0" err="1">
                <a:solidFill>
                  <a:srgbClr val="2D3B45"/>
                </a:solidFill>
                <a:effectLst/>
                <a:latin typeface="Lato Extended"/>
              </a:rPr>
              <a:t>etc</a:t>
            </a:r>
            <a:r>
              <a:rPr lang="en-US" b="0" i="0" dirty="0">
                <a:solidFill>
                  <a:srgbClr val="2D3B45"/>
                </a:solidFill>
                <a:effectLst/>
                <a:latin typeface="Lato Extended"/>
              </a:rPr>
              <a:t>) but their existing customer is not buying more than 1 product which means bank is not performing good in cross selling (Bank is not able to sell their other offerings to existing customer). XYZ Credit Union decided to approach ABC analytics to solve their problem</a:t>
            </a:r>
            <a:endParaRPr lang="en-US" dirty="0"/>
          </a:p>
        </p:txBody>
      </p:sp>
      <p:sp>
        <p:nvSpPr>
          <p:cNvPr id="4" name="Rectangle 3">
            <a:extLst>
              <a:ext uri="{FF2B5EF4-FFF2-40B4-BE49-F238E27FC236}">
                <a16:creationId xmlns:a16="http://schemas.microsoft.com/office/drawing/2014/main" id="{D50C806A-85EC-8311-937A-A35CF9E470A3}"/>
              </a:ext>
            </a:extLst>
          </p:cNvPr>
          <p:cNvSpPr/>
          <p:nvPr/>
        </p:nvSpPr>
        <p:spPr>
          <a:xfrm>
            <a:off x="360459" y="2751152"/>
            <a:ext cx="2130948" cy="100186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Objective:</a:t>
            </a:r>
          </a:p>
        </p:txBody>
      </p:sp>
      <p:sp>
        <p:nvSpPr>
          <p:cNvPr id="5" name="Rectangle 4">
            <a:extLst>
              <a:ext uri="{FF2B5EF4-FFF2-40B4-BE49-F238E27FC236}">
                <a16:creationId xmlns:a16="http://schemas.microsoft.com/office/drawing/2014/main" id="{4E13CDDF-71F2-9E47-5717-7493D669A440}"/>
              </a:ext>
            </a:extLst>
          </p:cNvPr>
          <p:cNvSpPr/>
          <p:nvPr/>
        </p:nvSpPr>
        <p:spPr>
          <a:xfrm>
            <a:off x="1184746" y="3753016"/>
            <a:ext cx="8531750" cy="158230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a:t>This project aims to analyze customer behavior and provide </a:t>
            </a:r>
            <a:r>
              <a:rPr lang="en-US" b="1"/>
              <a:t>data-driven recommendations</a:t>
            </a:r>
            <a:r>
              <a:rPr lang="en-US"/>
              <a:t> to improve cross-selling without using machine learning.</a:t>
            </a:r>
          </a:p>
        </p:txBody>
      </p:sp>
    </p:spTree>
    <p:extLst>
      <p:ext uri="{BB962C8B-B14F-4D97-AF65-F5344CB8AC3E}">
        <p14:creationId xmlns:p14="http://schemas.microsoft.com/office/powerpoint/2010/main" val="24195456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5D8AF2-9AF6-5BBD-7935-8D4BDFD1EAC2}"/>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C621E1-1ABA-8E4B-66CC-898B0C6EA8AB}"/>
              </a:ext>
            </a:extLst>
          </p:cNvPr>
          <p:cNvSpPr/>
          <p:nvPr/>
        </p:nvSpPr>
        <p:spPr>
          <a:xfrm>
            <a:off x="2138901" y="1184744"/>
            <a:ext cx="7609398" cy="37768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ln w="22225">
                  <a:solidFill>
                    <a:schemeClr val="accent2"/>
                  </a:solidFill>
                  <a:prstDash val="solid"/>
                </a:ln>
                <a:solidFill>
                  <a:schemeClr val="accent2">
                    <a:lumMod val="40000"/>
                    <a:lumOff val="60000"/>
                  </a:schemeClr>
                </a:solidFill>
              </a:rPr>
              <a:t>Thank you</a:t>
            </a:r>
          </a:p>
        </p:txBody>
      </p:sp>
    </p:spTree>
    <p:extLst>
      <p:ext uri="{BB962C8B-B14F-4D97-AF65-F5344CB8AC3E}">
        <p14:creationId xmlns:p14="http://schemas.microsoft.com/office/powerpoint/2010/main" val="1002802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AE87AB-D77F-5031-5418-85CC45B1AB7A}"/>
              </a:ext>
            </a:extLst>
          </p:cNvPr>
          <p:cNvSpPr/>
          <p:nvPr/>
        </p:nvSpPr>
        <p:spPr>
          <a:xfrm>
            <a:off x="0" y="163002"/>
            <a:ext cx="3228230" cy="7315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Project Plan:</a:t>
            </a:r>
          </a:p>
        </p:txBody>
      </p:sp>
      <p:graphicFrame>
        <p:nvGraphicFramePr>
          <p:cNvPr id="3" name="Table 2">
            <a:extLst>
              <a:ext uri="{FF2B5EF4-FFF2-40B4-BE49-F238E27FC236}">
                <a16:creationId xmlns:a16="http://schemas.microsoft.com/office/drawing/2014/main" id="{95C526DF-F33F-B117-6408-86469579C873}"/>
              </a:ext>
            </a:extLst>
          </p:cNvPr>
          <p:cNvGraphicFramePr>
            <a:graphicFrameLocks noGrp="1"/>
          </p:cNvGraphicFramePr>
          <p:nvPr>
            <p:extLst>
              <p:ext uri="{D42A27DB-BD31-4B8C-83A1-F6EECF244321}">
                <p14:modId xmlns:p14="http://schemas.microsoft.com/office/powerpoint/2010/main" val="906100531"/>
              </p:ext>
            </p:extLst>
          </p:nvPr>
        </p:nvGraphicFramePr>
        <p:xfrm>
          <a:off x="0" y="1033670"/>
          <a:ext cx="12117789" cy="5661328"/>
        </p:xfrm>
        <a:graphic>
          <a:graphicData uri="http://schemas.openxmlformats.org/drawingml/2006/table">
            <a:tbl>
              <a:tblPr firstRow="1" bandRow="1">
                <a:tableStyleId>{5C22544A-7EE6-4342-B048-85BDC9FD1C3A}</a:tableStyleId>
              </a:tblPr>
              <a:tblGrid>
                <a:gridCol w="4039263">
                  <a:extLst>
                    <a:ext uri="{9D8B030D-6E8A-4147-A177-3AD203B41FA5}">
                      <a16:colId xmlns:a16="http://schemas.microsoft.com/office/drawing/2014/main" val="3987518985"/>
                    </a:ext>
                  </a:extLst>
                </a:gridCol>
                <a:gridCol w="4039263">
                  <a:extLst>
                    <a:ext uri="{9D8B030D-6E8A-4147-A177-3AD203B41FA5}">
                      <a16:colId xmlns:a16="http://schemas.microsoft.com/office/drawing/2014/main" val="756221234"/>
                    </a:ext>
                  </a:extLst>
                </a:gridCol>
                <a:gridCol w="4039263">
                  <a:extLst>
                    <a:ext uri="{9D8B030D-6E8A-4147-A177-3AD203B41FA5}">
                      <a16:colId xmlns:a16="http://schemas.microsoft.com/office/drawing/2014/main" val="1969473414"/>
                    </a:ext>
                  </a:extLst>
                </a:gridCol>
              </a:tblGrid>
              <a:tr h="707666">
                <a:tc>
                  <a:txBody>
                    <a:bodyPr/>
                    <a:lstStyle/>
                    <a:p>
                      <a:r>
                        <a:rPr lang="en-US" dirty="0"/>
                        <a:t>WEEK</a:t>
                      </a:r>
                    </a:p>
                  </a:txBody>
                  <a:tcPr/>
                </a:tc>
                <a:tc>
                  <a:txBody>
                    <a:bodyPr/>
                    <a:lstStyle/>
                    <a:p>
                      <a:r>
                        <a:rPr lang="en-US" dirty="0"/>
                        <a:t>DATE</a:t>
                      </a:r>
                    </a:p>
                  </a:txBody>
                  <a:tcPr/>
                </a:tc>
                <a:tc>
                  <a:txBody>
                    <a:bodyPr/>
                    <a:lstStyle/>
                    <a:p>
                      <a:r>
                        <a:rPr lang="en-US" dirty="0"/>
                        <a:t>PLAN</a:t>
                      </a:r>
                    </a:p>
                  </a:txBody>
                  <a:tcPr/>
                </a:tc>
                <a:extLst>
                  <a:ext uri="{0D108BD9-81ED-4DB2-BD59-A6C34878D82A}">
                    <a16:rowId xmlns:a16="http://schemas.microsoft.com/office/drawing/2014/main" val="262172763"/>
                  </a:ext>
                </a:extLst>
              </a:tr>
              <a:tr h="707666">
                <a:tc>
                  <a:txBody>
                    <a:bodyPr/>
                    <a:lstStyle/>
                    <a:p>
                      <a:r>
                        <a:rPr lang="en-US" dirty="0"/>
                        <a:t>Week7</a:t>
                      </a:r>
                    </a:p>
                  </a:txBody>
                  <a:tcPr/>
                </a:tc>
                <a:tc>
                  <a:txBody>
                    <a:bodyPr/>
                    <a:lstStyle/>
                    <a:p>
                      <a:r>
                        <a:rPr lang="en-US" dirty="0"/>
                        <a:t>02/19/2025</a:t>
                      </a:r>
                    </a:p>
                  </a:txBody>
                  <a:tcPr/>
                </a:tc>
                <a:tc>
                  <a:txBody>
                    <a:bodyPr/>
                    <a:lstStyle/>
                    <a:p>
                      <a:r>
                        <a:rPr lang="en-US" sz="1800" b="1" i="0" kern="1200" dirty="0">
                          <a:solidFill>
                            <a:schemeClr val="dk1"/>
                          </a:solidFill>
                          <a:effectLst/>
                          <a:latin typeface="+mn-lt"/>
                          <a:ea typeface="+mn-ea"/>
                          <a:cs typeface="+mn-cs"/>
                        </a:rPr>
                        <a:t>1. Business understanding</a:t>
                      </a:r>
                      <a:endParaRPr lang="en-US" dirty="0"/>
                    </a:p>
                  </a:txBody>
                  <a:tcPr/>
                </a:tc>
                <a:extLst>
                  <a:ext uri="{0D108BD9-81ED-4DB2-BD59-A6C34878D82A}">
                    <a16:rowId xmlns:a16="http://schemas.microsoft.com/office/drawing/2014/main" val="3591354376"/>
                  </a:ext>
                </a:extLst>
              </a:tr>
              <a:tr h="707666">
                <a:tc>
                  <a:txBody>
                    <a:bodyPr/>
                    <a:lstStyle/>
                    <a:p>
                      <a:r>
                        <a:rPr lang="en-US" dirty="0"/>
                        <a:t>Week8</a:t>
                      </a:r>
                    </a:p>
                  </a:txBody>
                  <a:tcPr/>
                </a:tc>
                <a:tc>
                  <a:txBody>
                    <a:bodyPr/>
                    <a:lstStyle/>
                    <a:p>
                      <a:r>
                        <a:rPr lang="en-US" dirty="0"/>
                        <a:t>02/26/2025</a:t>
                      </a:r>
                    </a:p>
                  </a:txBody>
                  <a:tcPr/>
                </a:tc>
                <a:tc>
                  <a:txBody>
                    <a:bodyPr/>
                    <a:lstStyle/>
                    <a:p>
                      <a:r>
                        <a:rPr lang="en-US" sz="1800" b="1" i="0" kern="1200" dirty="0">
                          <a:solidFill>
                            <a:schemeClr val="dk1"/>
                          </a:solidFill>
                          <a:effectLst/>
                          <a:latin typeface="+mn-lt"/>
                          <a:ea typeface="+mn-ea"/>
                          <a:cs typeface="+mn-cs"/>
                        </a:rPr>
                        <a:t>2. Data Understanding</a:t>
                      </a:r>
                      <a:endParaRPr lang="en-US" dirty="0"/>
                    </a:p>
                  </a:txBody>
                  <a:tcPr/>
                </a:tc>
                <a:extLst>
                  <a:ext uri="{0D108BD9-81ED-4DB2-BD59-A6C34878D82A}">
                    <a16:rowId xmlns:a16="http://schemas.microsoft.com/office/drawing/2014/main" val="1977197305"/>
                  </a:ext>
                </a:extLst>
              </a:tr>
              <a:tr h="707666">
                <a:tc>
                  <a:txBody>
                    <a:bodyPr/>
                    <a:lstStyle/>
                    <a:p>
                      <a:r>
                        <a:rPr lang="en-US" dirty="0"/>
                        <a:t>Week9</a:t>
                      </a:r>
                    </a:p>
                  </a:txBody>
                  <a:tcPr/>
                </a:tc>
                <a:tc>
                  <a:txBody>
                    <a:bodyPr/>
                    <a:lstStyle/>
                    <a:p>
                      <a:r>
                        <a:rPr lang="en-US" dirty="0"/>
                        <a:t>03/02/2025</a:t>
                      </a:r>
                    </a:p>
                  </a:txBody>
                  <a:tcPr/>
                </a:tc>
                <a:tc>
                  <a:txBody>
                    <a:bodyPr/>
                    <a:lstStyle/>
                    <a:p>
                      <a:r>
                        <a:rPr lang="en-US" sz="1800" b="1" i="0" kern="1200" dirty="0">
                          <a:solidFill>
                            <a:schemeClr val="dk1"/>
                          </a:solidFill>
                          <a:effectLst/>
                          <a:latin typeface="+mn-lt"/>
                          <a:ea typeface="+mn-ea"/>
                          <a:cs typeface="+mn-cs"/>
                        </a:rPr>
                        <a:t>3. Data Cleansing and Transformation</a:t>
                      </a:r>
                      <a:endParaRPr lang="en-US" dirty="0"/>
                    </a:p>
                  </a:txBody>
                  <a:tcPr/>
                </a:tc>
                <a:extLst>
                  <a:ext uri="{0D108BD9-81ED-4DB2-BD59-A6C34878D82A}">
                    <a16:rowId xmlns:a16="http://schemas.microsoft.com/office/drawing/2014/main" val="4116059259"/>
                  </a:ext>
                </a:extLst>
              </a:tr>
              <a:tr h="707666">
                <a:tc>
                  <a:txBody>
                    <a:bodyPr/>
                    <a:lstStyle/>
                    <a:p>
                      <a:r>
                        <a:rPr lang="en-US" dirty="0"/>
                        <a:t>Week10</a:t>
                      </a:r>
                    </a:p>
                  </a:txBody>
                  <a:tcPr/>
                </a:tc>
                <a:tc>
                  <a:txBody>
                    <a:bodyPr/>
                    <a:lstStyle/>
                    <a:p>
                      <a:r>
                        <a:rPr lang="en-US" dirty="0"/>
                        <a:t>03/02/2025</a:t>
                      </a:r>
                    </a:p>
                  </a:txBody>
                  <a:tcPr/>
                </a:tc>
                <a:tc>
                  <a:txBody>
                    <a:bodyPr/>
                    <a:lstStyle/>
                    <a:p>
                      <a:r>
                        <a:rPr lang="en-US" sz="1800" b="1" i="0" kern="1200" dirty="0">
                          <a:solidFill>
                            <a:schemeClr val="dk1"/>
                          </a:solidFill>
                          <a:effectLst/>
                          <a:latin typeface="+mn-lt"/>
                          <a:ea typeface="+mn-ea"/>
                          <a:cs typeface="+mn-cs"/>
                        </a:rPr>
                        <a:t>4. Exploratory data analysis</a:t>
                      </a:r>
                      <a:endParaRPr lang="en-US" dirty="0"/>
                    </a:p>
                  </a:txBody>
                  <a:tcPr/>
                </a:tc>
                <a:extLst>
                  <a:ext uri="{0D108BD9-81ED-4DB2-BD59-A6C34878D82A}">
                    <a16:rowId xmlns:a16="http://schemas.microsoft.com/office/drawing/2014/main" val="3974007451"/>
                  </a:ext>
                </a:extLst>
              </a:tr>
              <a:tr h="707666">
                <a:tc>
                  <a:txBody>
                    <a:bodyPr/>
                    <a:lstStyle/>
                    <a:p>
                      <a:r>
                        <a:rPr lang="en-US" dirty="0"/>
                        <a:t>Week11</a:t>
                      </a:r>
                    </a:p>
                  </a:txBody>
                  <a:tcPr/>
                </a:tc>
                <a:tc>
                  <a:txBody>
                    <a:bodyPr/>
                    <a:lstStyle/>
                    <a:p>
                      <a:r>
                        <a:rPr lang="en-US" dirty="0"/>
                        <a:t>03/16/2025</a:t>
                      </a:r>
                    </a:p>
                  </a:txBody>
                  <a:tcPr/>
                </a:tc>
                <a:tc>
                  <a:txBody>
                    <a:bodyPr/>
                    <a:lstStyle/>
                    <a:p>
                      <a:r>
                        <a:rPr lang="en-US" sz="1800" b="1" i="0" kern="1200" dirty="0">
                          <a:solidFill>
                            <a:schemeClr val="dk1"/>
                          </a:solidFill>
                          <a:effectLst/>
                          <a:latin typeface="+mn-lt"/>
                          <a:ea typeface="+mn-ea"/>
                          <a:cs typeface="+mn-cs"/>
                        </a:rPr>
                        <a:t>5. EDA Recommendation (ppt)</a:t>
                      </a:r>
                      <a:endParaRPr lang="en-US" dirty="0"/>
                    </a:p>
                  </a:txBody>
                  <a:tcPr/>
                </a:tc>
                <a:extLst>
                  <a:ext uri="{0D108BD9-81ED-4DB2-BD59-A6C34878D82A}">
                    <a16:rowId xmlns:a16="http://schemas.microsoft.com/office/drawing/2014/main" val="2509382062"/>
                  </a:ext>
                </a:extLst>
              </a:tr>
              <a:tr h="707666">
                <a:tc>
                  <a:txBody>
                    <a:bodyPr/>
                    <a:lstStyle/>
                    <a:p>
                      <a:r>
                        <a:rPr lang="en-US" dirty="0"/>
                        <a:t>Week12</a:t>
                      </a:r>
                    </a:p>
                  </a:txBody>
                  <a:tcPr/>
                </a:tc>
                <a:tc>
                  <a:txBody>
                    <a:bodyPr/>
                    <a:lstStyle/>
                    <a:p>
                      <a:r>
                        <a:rPr lang="en-US" dirty="0"/>
                        <a:t>03/23/2025</a:t>
                      </a:r>
                    </a:p>
                  </a:txBody>
                  <a:tcPr/>
                </a:tc>
                <a:tc>
                  <a:txBody>
                    <a:bodyPr/>
                    <a:lstStyle/>
                    <a:p>
                      <a:r>
                        <a:rPr lang="en-US" dirty="0"/>
                        <a:t>6.</a:t>
                      </a:r>
                      <a:r>
                        <a:rPr lang="en-US" sz="1800" b="1" i="0" kern="1200" dirty="0">
                          <a:solidFill>
                            <a:schemeClr val="dk1"/>
                          </a:solidFill>
                          <a:effectLst/>
                          <a:latin typeface="+mn-lt"/>
                          <a:ea typeface="+mn-ea"/>
                          <a:cs typeface="+mn-cs"/>
                        </a:rPr>
                        <a:t>  business insight in taking decision.</a:t>
                      </a:r>
                      <a:endParaRPr lang="en-US" dirty="0"/>
                    </a:p>
                  </a:txBody>
                  <a:tcPr/>
                </a:tc>
                <a:extLst>
                  <a:ext uri="{0D108BD9-81ED-4DB2-BD59-A6C34878D82A}">
                    <a16:rowId xmlns:a16="http://schemas.microsoft.com/office/drawing/2014/main" val="3097832552"/>
                  </a:ext>
                </a:extLst>
              </a:tr>
              <a:tr h="707666">
                <a:tc>
                  <a:txBody>
                    <a:bodyPr/>
                    <a:lstStyle/>
                    <a:p>
                      <a:r>
                        <a:rPr lang="en-US" dirty="0"/>
                        <a:t>Week13</a:t>
                      </a:r>
                    </a:p>
                  </a:txBody>
                  <a:tcPr/>
                </a:tc>
                <a:tc>
                  <a:txBody>
                    <a:bodyPr/>
                    <a:lstStyle/>
                    <a:p>
                      <a:r>
                        <a:rPr lang="en-US" dirty="0"/>
                        <a:t>03/30/2025</a:t>
                      </a:r>
                    </a:p>
                  </a:txBody>
                  <a:tcPr/>
                </a:tc>
                <a:tc>
                  <a:txBody>
                    <a:bodyPr/>
                    <a:lstStyle/>
                    <a:p>
                      <a:r>
                        <a:rPr lang="en-US" sz="1800" b="1" i="0" kern="1200" dirty="0">
                          <a:solidFill>
                            <a:schemeClr val="dk1"/>
                          </a:solidFill>
                          <a:effectLst/>
                          <a:latin typeface="+mn-lt"/>
                          <a:ea typeface="+mn-ea"/>
                          <a:cs typeface="+mn-cs"/>
                        </a:rPr>
                        <a:t>7. Prepare a final presentation</a:t>
                      </a:r>
                      <a:endParaRPr lang="en-US" dirty="0"/>
                    </a:p>
                  </a:txBody>
                  <a:tcPr/>
                </a:tc>
                <a:extLst>
                  <a:ext uri="{0D108BD9-81ED-4DB2-BD59-A6C34878D82A}">
                    <a16:rowId xmlns:a16="http://schemas.microsoft.com/office/drawing/2014/main" val="640029130"/>
                  </a:ext>
                </a:extLst>
              </a:tr>
            </a:tbl>
          </a:graphicData>
        </a:graphic>
      </p:graphicFrame>
    </p:spTree>
    <p:extLst>
      <p:ext uri="{BB962C8B-B14F-4D97-AF65-F5344CB8AC3E}">
        <p14:creationId xmlns:p14="http://schemas.microsoft.com/office/powerpoint/2010/main" val="105587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C9FD9D-C9AC-6D67-4060-83CAD800B433}"/>
              </a:ext>
            </a:extLst>
          </p:cNvPr>
          <p:cNvSpPr/>
          <p:nvPr/>
        </p:nvSpPr>
        <p:spPr>
          <a:xfrm>
            <a:off x="580445" y="556592"/>
            <a:ext cx="3101008" cy="8825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t>Info. About Data:</a:t>
            </a:r>
          </a:p>
        </p:txBody>
      </p:sp>
      <p:sp>
        <p:nvSpPr>
          <p:cNvPr id="3" name="Rectangle 2">
            <a:extLst>
              <a:ext uri="{FF2B5EF4-FFF2-40B4-BE49-F238E27FC236}">
                <a16:creationId xmlns:a16="http://schemas.microsoft.com/office/drawing/2014/main" id="{1EB4909F-0CDC-0F86-5894-483BFD870444}"/>
              </a:ext>
            </a:extLst>
          </p:cNvPr>
          <p:cNvSpPr/>
          <p:nvPr/>
        </p:nvSpPr>
        <p:spPr>
          <a:xfrm>
            <a:off x="1574358" y="1566407"/>
            <a:ext cx="8229600" cy="64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2D3B45"/>
                </a:solidFill>
                <a:effectLst/>
                <a:latin typeface="Lato Extended"/>
              </a:rPr>
              <a:t>This data about XYZ credit union Company in Latin America which contains 48 features and </a:t>
            </a:r>
            <a:r>
              <a:rPr lang="en-US" b="0" i="0" dirty="0">
                <a:solidFill>
                  <a:srgbClr val="000000"/>
                </a:solidFill>
                <a:effectLst/>
                <a:latin typeface="Helvetica Neue"/>
              </a:rPr>
              <a:t>13647309 Number of Observations.</a:t>
            </a:r>
            <a:endParaRPr lang="en-US" dirty="0"/>
          </a:p>
        </p:txBody>
      </p:sp>
      <p:graphicFrame>
        <p:nvGraphicFramePr>
          <p:cNvPr id="4" name="Table 3">
            <a:extLst>
              <a:ext uri="{FF2B5EF4-FFF2-40B4-BE49-F238E27FC236}">
                <a16:creationId xmlns:a16="http://schemas.microsoft.com/office/drawing/2014/main" id="{CBF5D817-41CB-56B5-D9A8-2D1D3B8AE327}"/>
              </a:ext>
            </a:extLst>
          </p:cNvPr>
          <p:cNvGraphicFramePr>
            <a:graphicFrameLocks noGrp="1"/>
          </p:cNvGraphicFramePr>
          <p:nvPr>
            <p:extLst>
              <p:ext uri="{D42A27DB-BD31-4B8C-83A1-F6EECF244321}">
                <p14:modId xmlns:p14="http://schemas.microsoft.com/office/powerpoint/2010/main" val="4208512971"/>
              </p:ext>
            </p:extLst>
          </p:nvPr>
        </p:nvGraphicFramePr>
        <p:xfrm>
          <a:off x="1407382" y="2655735"/>
          <a:ext cx="8752618" cy="2504661"/>
        </p:xfrm>
        <a:graphic>
          <a:graphicData uri="http://schemas.openxmlformats.org/drawingml/2006/table">
            <a:tbl>
              <a:tblPr firstRow="1" bandRow="1">
                <a:tableStyleId>{5C22544A-7EE6-4342-B048-85BDC9FD1C3A}</a:tableStyleId>
              </a:tblPr>
              <a:tblGrid>
                <a:gridCol w="4387725">
                  <a:extLst>
                    <a:ext uri="{9D8B030D-6E8A-4147-A177-3AD203B41FA5}">
                      <a16:colId xmlns:a16="http://schemas.microsoft.com/office/drawing/2014/main" val="12828240"/>
                    </a:ext>
                  </a:extLst>
                </a:gridCol>
                <a:gridCol w="4364893">
                  <a:extLst>
                    <a:ext uri="{9D8B030D-6E8A-4147-A177-3AD203B41FA5}">
                      <a16:colId xmlns:a16="http://schemas.microsoft.com/office/drawing/2014/main" val="3264220070"/>
                    </a:ext>
                  </a:extLst>
                </a:gridCol>
              </a:tblGrid>
              <a:tr h="484094">
                <a:tc>
                  <a:txBody>
                    <a:bodyPr/>
                    <a:lstStyle/>
                    <a:p>
                      <a:r>
                        <a:rPr lang="en-US" dirty="0"/>
                        <a:t>Total Number of Observations</a:t>
                      </a:r>
                    </a:p>
                  </a:txBody>
                  <a:tcPr/>
                </a:tc>
                <a:tc>
                  <a:txBody>
                    <a:bodyPr/>
                    <a:lstStyle/>
                    <a:p>
                      <a:r>
                        <a:rPr lang="en-US" sz="1800" b="0" i="0" kern="1200" dirty="0">
                          <a:solidFill>
                            <a:schemeClr val="lt1"/>
                          </a:solidFill>
                          <a:effectLst/>
                          <a:latin typeface="+mn-lt"/>
                          <a:ea typeface="+mn-ea"/>
                          <a:cs typeface="+mn-cs"/>
                        </a:rPr>
                        <a:t>13647309</a:t>
                      </a:r>
                      <a:endParaRPr lang="en-US" dirty="0"/>
                    </a:p>
                  </a:txBody>
                  <a:tcPr/>
                </a:tc>
                <a:extLst>
                  <a:ext uri="{0D108BD9-81ED-4DB2-BD59-A6C34878D82A}">
                    <a16:rowId xmlns:a16="http://schemas.microsoft.com/office/drawing/2014/main" val="774015926"/>
                  </a:ext>
                </a:extLst>
              </a:tr>
              <a:tr h="568285">
                <a:tc>
                  <a:txBody>
                    <a:bodyPr/>
                    <a:lstStyle/>
                    <a:p>
                      <a:r>
                        <a:rPr lang="en-US" dirty="0"/>
                        <a:t>Total Number of Files</a:t>
                      </a:r>
                    </a:p>
                  </a:txBody>
                  <a:tcPr/>
                </a:tc>
                <a:tc>
                  <a:txBody>
                    <a:bodyPr/>
                    <a:lstStyle/>
                    <a:p>
                      <a:r>
                        <a:rPr lang="en-US" dirty="0"/>
                        <a:t>1</a:t>
                      </a:r>
                    </a:p>
                  </a:txBody>
                  <a:tcPr/>
                </a:tc>
                <a:extLst>
                  <a:ext uri="{0D108BD9-81ED-4DB2-BD59-A6C34878D82A}">
                    <a16:rowId xmlns:a16="http://schemas.microsoft.com/office/drawing/2014/main" val="3129088180"/>
                  </a:ext>
                </a:extLst>
              </a:tr>
              <a:tr h="484094">
                <a:tc>
                  <a:txBody>
                    <a:bodyPr/>
                    <a:lstStyle/>
                    <a:p>
                      <a:r>
                        <a:rPr lang="en-US" dirty="0"/>
                        <a:t>Total Number of Features</a:t>
                      </a:r>
                    </a:p>
                  </a:txBody>
                  <a:tcPr/>
                </a:tc>
                <a:tc>
                  <a:txBody>
                    <a:bodyPr/>
                    <a:lstStyle/>
                    <a:p>
                      <a:r>
                        <a:rPr lang="en-US" dirty="0"/>
                        <a:t>48</a:t>
                      </a:r>
                    </a:p>
                  </a:txBody>
                  <a:tcPr/>
                </a:tc>
                <a:extLst>
                  <a:ext uri="{0D108BD9-81ED-4DB2-BD59-A6C34878D82A}">
                    <a16:rowId xmlns:a16="http://schemas.microsoft.com/office/drawing/2014/main" val="469473184"/>
                  </a:ext>
                </a:extLst>
              </a:tr>
              <a:tr h="484094">
                <a:tc>
                  <a:txBody>
                    <a:bodyPr/>
                    <a:lstStyle/>
                    <a:p>
                      <a:r>
                        <a:rPr lang="en-US" dirty="0"/>
                        <a:t>Base Format of The File</a:t>
                      </a:r>
                    </a:p>
                  </a:txBody>
                  <a:tcPr/>
                </a:tc>
                <a:tc>
                  <a:txBody>
                    <a:bodyPr/>
                    <a:lstStyle/>
                    <a:p>
                      <a:r>
                        <a:rPr lang="en-US" dirty="0"/>
                        <a:t>CSV</a:t>
                      </a:r>
                    </a:p>
                  </a:txBody>
                  <a:tcPr/>
                </a:tc>
                <a:extLst>
                  <a:ext uri="{0D108BD9-81ED-4DB2-BD59-A6C34878D82A}">
                    <a16:rowId xmlns:a16="http://schemas.microsoft.com/office/drawing/2014/main" val="2874589913"/>
                  </a:ext>
                </a:extLst>
              </a:tr>
              <a:tr h="484094">
                <a:tc>
                  <a:txBody>
                    <a:bodyPr/>
                    <a:lstStyle/>
                    <a:p>
                      <a:r>
                        <a:rPr lang="en-US" dirty="0"/>
                        <a:t>Size of The Data</a:t>
                      </a:r>
                    </a:p>
                  </a:txBody>
                  <a:tcPr/>
                </a:tc>
                <a:tc>
                  <a:txBody>
                    <a:bodyPr/>
                    <a:lstStyle/>
                    <a:p>
                      <a:r>
                        <a:rPr lang="en-US" dirty="0"/>
                        <a:t>310MB</a:t>
                      </a:r>
                    </a:p>
                  </a:txBody>
                  <a:tcPr/>
                </a:tc>
                <a:extLst>
                  <a:ext uri="{0D108BD9-81ED-4DB2-BD59-A6C34878D82A}">
                    <a16:rowId xmlns:a16="http://schemas.microsoft.com/office/drawing/2014/main" val="1547170690"/>
                  </a:ext>
                </a:extLst>
              </a:tr>
            </a:tbl>
          </a:graphicData>
        </a:graphic>
      </p:graphicFrame>
    </p:spTree>
    <p:extLst>
      <p:ext uri="{BB962C8B-B14F-4D97-AF65-F5344CB8AC3E}">
        <p14:creationId xmlns:p14="http://schemas.microsoft.com/office/powerpoint/2010/main" val="297095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C7950C-EABD-9EB7-A4E5-4CDE8BFB90D7}"/>
              </a:ext>
            </a:extLst>
          </p:cNvPr>
          <p:cNvSpPr/>
          <p:nvPr/>
        </p:nvSpPr>
        <p:spPr>
          <a:xfrm>
            <a:off x="1" y="0"/>
            <a:ext cx="415058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Data Understanding</a:t>
            </a:r>
          </a:p>
        </p:txBody>
      </p:sp>
      <p:pic>
        <p:nvPicPr>
          <p:cNvPr id="4" name="Picture 3" descr="A screenshot of a computer&#10;&#10;AI-generated content may be incorrect.">
            <a:extLst>
              <a:ext uri="{FF2B5EF4-FFF2-40B4-BE49-F238E27FC236}">
                <a16:creationId xmlns:a16="http://schemas.microsoft.com/office/drawing/2014/main" id="{626609F0-91F7-4CE1-DB16-502B7ACFC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581" y="1598213"/>
            <a:ext cx="8041418" cy="3593989"/>
          </a:xfrm>
          <a:prstGeom prst="rect">
            <a:avLst/>
          </a:prstGeom>
        </p:spPr>
      </p:pic>
      <p:sp>
        <p:nvSpPr>
          <p:cNvPr id="5" name="Rectangle 4">
            <a:extLst>
              <a:ext uri="{FF2B5EF4-FFF2-40B4-BE49-F238E27FC236}">
                <a16:creationId xmlns:a16="http://schemas.microsoft.com/office/drawing/2014/main" id="{B6814022-A94B-4370-C53E-3119672060EB}"/>
              </a:ext>
            </a:extLst>
          </p:cNvPr>
          <p:cNvSpPr/>
          <p:nvPr/>
        </p:nvSpPr>
        <p:spPr>
          <a:xfrm>
            <a:off x="4301656" y="310101"/>
            <a:ext cx="7752521" cy="101776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b="0" i="0" dirty="0">
                <a:solidFill>
                  <a:srgbClr val="000000"/>
                </a:solidFill>
                <a:effectLst/>
                <a:latin typeface="Helvetica Neue"/>
              </a:rPr>
              <a:t>This data set contains 13647309 rows and 48 columns</a:t>
            </a:r>
            <a:endParaRPr lang="en-US" dirty="0"/>
          </a:p>
        </p:txBody>
      </p:sp>
      <p:pic>
        <p:nvPicPr>
          <p:cNvPr id="7" name="Picture 6" descr="A white box with black text&#10;&#10;AI-generated content may be incorrect.">
            <a:extLst>
              <a:ext uri="{FF2B5EF4-FFF2-40B4-BE49-F238E27FC236}">
                <a16:creationId xmlns:a16="http://schemas.microsoft.com/office/drawing/2014/main" id="{787A2F5B-EEA3-BAF6-B948-026AC6E192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3817" y="5571749"/>
            <a:ext cx="4967324" cy="771531"/>
          </a:xfrm>
          <a:prstGeom prst="rect">
            <a:avLst/>
          </a:prstGeom>
        </p:spPr>
      </p:pic>
    </p:spTree>
    <p:extLst>
      <p:ext uri="{BB962C8B-B14F-4D97-AF65-F5344CB8AC3E}">
        <p14:creationId xmlns:p14="http://schemas.microsoft.com/office/powerpoint/2010/main" val="227666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9E8AEF-F769-20A6-10D7-07EE146A0E94}"/>
              </a:ext>
            </a:extLst>
          </p:cNvPr>
          <p:cNvSpPr/>
          <p:nvPr/>
        </p:nvSpPr>
        <p:spPr>
          <a:xfrm>
            <a:off x="0" y="55659"/>
            <a:ext cx="4293704" cy="68023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t>Data Understanding</a:t>
            </a:r>
          </a:p>
        </p:txBody>
      </p:sp>
      <p:pic>
        <p:nvPicPr>
          <p:cNvPr id="4" name="Picture 3" descr="A screenshot of a computer&#10;&#10;AI-generated content may be incorrect.">
            <a:extLst>
              <a:ext uri="{FF2B5EF4-FFF2-40B4-BE49-F238E27FC236}">
                <a16:creationId xmlns:a16="http://schemas.microsoft.com/office/drawing/2014/main" id="{61B570CC-FFD7-2A1A-0A88-DF592ECD5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123" y="1437139"/>
            <a:ext cx="6885830" cy="5106783"/>
          </a:xfrm>
          <a:prstGeom prst="rect">
            <a:avLst/>
          </a:prstGeom>
        </p:spPr>
      </p:pic>
      <p:sp>
        <p:nvSpPr>
          <p:cNvPr id="5" name="Rectangle 4">
            <a:extLst>
              <a:ext uri="{FF2B5EF4-FFF2-40B4-BE49-F238E27FC236}">
                <a16:creationId xmlns:a16="http://schemas.microsoft.com/office/drawing/2014/main" id="{862DB450-DB14-6E9D-C2D2-2A187F42C34B}"/>
              </a:ext>
            </a:extLst>
          </p:cNvPr>
          <p:cNvSpPr/>
          <p:nvPr/>
        </p:nvSpPr>
        <p:spPr>
          <a:xfrm>
            <a:off x="4985468" y="314078"/>
            <a:ext cx="6734755" cy="6917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All the data types was object but now few column’s data types has been changed float64</a:t>
            </a:r>
          </a:p>
        </p:txBody>
      </p:sp>
    </p:spTree>
    <p:extLst>
      <p:ext uri="{BB962C8B-B14F-4D97-AF65-F5344CB8AC3E}">
        <p14:creationId xmlns:p14="http://schemas.microsoft.com/office/powerpoint/2010/main" val="402382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0DB027-0D73-5D52-70E4-CE9815F9B823}"/>
              </a:ext>
            </a:extLst>
          </p:cNvPr>
          <p:cNvSpPr/>
          <p:nvPr/>
        </p:nvSpPr>
        <p:spPr>
          <a:xfrm>
            <a:off x="0" y="0"/>
            <a:ext cx="3705308"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Data Understanding</a:t>
            </a:r>
          </a:p>
        </p:txBody>
      </p:sp>
      <p:pic>
        <p:nvPicPr>
          <p:cNvPr id="4" name="Picture 3" descr="A screenshot of a computer program&#10;&#10;AI-generated content may be incorrect.">
            <a:extLst>
              <a:ext uri="{FF2B5EF4-FFF2-40B4-BE49-F238E27FC236}">
                <a16:creationId xmlns:a16="http://schemas.microsoft.com/office/drawing/2014/main" id="{5980F53B-C61B-B1FD-A137-04F435D12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719" y="2839205"/>
            <a:ext cx="6934251" cy="2976584"/>
          </a:xfrm>
          <a:prstGeom prst="rect">
            <a:avLst/>
          </a:prstGeom>
        </p:spPr>
      </p:pic>
      <p:sp>
        <p:nvSpPr>
          <p:cNvPr id="5" name="Rectangle 4">
            <a:extLst>
              <a:ext uri="{FF2B5EF4-FFF2-40B4-BE49-F238E27FC236}">
                <a16:creationId xmlns:a16="http://schemas.microsoft.com/office/drawing/2014/main" id="{A471590A-662D-5BE6-FAAD-2455FF6E7DF8}"/>
              </a:ext>
            </a:extLst>
          </p:cNvPr>
          <p:cNvSpPr/>
          <p:nvPr/>
        </p:nvSpPr>
        <p:spPr>
          <a:xfrm>
            <a:off x="5661329" y="667910"/>
            <a:ext cx="4238045" cy="85078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Missing Value Filling</a:t>
            </a:r>
          </a:p>
        </p:txBody>
      </p:sp>
    </p:spTree>
    <p:extLst>
      <p:ext uri="{BB962C8B-B14F-4D97-AF65-F5344CB8AC3E}">
        <p14:creationId xmlns:p14="http://schemas.microsoft.com/office/powerpoint/2010/main" val="38420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9D51D4-242B-9E20-D4D0-BC54424B01D2}"/>
              </a:ext>
            </a:extLst>
          </p:cNvPr>
          <p:cNvSpPr/>
          <p:nvPr/>
        </p:nvSpPr>
        <p:spPr>
          <a:xfrm>
            <a:off x="0" y="0"/>
            <a:ext cx="3745064" cy="70687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Data Understanding</a:t>
            </a:r>
          </a:p>
        </p:txBody>
      </p:sp>
      <p:sp>
        <p:nvSpPr>
          <p:cNvPr id="3" name="Rectangle 2">
            <a:extLst>
              <a:ext uri="{FF2B5EF4-FFF2-40B4-BE49-F238E27FC236}">
                <a16:creationId xmlns:a16="http://schemas.microsoft.com/office/drawing/2014/main" id="{93F5084F-DBD1-3E3E-8006-9E9BA3A9BA01}"/>
              </a:ext>
            </a:extLst>
          </p:cNvPr>
          <p:cNvSpPr/>
          <p:nvPr/>
        </p:nvSpPr>
        <p:spPr>
          <a:xfrm>
            <a:off x="5279666" y="373711"/>
            <a:ext cx="5383033" cy="134377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Outlier Detection</a:t>
            </a:r>
          </a:p>
        </p:txBody>
      </p:sp>
      <p:pic>
        <p:nvPicPr>
          <p:cNvPr id="5" name="Picture 4" descr="A graph of a graph&#10;&#10;AI-generated content may be incorrect.">
            <a:extLst>
              <a:ext uri="{FF2B5EF4-FFF2-40B4-BE49-F238E27FC236}">
                <a16:creationId xmlns:a16="http://schemas.microsoft.com/office/drawing/2014/main" id="{3D8B5292-564B-FDB2-31D9-239A357EA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995" y="1455089"/>
            <a:ext cx="8282373" cy="4909931"/>
          </a:xfrm>
          <a:prstGeom prst="rect">
            <a:avLst/>
          </a:prstGeom>
        </p:spPr>
      </p:pic>
    </p:spTree>
    <p:extLst>
      <p:ext uri="{BB962C8B-B14F-4D97-AF65-F5344CB8AC3E}">
        <p14:creationId xmlns:p14="http://schemas.microsoft.com/office/powerpoint/2010/main" val="8563304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979</TotalTime>
  <Words>1297</Words>
  <Application>Microsoft Office PowerPoint</Application>
  <PresentationFormat>Widescreen</PresentationFormat>
  <Paragraphs>148</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vt:lpstr>
      <vt:lpstr>Aptos Display</vt:lpstr>
      <vt:lpstr>Arial</vt:lpstr>
      <vt:lpstr>Helvetica Neue</vt:lpstr>
      <vt:lpstr>Lato Extended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Kumkum Chakraborty</dc:creator>
  <cp:lastModifiedBy>Kumkum Chakraborty</cp:lastModifiedBy>
  <cp:revision>1</cp:revision>
  <dcterms:created xsi:type="dcterms:W3CDTF">2025-04-01T02:32:21Z</dcterms:created>
  <dcterms:modified xsi:type="dcterms:W3CDTF">2025-04-02T16:53:31Z</dcterms:modified>
</cp:coreProperties>
</file>