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21B5-EBCE-4588-4FB7-587A9D053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B6684-2842-0149-8A69-632495A52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13F25-E35D-5CFA-8E94-40F9EE8D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4C8B-C0AC-44E3-9BFF-4432B4D7AB8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EFCB4-17C9-EC02-3FD0-59A4FBEE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2C758-DAE5-F531-CBBF-2FE98E0E4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9586-C0E5-45CF-B45E-61D3F8B2C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4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0746-1361-647D-C5FE-15756862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B2A8-1AF7-BF3A-8B16-3215FDC87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ACB3E-A7E6-7C25-3642-EA689F9E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4C8B-C0AC-44E3-9BFF-4432B4D7AB8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7E136-500F-5CFE-831D-7585F1CA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D1A06-DF3C-3E21-4C16-1EC7EF3C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9586-C0E5-45CF-B45E-61D3F8B2C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7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BE303-C157-AD95-898D-1D7772E08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DF005-219D-FF0D-2B71-383B8D1AB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E977A-6F7B-A4A2-26AF-A4D6FC82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4C8B-C0AC-44E3-9BFF-4432B4D7AB8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CAEF-ED59-DC63-4F00-255353A4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FB069-968C-232F-9551-91CBA7D3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9586-C0E5-45CF-B45E-61D3F8B2C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5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2CC6-9877-FCC9-DF60-BA741C3D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CDBB-854D-EFFE-F41C-9D67BAE8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A75C1-6F41-8847-3899-EB21EA0F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4C8B-C0AC-44E3-9BFF-4432B4D7AB8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EEC72-BD57-F61F-9E7D-1D5CDA88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0C3FE-9642-8F96-C690-745C4C51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9586-C0E5-45CF-B45E-61D3F8B2C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564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7871-9003-12FE-EF6E-E39C3D22D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29B15-B264-D82A-975C-AD1D17EE8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87616-6E52-FE45-6AB3-5998776C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4C8B-C0AC-44E3-9BFF-4432B4D7AB8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4993-B238-FA57-D73B-AA8381C9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C705-41E9-83CB-F2DE-C9901138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9586-C0E5-45CF-B45E-61D3F8B2C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1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85ACE-C259-928F-779B-AA6B568F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3A761-281C-8750-F741-86E79B24B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E355B-2114-42C1-54C6-1FD441AB7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D3362-0F30-F628-E501-BCCFFA88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4C8B-C0AC-44E3-9BFF-4432B4D7AB8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A0259-4F41-7D9C-D79C-CBE080D1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BAFF7-AA89-65EC-1821-18E0652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9586-C0E5-45CF-B45E-61D3F8B2C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7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5359-7D9B-69E9-E56F-A0AD3804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1E853-2679-649C-7D7F-7A0645BBE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AAFB2-90D1-71EC-6341-2FC927CA3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DADAC-B65E-4016-193A-7F3365C6F3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550073-9698-71A2-8B96-CE0F3BAE9B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BB7A72-C791-25F8-226A-ECB7EBD2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4C8B-C0AC-44E3-9BFF-4432B4D7AB8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E6BDB-99D6-9FCC-C6A9-EC9AC521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780164-3342-3707-260D-03CDCF35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9586-C0E5-45CF-B45E-61D3F8B2C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2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3556-3025-84DD-85C4-584AEF46B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8525C-56EB-60E2-34AF-1EBE38E5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4C8B-C0AC-44E3-9BFF-4432B4D7AB8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5266A-DAAC-284C-DAD5-26495EE2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394AF-470F-0F3B-3E1F-72A32416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9586-C0E5-45CF-B45E-61D3F8B2C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7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FDF2E-ADED-CE68-7F60-65080601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4C8B-C0AC-44E3-9BFF-4432B4D7AB8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55FE3-9A00-B11C-1E4E-6BA1F14D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B76DE-965F-9C0C-B875-D629FCB8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9586-C0E5-45CF-B45E-61D3F8B2C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0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A100-903A-4C9A-E14A-84224E64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7C0EF-A37A-7795-06A0-5C737D9B2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C2D47-325A-2CAB-3ED3-75F2A6222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A487F-A814-C59B-C9BB-FB9D5D1D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4C8B-C0AC-44E3-9BFF-4432B4D7AB8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57072-56F5-B030-EE3B-D3073632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E3023-74EF-7D4E-71BA-35F521CF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9586-C0E5-45CF-B45E-61D3F8B2C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7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9C09-87E8-1224-89A8-9AE9294E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E66972-8D6D-4108-02C4-B6685D2C9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27012-6EDD-1880-6A7A-E9345E5D8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B91DD-8F59-53F9-5237-7C90E7EDF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94C8B-C0AC-44E3-9BFF-4432B4D7AB8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57E05-E5AB-4484-5621-5D5D6037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F373C-5B28-3501-FBB0-213D4FFD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9586-C0E5-45CF-B45E-61D3F8B2C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1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50F50-9518-03E2-C4C7-72752EF50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0D9CF-2257-8071-50D3-7C5F137BF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D2D2-E494-259B-E862-96752ED46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C94C8B-C0AC-44E3-9BFF-4432B4D7AB8F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D9098-C29D-7D4A-D6AE-AF093DB65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5DC7-0587-2E26-171D-01284E406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919586-C0E5-45CF-B45E-61D3F8B2C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D8CD9B-B1D7-0537-BAB1-5ACD408CA3E9}"/>
              </a:ext>
            </a:extLst>
          </p:cNvPr>
          <p:cNvSpPr/>
          <p:nvPr/>
        </p:nvSpPr>
        <p:spPr>
          <a:xfrm>
            <a:off x="3101008" y="119271"/>
            <a:ext cx="5820355" cy="10018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spcBef>
                <a:spcPts val="1125"/>
              </a:spcBef>
              <a:spcAft>
                <a:spcPts val="1125"/>
              </a:spcAft>
            </a:pPr>
            <a:r>
              <a:rPr lang="en-US" sz="2800" b="1" i="0" dirty="0">
                <a:solidFill>
                  <a:srgbClr val="666666"/>
                </a:solidFill>
                <a:effectLst/>
                <a:latin typeface="Lato Extended"/>
              </a:rPr>
              <a:t>Cross selling recommendation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092D0E-F1A8-7B35-9724-CA43CA317951}"/>
              </a:ext>
            </a:extLst>
          </p:cNvPr>
          <p:cNvSpPr/>
          <p:nvPr/>
        </p:nvSpPr>
        <p:spPr>
          <a:xfrm>
            <a:off x="4023360" y="1216550"/>
            <a:ext cx="2719346" cy="70766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Virtual Internship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F3CBC-8EF7-CD86-B137-D7B16707BA43}"/>
              </a:ext>
            </a:extLst>
          </p:cNvPr>
          <p:cNvSpPr/>
          <p:nvPr/>
        </p:nvSpPr>
        <p:spPr>
          <a:xfrm>
            <a:off x="2902226" y="2472856"/>
            <a:ext cx="4691270" cy="116089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Kumkum Chakraborty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AE8408-31B5-0F1D-ADAE-F6E25D197D15}"/>
              </a:ext>
            </a:extLst>
          </p:cNvPr>
          <p:cNvSpPr/>
          <p:nvPr/>
        </p:nvSpPr>
        <p:spPr>
          <a:xfrm>
            <a:off x="3411110" y="4357315"/>
            <a:ext cx="3935895" cy="9621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01/01/2025</a:t>
            </a:r>
          </a:p>
        </p:txBody>
      </p:sp>
    </p:spTree>
    <p:extLst>
      <p:ext uri="{BB962C8B-B14F-4D97-AF65-F5344CB8AC3E}">
        <p14:creationId xmlns:p14="http://schemas.microsoft.com/office/powerpoint/2010/main" val="3175447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2991-DE01-07F9-16DC-704BC2AA8A3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pic>
        <p:nvPicPr>
          <p:cNvPr id="6" name="Picture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3559051-2351-AE36-7F43-9B1BE9957E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15" b="13015"/>
          <a:stretch>
            <a:fillRect/>
          </a:stretch>
        </p:blipFill>
        <p:spPr>
          <a:xfrm>
            <a:off x="5183187" y="457200"/>
            <a:ext cx="6258739" cy="54038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743BF-48C5-9A14-7081-2DDEC881A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sz="3200" dirty="0">
                <a:latin typeface="Angsana New" pitchFamily="18" charset="-34"/>
                <a:cs typeface="Angsana New" pitchFamily="18" charset="-34"/>
              </a:rPr>
              <a:t>All data types are seen as 'objects'. These data types have been changed  as datetime64[ns]</a:t>
            </a:r>
            <a:r>
              <a:rPr lang="tr-TR" sz="32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(2), float64</a:t>
            </a:r>
            <a:r>
              <a:rPr lang="tr-TR" sz="32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(3), int64</a:t>
            </a:r>
            <a:r>
              <a:rPr lang="tr-TR" sz="32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3200" dirty="0">
                <a:latin typeface="Angsana New" pitchFamily="18" charset="-34"/>
                <a:cs typeface="Angsana New" pitchFamily="18" charset="-34"/>
              </a:rPr>
              <a:t>(29)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5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EFF9-BE10-7E78-5F30-1ED4852C52E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9A16432-45D4-057C-210A-441F01250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628153"/>
            <a:ext cx="6172200" cy="50808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8E107-DA97-D3F5-2B4E-8965E10FF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To fill the data, I have used </a:t>
            </a:r>
            <a:r>
              <a:rPr lang="en-US" dirty="0" err="1"/>
              <a:t>Fillna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40519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D5A75-592B-7462-39E8-32570A3A3E7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pic>
        <p:nvPicPr>
          <p:cNvPr id="6" name="Content Placeholder 5" descr="A graph of a graph&#10;&#10;AI-generated content may be incorrect.">
            <a:extLst>
              <a:ext uri="{FF2B5EF4-FFF2-40B4-BE49-F238E27FC236}">
                <a16:creationId xmlns:a16="http://schemas.microsoft.com/office/drawing/2014/main" id="{BDA0A296-6538-C5B6-CB12-414E8DAAB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516835"/>
            <a:ext cx="6847135" cy="603504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2ECE09-EC50-592B-A7C0-680901060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/>
              <a:t>Outlier Detection</a:t>
            </a:r>
          </a:p>
        </p:txBody>
      </p:sp>
    </p:spTree>
    <p:extLst>
      <p:ext uri="{BB962C8B-B14F-4D97-AF65-F5344CB8AC3E}">
        <p14:creationId xmlns:p14="http://schemas.microsoft.com/office/powerpoint/2010/main" val="358849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C76B-D22C-4CB9-9CEE-F637297AFBF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sz="4400" b="1" dirty="0">
                <a:solidFill>
                  <a:srgbClr val="FF6600"/>
                </a:solidFill>
                <a:latin typeface="Angsana New" pitchFamily="18" charset="-34"/>
                <a:cs typeface="Angsana New" pitchFamily="18" charset="-34"/>
              </a:rPr>
              <a:t>Exploratory Data Analysis</a:t>
            </a:r>
            <a:r>
              <a:rPr lang="tr-TR" sz="4400" b="1" dirty="0">
                <a:solidFill>
                  <a:srgbClr val="FF6600"/>
                </a:solidFill>
                <a:latin typeface="Angsana New" pitchFamily="18" charset="-34"/>
                <a:cs typeface="Angsana New" pitchFamily="18" charset="-34"/>
              </a:rPr>
              <a:t> (</a:t>
            </a:r>
            <a:r>
              <a:rPr lang="en-US" sz="4400" b="1" dirty="0">
                <a:solidFill>
                  <a:srgbClr val="FF6600"/>
                </a:solidFill>
                <a:latin typeface="Angsana New" pitchFamily="18" charset="-34"/>
                <a:cs typeface="Angsana New" pitchFamily="18" charset="-34"/>
              </a:rPr>
              <a:t>EDA</a:t>
            </a:r>
            <a:r>
              <a:rPr lang="tr-TR" sz="4400" b="1" dirty="0">
                <a:solidFill>
                  <a:srgbClr val="FF6600"/>
                </a:solidFill>
                <a:latin typeface="Angsana New" pitchFamily="18" charset="-34"/>
                <a:cs typeface="Angsana New" pitchFamily="18" charset="-34"/>
              </a:rPr>
              <a:t>)</a:t>
            </a:r>
            <a:endParaRPr lang="en-US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29B12B-B9CF-14EF-5461-78B1B0F27B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63" y="1690688"/>
            <a:ext cx="9978886" cy="5012261"/>
          </a:xfrm>
        </p:spPr>
      </p:pic>
    </p:spTree>
    <p:extLst>
      <p:ext uri="{BB962C8B-B14F-4D97-AF65-F5344CB8AC3E}">
        <p14:creationId xmlns:p14="http://schemas.microsoft.com/office/powerpoint/2010/main" val="142048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C9ECE-F707-2E15-9C14-3458856D866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sz="4400" b="1" dirty="0">
                <a:solidFill>
                  <a:srgbClr val="FF6600"/>
                </a:solidFill>
                <a:latin typeface="Angsana New" pitchFamily="18" charset="-34"/>
                <a:cs typeface="Angsana New" pitchFamily="18" charset="-34"/>
              </a:rPr>
              <a:t>Exploratory Data Analysis</a:t>
            </a:r>
            <a:r>
              <a:rPr lang="tr-TR" sz="4400" b="1" dirty="0">
                <a:solidFill>
                  <a:srgbClr val="FF6600"/>
                </a:solidFill>
                <a:latin typeface="Angsana New" pitchFamily="18" charset="-34"/>
                <a:cs typeface="Angsana New" pitchFamily="18" charset="-34"/>
              </a:rPr>
              <a:t> (</a:t>
            </a:r>
            <a:r>
              <a:rPr lang="en-US" sz="4400" b="1" dirty="0">
                <a:solidFill>
                  <a:srgbClr val="FF6600"/>
                </a:solidFill>
                <a:latin typeface="Angsana New" pitchFamily="18" charset="-34"/>
                <a:cs typeface="Angsana New" pitchFamily="18" charset="-34"/>
              </a:rPr>
              <a:t>EDA</a:t>
            </a:r>
            <a:r>
              <a:rPr lang="tr-TR" sz="4400" b="1" dirty="0">
                <a:solidFill>
                  <a:srgbClr val="FF6600"/>
                </a:solidFill>
                <a:latin typeface="Angsana New" pitchFamily="18" charset="-34"/>
                <a:cs typeface="Angsana New" pitchFamily="18" charset="-34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720A2-4A8F-AA4F-A178-AC9697C17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63950-1B77-9739-0405-BA9639ED7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7239"/>
            <a:ext cx="10272405" cy="504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80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FF76-F96F-C4DF-8F2D-36C0484A1AE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sz="4400" b="1" dirty="0">
                <a:solidFill>
                  <a:srgbClr val="FF6600"/>
                </a:solidFill>
                <a:latin typeface="Angsana New" pitchFamily="18" charset="-34"/>
                <a:cs typeface="Angsana New" pitchFamily="18" charset="-34"/>
              </a:rPr>
              <a:t>Exploratory Data Analysis</a:t>
            </a:r>
            <a:r>
              <a:rPr lang="tr-TR" sz="4400" b="1" dirty="0">
                <a:solidFill>
                  <a:srgbClr val="FF6600"/>
                </a:solidFill>
                <a:latin typeface="Angsana New" pitchFamily="18" charset="-34"/>
                <a:cs typeface="Angsana New" pitchFamily="18" charset="-34"/>
              </a:rPr>
              <a:t> (</a:t>
            </a:r>
            <a:r>
              <a:rPr lang="en-US" sz="4400" b="1" dirty="0">
                <a:solidFill>
                  <a:srgbClr val="FF6600"/>
                </a:solidFill>
                <a:latin typeface="Angsana New" pitchFamily="18" charset="-34"/>
                <a:cs typeface="Angsana New" pitchFamily="18" charset="-34"/>
              </a:rPr>
              <a:t>EDA</a:t>
            </a:r>
            <a:r>
              <a:rPr lang="tr-TR" sz="4400" b="1" dirty="0">
                <a:solidFill>
                  <a:srgbClr val="FF6600"/>
                </a:solidFill>
                <a:latin typeface="Angsana New" pitchFamily="18" charset="-34"/>
                <a:cs typeface="Angsana New" pitchFamily="18" charset="-34"/>
              </a:rPr>
              <a:t>)</a:t>
            </a:r>
            <a:endParaRPr lang="en-US" dirty="0"/>
          </a:p>
        </p:txBody>
      </p:sp>
      <p:pic>
        <p:nvPicPr>
          <p:cNvPr id="6" name="Content Placeholder 5" descr="A graph of blue squares with black text&#10;&#10;AI-generated content may be incorrect.">
            <a:extLst>
              <a:ext uri="{FF2B5EF4-FFF2-40B4-BE49-F238E27FC236}">
                <a16:creationId xmlns:a16="http://schemas.microsoft.com/office/drawing/2014/main" id="{8CFA86D4-DBFE-1D95-0B6B-19E409B1F7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32" y="1892411"/>
            <a:ext cx="5498990" cy="472307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0B9F47-B896-739D-9B28-33E98C4C55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Madrid hold more customer</a:t>
            </a:r>
          </a:p>
        </p:txBody>
      </p:sp>
    </p:spTree>
    <p:extLst>
      <p:ext uri="{BB962C8B-B14F-4D97-AF65-F5344CB8AC3E}">
        <p14:creationId xmlns:p14="http://schemas.microsoft.com/office/powerpoint/2010/main" val="291157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2CDBC-EDA6-5166-CC63-CA0B1D7C5775}"/>
              </a:ext>
            </a:extLst>
          </p:cNvPr>
          <p:cNvSpPr/>
          <p:nvPr/>
        </p:nvSpPr>
        <p:spPr>
          <a:xfrm>
            <a:off x="1168842" y="1860605"/>
            <a:ext cx="10074302" cy="4898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Use customer segmentation (e.g., </a:t>
            </a:r>
            <a:r>
              <a:rPr lang="en-US" b="1"/>
              <a:t>VIP</a:t>
            </a:r>
            <a:r>
              <a:rPr lang="en-US"/>
              <a:t> or </a:t>
            </a:r>
            <a:r>
              <a:rPr lang="en-US" b="1"/>
              <a:t>students</a:t>
            </a:r>
            <a:r>
              <a:rPr lang="en-US"/>
              <a:t>) to send </a:t>
            </a:r>
            <a:r>
              <a:rPr lang="en-US" b="1"/>
              <a:t>tailored offers</a:t>
            </a:r>
            <a:r>
              <a:rPr lang="en-US"/>
              <a:t> based on the products they have or don’t have. For example, target </a:t>
            </a:r>
            <a:r>
              <a:rPr lang="en-US" b="1"/>
              <a:t>students</a:t>
            </a:r>
            <a:r>
              <a:rPr lang="en-US"/>
              <a:t> with special offers on </a:t>
            </a:r>
            <a:r>
              <a:rPr lang="en-US" b="1"/>
              <a:t>student accounts</a:t>
            </a:r>
            <a:r>
              <a:rPr lang="en-US"/>
              <a:t>, </a:t>
            </a:r>
            <a:r>
              <a:rPr lang="en-US" b="1"/>
              <a:t>credit cards</a:t>
            </a:r>
            <a:r>
              <a:rPr lang="en-US"/>
              <a:t>, or </a:t>
            </a:r>
            <a:r>
              <a:rPr lang="en-US" b="1"/>
              <a:t>loans</a:t>
            </a:r>
            <a:r>
              <a:rPr lang="en-US"/>
              <a:t>. For </a:t>
            </a:r>
            <a:r>
              <a:rPr lang="en-US" b="1"/>
              <a:t>VIP customers</a:t>
            </a:r>
            <a:r>
              <a:rPr lang="en-US"/>
              <a:t>, upsell higher-value products like </a:t>
            </a:r>
            <a:r>
              <a:rPr lang="en-US" b="1"/>
              <a:t>Mortgage or Investment Plans</a:t>
            </a:r>
            <a:r>
              <a:rPr lang="en-US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21A9F4-3A43-ED03-44B8-D75EBCF11B45}"/>
              </a:ext>
            </a:extLst>
          </p:cNvPr>
          <p:cNvSpPr/>
          <p:nvPr/>
        </p:nvSpPr>
        <p:spPr>
          <a:xfrm>
            <a:off x="2846567" y="206734"/>
            <a:ext cx="5565913" cy="1637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494854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136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Angsana New</vt:lpstr>
      <vt:lpstr>Aptos</vt:lpstr>
      <vt:lpstr>Aptos Display</vt:lpstr>
      <vt:lpstr>Arial</vt:lpstr>
      <vt:lpstr>Lato Extended</vt:lpstr>
      <vt:lpstr>Office Theme</vt:lpstr>
      <vt:lpstr>PowerPoint Presentation</vt:lpstr>
      <vt:lpstr>Data Understanding</vt:lpstr>
      <vt:lpstr>Data Understanding</vt:lpstr>
      <vt:lpstr>Data Understanding</vt:lpstr>
      <vt:lpstr>Exploratory Data Analysis (EDA)</vt:lpstr>
      <vt:lpstr>Exploratory Data Analysis (EDA)</vt:lpstr>
      <vt:lpstr>Exploratory Data Analysis (EDA)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Kumkum Chakraborty</dc:creator>
  <cp:lastModifiedBy>Kumkum Chakraborty</cp:lastModifiedBy>
  <cp:revision>1</cp:revision>
  <dcterms:created xsi:type="dcterms:W3CDTF">2025-03-31T02:50:01Z</dcterms:created>
  <dcterms:modified xsi:type="dcterms:W3CDTF">2025-03-31T03:29:59Z</dcterms:modified>
</cp:coreProperties>
</file>