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6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5C1AB-5418-4B74-98FE-72DB5E430DFB}" type="datetimeFigureOut">
              <a:rPr lang="ru-RU" smtClean="0"/>
              <a:t>20.06.2021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38A17-379E-475B-B79C-7F699B2C9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54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38A17-379E-475B-B79C-7F699B2C94F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349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38A17-379E-475B-B79C-7F699B2C94F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5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BB75-977C-4866-A3D1-917D8E4E92BA}" type="datetimeFigureOut">
              <a:rPr lang="ru-RU" smtClean="0"/>
              <a:t>20.06.2021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D5CB-6E84-45B4-956D-93B059CF9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86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BB75-977C-4866-A3D1-917D8E4E92BA}" type="datetimeFigureOut">
              <a:rPr lang="ru-RU" smtClean="0"/>
              <a:t>20.06.2021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D5CB-6E84-45B4-956D-93B059CF9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58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BB75-977C-4866-A3D1-917D8E4E92BA}" type="datetimeFigureOut">
              <a:rPr lang="ru-RU" smtClean="0"/>
              <a:t>20.06.2021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D5CB-6E84-45B4-956D-93B059CF9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053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BB75-977C-4866-A3D1-917D8E4E92BA}" type="datetimeFigureOut">
              <a:rPr lang="ru-RU" smtClean="0"/>
              <a:t>20.06.2021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D5CB-6E84-45B4-956D-93B059CF9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073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BB75-977C-4866-A3D1-917D8E4E92BA}" type="datetimeFigureOut">
              <a:rPr lang="ru-RU" smtClean="0"/>
              <a:t>20.06.2021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D5CB-6E84-45B4-956D-93B059CF9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505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BB75-977C-4866-A3D1-917D8E4E92BA}" type="datetimeFigureOut">
              <a:rPr lang="ru-RU" smtClean="0"/>
              <a:t>20.06.2021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D5CB-6E84-45B4-956D-93B059CF9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479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BB75-977C-4866-A3D1-917D8E4E92BA}" type="datetimeFigureOut">
              <a:rPr lang="ru-RU" smtClean="0"/>
              <a:t>20.06.2021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D5CB-6E84-45B4-956D-93B059CF9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435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BB75-977C-4866-A3D1-917D8E4E92BA}" type="datetimeFigureOut">
              <a:rPr lang="ru-RU" smtClean="0"/>
              <a:t>20.06.2021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D5CB-6E84-45B4-956D-93B059CF9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401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BB75-977C-4866-A3D1-917D8E4E92BA}" type="datetimeFigureOut">
              <a:rPr lang="ru-RU" smtClean="0"/>
              <a:t>20.06.2021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D5CB-6E84-45B4-956D-93B059CF9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57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BB75-977C-4866-A3D1-917D8E4E92BA}" type="datetimeFigureOut">
              <a:rPr lang="ru-RU" smtClean="0"/>
              <a:t>20.06.2021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B82D5CB-6E84-45B4-956D-93B059CF9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65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BB75-977C-4866-A3D1-917D8E4E92BA}" type="datetimeFigureOut">
              <a:rPr lang="ru-RU" smtClean="0"/>
              <a:t>20.06.2021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D5CB-6E84-45B4-956D-93B059CF9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3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BB75-977C-4866-A3D1-917D8E4E92BA}" type="datetimeFigureOut">
              <a:rPr lang="ru-RU" smtClean="0"/>
              <a:t>20.06.2021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D5CB-6E84-45B4-956D-93B059CF9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52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BB75-977C-4866-A3D1-917D8E4E92BA}" type="datetimeFigureOut">
              <a:rPr lang="ru-RU" smtClean="0"/>
              <a:t>20.06.2021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D5CB-6E84-45B4-956D-93B059CF9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30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BB75-977C-4866-A3D1-917D8E4E92BA}" type="datetimeFigureOut">
              <a:rPr lang="ru-RU" smtClean="0"/>
              <a:t>20.06.2021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D5CB-6E84-45B4-956D-93B059CF9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55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BB75-977C-4866-A3D1-917D8E4E92BA}" type="datetimeFigureOut">
              <a:rPr lang="ru-RU" smtClean="0"/>
              <a:t>20.06.2021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D5CB-6E84-45B4-956D-93B059CF9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2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BB75-977C-4866-A3D1-917D8E4E92BA}" type="datetimeFigureOut">
              <a:rPr lang="ru-RU" smtClean="0"/>
              <a:t>20.06.2021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D5CB-6E84-45B4-956D-93B059CF9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82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BB75-977C-4866-A3D1-917D8E4E92BA}" type="datetimeFigureOut">
              <a:rPr lang="ru-RU" smtClean="0"/>
              <a:t>20.06.2021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D5CB-6E84-45B4-956D-93B059CF9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84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0BBB75-977C-4866-A3D1-917D8E4E92BA}" type="datetimeFigureOut">
              <a:rPr lang="ru-RU" smtClean="0"/>
              <a:t>20.06.2021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82D5CB-6E84-45B4-956D-93B059CF9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73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69630" y="107092"/>
            <a:ext cx="4397505" cy="1120345"/>
          </a:xfrm>
        </p:spPr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7219" y="1227437"/>
            <a:ext cx="9142500" cy="3330147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Реализовать веб </a:t>
            </a:r>
            <a:r>
              <a:rPr lang="ru-RU" dirty="0"/>
              <a:t>сервис для управления сетью </a:t>
            </a:r>
            <a:r>
              <a:rPr lang="ru-RU" dirty="0" smtClean="0"/>
              <a:t>магазинов </a:t>
            </a:r>
            <a:r>
              <a:rPr lang="ru-RU" dirty="0" smtClean="0"/>
              <a:t>компьютерных комплектующих</a:t>
            </a:r>
            <a:endParaRPr lang="ru-RU" dirty="0"/>
          </a:p>
          <a:p>
            <a:r>
              <a:rPr lang="ru-RU" dirty="0" smtClean="0"/>
              <a:t>У магазина есть </a:t>
            </a:r>
            <a:r>
              <a:rPr lang="ru-RU" dirty="0"/>
              <a:t>база </a:t>
            </a:r>
            <a:r>
              <a:rPr lang="ru-RU" dirty="0" smtClean="0"/>
              <a:t>данных с товарами, </a:t>
            </a:r>
            <a:r>
              <a:rPr lang="ru-RU" dirty="0"/>
              <a:t>а так же несколько филиалов, где </a:t>
            </a:r>
            <a:r>
              <a:rPr lang="ru-RU" dirty="0" smtClean="0"/>
              <a:t>эти товары </a:t>
            </a:r>
            <a:r>
              <a:rPr lang="ru-RU" dirty="0"/>
              <a:t>можно </a:t>
            </a:r>
            <a:r>
              <a:rPr lang="ru-RU" dirty="0" smtClean="0"/>
              <a:t>купить</a:t>
            </a:r>
            <a:endParaRPr lang="ru-RU" dirty="0"/>
          </a:p>
          <a:p>
            <a:r>
              <a:rPr lang="ru-RU" dirty="0"/>
              <a:t>Сервис должен предоставлять возможность администраторам добавлять/редактировать/удалять информацию о </a:t>
            </a:r>
            <a:r>
              <a:rPr lang="ru-RU" dirty="0" smtClean="0"/>
              <a:t>товарах и указывать </a:t>
            </a:r>
            <a:r>
              <a:rPr lang="ru-RU" dirty="0"/>
              <a:t>количество книг на складе в конкретном </a:t>
            </a:r>
            <a:r>
              <a:rPr lang="ru-RU" dirty="0" smtClean="0"/>
              <a:t>филиале</a:t>
            </a:r>
            <a:endParaRPr lang="ru-RU" dirty="0"/>
          </a:p>
          <a:p>
            <a:r>
              <a:rPr lang="ru-RU" dirty="0"/>
              <a:t>Пользователи должны иметь возможность выбрать и купить </a:t>
            </a:r>
            <a:r>
              <a:rPr lang="ru-RU" dirty="0" smtClean="0"/>
              <a:t>товар в </a:t>
            </a:r>
            <a:r>
              <a:rPr lang="ru-RU" dirty="0"/>
              <a:t>конкретном филиале (конечно, если </a:t>
            </a:r>
            <a:r>
              <a:rPr lang="ru-RU" dirty="0" smtClean="0"/>
              <a:t>товар </a:t>
            </a:r>
            <a:r>
              <a:rPr lang="ru-RU" dirty="0" smtClean="0"/>
              <a:t>есть </a:t>
            </a:r>
            <a:r>
              <a:rPr lang="ru-RU" dirty="0"/>
              <a:t>в наличии</a:t>
            </a:r>
            <a:r>
              <a:rPr lang="ru-RU" dirty="0" smtClean="0"/>
              <a:t>)</a:t>
            </a:r>
            <a:endParaRPr lang="ru-RU" dirty="0"/>
          </a:p>
          <a:p>
            <a:r>
              <a:rPr lang="ru-RU" dirty="0"/>
              <a:t>Незарегистрированные пользователи могут посмотреть список доступных </a:t>
            </a:r>
            <a:r>
              <a:rPr lang="ru-RU" dirty="0" smtClean="0"/>
              <a:t>товаров </a:t>
            </a:r>
            <a:r>
              <a:rPr lang="ru-RU" dirty="0"/>
              <a:t>и их наличие в разных </a:t>
            </a:r>
            <a:r>
              <a:rPr lang="ru-RU" dirty="0" smtClean="0"/>
              <a:t>филиалах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236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59243" y="-650789"/>
            <a:ext cx="10041924" cy="1895618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98653" y="1755573"/>
            <a:ext cx="5163104" cy="3005896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Среда разработки </a:t>
            </a:r>
            <a:r>
              <a:rPr lang="en-US" dirty="0"/>
              <a:t>IntelliJ </a:t>
            </a:r>
            <a:r>
              <a:rPr lang="en-US" dirty="0" smtClean="0"/>
              <a:t>IDEA</a:t>
            </a:r>
            <a:endParaRPr lang="ru-R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Фреймворк </a:t>
            </a:r>
            <a:r>
              <a:rPr lang="en-US" dirty="0" smtClean="0"/>
              <a:t>Spring </a:t>
            </a:r>
            <a:r>
              <a:rPr lang="en-US" dirty="0" err="1" smtClean="0"/>
              <a:t>framevork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err="1" smtClean="0"/>
              <a:t>Валидатор</a:t>
            </a:r>
            <a:r>
              <a:rPr lang="ru-RU" dirty="0" smtClean="0"/>
              <a:t> </a:t>
            </a:r>
            <a:r>
              <a:rPr lang="en-US" dirty="0" smtClean="0"/>
              <a:t>Hibernate validator</a:t>
            </a:r>
            <a:endParaRPr lang="ru-R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БД </a:t>
            </a:r>
            <a:r>
              <a:rPr lang="en-US" dirty="0" smtClean="0"/>
              <a:t>PostgreSQL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Сервер </a:t>
            </a:r>
            <a:r>
              <a:rPr lang="en-US" dirty="0" smtClean="0"/>
              <a:t>Apache Tomcat Server</a:t>
            </a: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err="1" smtClean="0"/>
              <a:t>Шаблонизатор</a:t>
            </a:r>
            <a:r>
              <a:rPr lang="ru-RU" dirty="0" smtClean="0"/>
              <a:t> </a:t>
            </a:r>
            <a:r>
              <a:rPr lang="en-US" dirty="0" smtClean="0"/>
              <a:t>HTML </a:t>
            </a:r>
            <a:r>
              <a:rPr lang="ru-RU" dirty="0" smtClean="0"/>
              <a:t>страниц </a:t>
            </a:r>
            <a:r>
              <a:rPr lang="en-US" dirty="0" err="1" smtClean="0"/>
              <a:t>Thymleaf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Хостинг </a:t>
            </a:r>
            <a:r>
              <a:rPr lang="en-US" dirty="0" err="1" smtClean="0"/>
              <a:t>ISPmanager</a:t>
            </a:r>
            <a:r>
              <a:rPr lang="en-US" dirty="0" smtClean="0"/>
              <a:t> (</a:t>
            </a:r>
            <a:r>
              <a:rPr lang="ru-RU" dirty="0" smtClean="0"/>
              <a:t>Не получилось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909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8278" y="-467498"/>
            <a:ext cx="10018713" cy="1752599"/>
          </a:xfrm>
        </p:spPr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17262" y="1159475"/>
            <a:ext cx="10018713" cy="4055077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Проект представляет собой </a:t>
            </a:r>
            <a:r>
              <a:rPr lang="en-US" dirty="0" smtClean="0"/>
              <a:t>CRUD </a:t>
            </a:r>
            <a:r>
              <a:rPr lang="ru-RU" dirty="0" smtClean="0"/>
              <a:t>веб сервис</a:t>
            </a:r>
          </a:p>
          <a:p>
            <a:r>
              <a:rPr lang="ru-RU" dirty="0" smtClean="0"/>
              <a:t>Обращение к базе данных происходит через </a:t>
            </a:r>
            <a:r>
              <a:rPr lang="en-US" dirty="0" smtClean="0"/>
              <a:t>DAO (Data Access Object)</a:t>
            </a:r>
          </a:p>
          <a:p>
            <a:r>
              <a:rPr lang="ru-RU" dirty="0" smtClean="0"/>
              <a:t>Контроллеры отслеживают </a:t>
            </a:r>
            <a:r>
              <a:rPr lang="en-US" dirty="0" smtClean="0"/>
              <a:t>post, get, patch </a:t>
            </a:r>
            <a:r>
              <a:rPr lang="ru-RU" dirty="0" smtClean="0"/>
              <a:t>и</a:t>
            </a:r>
            <a:r>
              <a:rPr lang="en-US" dirty="0" smtClean="0"/>
              <a:t> delete </a:t>
            </a:r>
            <a:r>
              <a:rPr lang="ru-RU" dirty="0" smtClean="0"/>
              <a:t>запросы к определённым</a:t>
            </a:r>
            <a:r>
              <a:rPr lang="en-US" dirty="0" smtClean="0"/>
              <a:t> URL </a:t>
            </a:r>
            <a:r>
              <a:rPr lang="ru-RU" dirty="0" smtClean="0"/>
              <a:t>адресам и возвращают соответствующую</a:t>
            </a:r>
            <a:r>
              <a:rPr lang="en-US" dirty="0" smtClean="0"/>
              <a:t> HTML</a:t>
            </a:r>
            <a:r>
              <a:rPr lang="ru-RU" dirty="0" smtClean="0"/>
              <a:t> страницу</a:t>
            </a:r>
          </a:p>
          <a:p>
            <a:r>
              <a:rPr lang="ru-RU" dirty="0" smtClean="0"/>
              <a:t> Для хранения информации в контроллере используются два класса-модели (</a:t>
            </a:r>
            <a:r>
              <a:rPr lang="en-US" dirty="0" smtClean="0"/>
              <a:t>User</a:t>
            </a:r>
            <a:r>
              <a:rPr lang="ru-RU" dirty="0" smtClean="0"/>
              <a:t> – для информации о пользователях, </a:t>
            </a:r>
            <a:r>
              <a:rPr lang="en-US" dirty="0" smtClean="0"/>
              <a:t>Product</a:t>
            </a:r>
            <a:r>
              <a:rPr lang="ru-RU" dirty="0" smtClean="0"/>
              <a:t> – для информации о товаре)</a:t>
            </a:r>
          </a:p>
          <a:p>
            <a:r>
              <a:rPr lang="ru-RU" dirty="0" smtClean="0"/>
              <a:t>Для размещения информации из модели на </a:t>
            </a:r>
            <a:r>
              <a:rPr lang="en-US" dirty="0" smtClean="0"/>
              <a:t>HTML</a:t>
            </a:r>
            <a:r>
              <a:rPr lang="ru-RU" dirty="0" smtClean="0"/>
              <a:t> странице используется </a:t>
            </a:r>
            <a:r>
              <a:rPr lang="ru-RU" dirty="0" err="1" smtClean="0"/>
              <a:t>шаблонизатор</a:t>
            </a:r>
            <a:r>
              <a:rPr lang="ru-RU" dirty="0" smtClean="0"/>
              <a:t> </a:t>
            </a:r>
            <a:r>
              <a:rPr lang="en-US" dirty="0" err="1" smtClean="0"/>
              <a:t>Thymleaf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Для контроля за правильностью вводимой информации о пользователях и товарах используется </a:t>
            </a:r>
            <a:r>
              <a:rPr lang="ru-RU" dirty="0" err="1" smtClean="0"/>
              <a:t>валидатор</a:t>
            </a:r>
            <a:r>
              <a:rPr lang="ru-RU" dirty="0" smtClean="0"/>
              <a:t> </a:t>
            </a:r>
            <a:r>
              <a:rPr lang="en-US" dirty="0"/>
              <a:t>Hibernate </a:t>
            </a:r>
            <a:r>
              <a:rPr lang="en-US" dirty="0" smtClean="0"/>
              <a:t>validator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Всё это запускается на локальном сервере </a:t>
            </a:r>
            <a:r>
              <a:rPr lang="en-US" dirty="0"/>
              <a:t>Apache Tomcat </a:t>
            </a:r>
            <a:r>
              <a:rPr lang="en-US" dirty="0" smtClean="0"/>
              <a:t>Server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090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522" y="-442784"/>
            <a:ext cx="10018713" cy="1752599"/>
          </a:xfrm>
        </p:spPr>
        <p:txBody>
          <a:bodyPr/>
          <a:lstStyle/>
          <a:p>
            <a:r>
              <a:rPr lang="ru-RU" dirty="0" smtClean="0"/>
              <a:t>Диаграмма классов проекта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650" y="916560"/>
            <a:ext cx="8870456" cy="51462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7650" y="6194854"/>
            <a:ext cx="974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проект: </a:t>
            </a:r>
            <a:r>
              <a:rPr lang="en-US" dirty="0" smtClean="0"/>
              <a:t>https://github.com/Kumkvat-official/SpringProject.git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473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5327" y="-576649"/>
            <a:ext cx="10018713" cy="1752599"/>
          </a:xfrm>
        </p:spPr>
        <p:txBody>
          <a:bodyPr/>
          <a:lstStyle/>
          <a:p>
            <a:r>
              <a:rPr lang="ru-RU" dirty="0" smtClean="0"/>
              <a:t>Что можно улучшить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71271" y="1307757"/>
            <a:ext cx="10018713" cy="397269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Добавить авторизацию и роли с помощью </a:t>
            </a:r>
            <a:r>
              <a:rPr lang="en-US" dirty="0" smtClean="0"/>
              <a:t>Spring security</a:t>
            </a:r>
          </a:p>
          <a:p>
            <a:r>
              <a:rPr lang="ru-RU" dirty="0" smtClean="0"/>
              <a:t>Добавить шифрование паролей</a:t>
            </a:r>
          </a:p>
          <a:p>
            <a:r>
              <a:rPr lang="ru-RU" dirty="0" smtClean="0"/>
              <a:t>Разместить проект на каком-нибудь хостинге (Это планировалось, но не получилось реализовать)</a:t>
            </a:r>
          </a:p>
          <a:p>
            <a:r>
              <a:rPr lang="ru-RU" dirty="0" smtClean="0"/>
              <a:t>Сделать так, чтобы на сайте независимо друг от друга могли находиться несколько человек (Сейчас если на сайте будет авторизован администратор, то любой зашедший пользователь будет иметь все права администратора, а если пользователь авторизуется, то администратора выбросить из учётной записи)</a:t>
            </a:r>
            <a:r>
              <a:rPr lang="en-US" dirty="0" smtClean="0"/>
              <a:t>, </a:t>
            </a:r>
            <a:r>
              <a:rPr lang="ru-RU" dirty="0" smtClean="0"/>
              <a:t>убрав </a:t>
            </a:r>
            <a:r>
              <a:rPr lang="en-US" dirty="0" smtClean="0"/>
              <a:t>static </a:t>
            </a:r>
            <a:r>
              <a:rPr lang="ru-RU" dirty="0" smtClean="0"/>
              <a:t>флаги из контроллера и внедрив какую-либо альтернативу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7526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315</TotalTime>
  <Words>299</Words>
  <Application>Microsoft Office PowerPoint</Application>
  <PresentationFormat>Широкоэкранный</PresentationFormat>
  <Paragraphs>31</Paragraphs>
  <Slides>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Параллакс</vt:lpstr>
      <vt:lpstr>Задача</vt:lpstr>
      <vt:lpstr>Использованные технологии</vt:lpstr>
      <vt:lpstr>Описание</vt:lpstr>
      <vt:lpstr>Диаграмма классов проекта</vt:lpstr>
      <vt:lpstr>Что можно улучшить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Использованные технологии</dc:title>
  <dc:creator>nkudashko@mail.ru</dc:creator>
  <cp:lastModifiedBy>nkudashko@mail.ru</cp:lastModifiedBy>
  <cp:revision>7</cp:revision>
  <dcterms:created xsi:type="dcterms:W3CDTF">2021-06-20T15:08:38Z</dcterms:created>
  <dcterms:modified xsi:type="dcterms:W3CDTF">2021-06-20T20:27:31Z</dcterms:modified>
</cp:coreProperties>
</file>