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6" r:id="rId1"/>
  </p:sldMasterIdLst>
  <p:notesMasterIdLst>
    <p:notesMasterId r:id="rId13"/>
  </p:notesMasterIdLst>
  <p:handoutMasterIdLst>
    <p:handoutMasterId r:id="rId14"/>
  </p:handoutMasterIdLst>
  <p:sldIdLst>
    <p:sldId id="868" r:id="rId2"/>
    <p:sldId id="1037" r:id="rId3"/>
    <p:sldId id="1125" r:id="rId4"/>
    <p:sldId id="1325" r:id="rId5"/>
    <p:sldId id="1326" r:id="rId6"/>
    <p:sldId id="1327" r:id="rId7"/>
    <p:sldId id="1328" r:id="rId8"/>
    <p:sldId id="1329" r:id="rId9"/>
    <p:sldId id="1330" r:id="rId10"/>
    <p:sldId id="1324" r:id="rId11"/>
    <p:sldId id="1331" r:id="rId12"/>
  </p:sldIdLst>
  <p:sldSz cx="9144000" cy="6858000" type="screen4x3"/>
  <p:notesSz cx="6858000" cy="9144000"/>
  <p:embeddedFontLst>
    <p:embeddedFont>
      <p:font typeface="迷你简启体" panose="02010600030101010101" charset="-122"/>
      <p:regular r:id="rId15"/>
    </p:embeddedFont>
    <p:embeddedFont>
      <p:font typeface="Verdana" panose="020B0604030504040204" pitchFamily="34" charset="0"/>
      <p:regular r:id="rId16"/>
      <p:bold r:id="rId17"/>
      <p:italic r:id="rId18"/>
      <p:boldItalic r:id="rId19"/>
    </p:embeddedFont>
    <p:embeddedFont>
      <p:font typeface="华文新魏" panose="02010800040101010101" pitchFamily="2" charset="-122"/>
      <p:regular r:id="rId20"/>
    </p:embeddedFont>
    <p:embeddedFont>
      <p:font typeface="微软雅黑" panose="020B0503020204020204" pitchFamily="34" charset="-122"/>
      <p:regular r:id="rId21"/>
      <p:bold r:id="rId22"/>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a:srgbClr val="020000"/>
    <a:srgbClr val="99CCFF"/>
    <a:srgbClr val="5F5F5F"/>
    <a:srgbClr val="8DD1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6262" autoAdjust="0"/>
  </p:normalViewPr>
  <p:slideViewPr>
    <p:cSldViewPr>
      <p:cViewPr varScale="1">
        <p:scale>
          <a:sx n="58" d="100"/>
          <a:sy n="58" d="100"/>
        </p:scale>
        <p:origin x="1452"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F71CA85C-87DE-4850-A14A-72BDDD2EC3C0}" type="datetimeFigureOut">
              <a:rPr lang="zh-CN" altLang="en-US"/>
              <a:pPr>
                <a:defRPr/>
              </a:pPr>
              <a:t>2022/6/21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0A83690B-782F-4B49-860F-02A76880E442}" type="slidenum">
              <a:rPr lang="zh-CN" altLang="en-US"/>
              <a:pPr>
                <a:defRPr/>
              </a:pPr>
              <a:t>‹#›</a:t>
            </a:fld>
            <a:endParaRPr lang="zh-CN" altLang="en-US"/>
          </a:p>
        </p:txBody>
      </p:sp>
    </p:spTree>
    <p:extLst>
      <p:ext uri="{BB962C8B-B14F-4D97-AF65-F5344CB8AC3E}">
        <p14:creationId xmlns:p14="http://schemas.microsoft.com/office/powerpoint/2010/main" val="3874889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mn-ea"/>
              </a:defRPr>
            </a:lvl1pPr>
          </a:lstStyle>
          <a:p>
            <a:pPr>
              <a:defRPr/>
            </a:pPr>
            <a:fld id="{594BE04F-A9F9-45A4-8053-14667A043A80}" type="slidenum">
              <a:rPr lang="zh-CN" altLang="en-US"/>
              <a:pPr>
                <a:defRPr/>
              </a:pPr>
              <a:t>‹#›</a:t>
            </a:fld>
            <a:endParaRPr lang="en-US" altLang="zh-CN"/>
          </a:p>
        </p:txBody>
      </p:sp>
    </p:spTree>
    <p:extLst>
      <p:ext uri="{BB962C8B-B14F-4D97-AF65-F5344CB8AC3E}">
        <p14:creationId xmlns:p14="http://schemas.microsoft.com/office/powerpoint/2010/main" val="268124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7</a:t>
            </a:fld>
            <a:endParaRPr lang="en-US" altLang="zh-CN"/>
          </a:p>
        </p:txBody>
      </p:sp>
    </p:spTree>
    <p:extLst>
      <p:ext uri="{BB962C8B-B14F-4D97-AF65-F5344CB8AC3E}">
        <p14:creationId xmlns:p14="http://schemas.microsoft.com/office/powerpoint/2010/main" val="223873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8</a:t>
            </a:fld>
            <a:endParaRPr lang="en-US" altLang="zh-CN"/>
          </a:p>
        </p:txBody>
      </p:sp>
    </p:spTree>
    <p:extLst>
      <p:ext uri="{BB962C8B-B14F-4D97-AF65-F5344CB8AC3E}">
        <p14:creationId xmlns:p14="http://schemas.microsoft.com/office/powerpoint/2010/main" val="2238736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9</a:t>
            </a:fld>
            <a:endParaRPr lang="en-US" altLang="zh-CN"/>
          </a:p>
        </p:txBody>
      </p:sp>
    </p:spTree>
    <p:extLst>
      <p:ext uri="{BB962C8B-B14F-4D97-AF65-F5344CB8AC3E}">
        <p14:creationId xmlns:p14="http://schemas.microsoft.com/office/powerpoint/2010/main" val="2238736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10</a:t>
            </a:fld>
            <a:endParaRPr lang="en-US" altLang="zh-CN"/>
          </a:p>
        </p:txBody>
      </p:sp>
    </p:spTree>
    <p:extLst>
      <p:ext uri="{BB962C8B-B14F-4D97-AF65-F5344CB8AC3E}">
        <p14:creationId xmlns:p14="http://schemas.microsoft.com/office/powerpoint/2010/main" val="292333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ltGray">
          <a:xfrm flipV="1">
            <a:off x="0" y="4267200"/>
            <a:ext cx="9144000" cy="1106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AutoShape 5"/>
          <p:cNvSpPr>
            <a:spLocks noChangeArrowheads="1"/>
          </p:cNvSpPr>
          <p:nvPr/>
        </p:nvSpPr>
        <p:spPr bwMode="ltGray">
          <a:xfrm>
            <a:off x="1474788" y="5156200"/>
            <a:ext cx="7129462" cy="5048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241094" name="Rectangle 6"/>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zh-CN" altLang="en-US" noProof="0"/>
              <a:t>单击此处编辑母版标题样式</a:t>
            </a:r>
          </a:p>
        </p:txBody>
      </p:sp>
      <p:sp>
        <p:nvSpPr>
          <p:cNvPr id="1241095" name="Rectangle 7"/>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zh-CN" altLang="en-US" noProof="0"/>
              <a:t>单击此处编辑母版副标题样式</a:t>
            </a:r>
          </a:p>
        </p:txBody>
      </p:sp>
    </p:spTree>
    <p:extLst>
      <p:ext uri="{BB962C8B-B14F-4D97-AF65-F5344CB8AC3E}">
        <p14:creationId xmlns:p14="http://schemas.microsoft.com/office/powerpoint/2010/main" val="236797195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A4609770-CCEE-47FF-963E-42E94E76BF5F}" type="datetime1">
              <a:rPr lang="zh-CN" altLang="en-US"/>
              <a:pPr>
                <a:defRPr/>
              </a:pPr>
              <a:t>2022/6/21</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ADABD3A-790C-44FB-85E3-268652D70F3F}" type="slidenum">
              <a:rPr lang="zh-CN" altLang="en-US"/>
              <a:pPr>
                <a:defRPr/>
              </a:pPr>
              <a:t>‹#›</a:t>
            </a:fld>
            <a:endParaRPr lang="en-US" altLang="zh-CN"/>
          </a:p>
        </p:txBody>
      </p:sp>
    </p:spTree>
    <p:extLst>
      <p:ext uri="{BB962C8B-B14F-4D97-AF65-F5344CB8AC3E}">
        <p14:creationId xmlns:p14="http://schemas.microsoft.com/office/powerpoint/2010/main" val="1171026758"/>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D2DB736-315D-4102-971E-981D5362B45C}" type="datetime1">
              <a:rPr lang="zh-CN" altLang="en-US"/>
              <a:pPr>
                <a:defRPr/>
              </a:pPr>
              <a:t>2022/6/21</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3E5CD9E-4F33-4544-A709-6D16158EF4CF}" type="slidenum">
              <a:rPr lang="zh-CN" altLang="en-US"/>
              <a:pPr>
                <a:defRPr/>
              </a:pPr>
              <a:t>‹#›</a:t>
            </a:fld>
            <a:endParaRPr lang="en-US" altLang="zh-CN"/>
          </a:p>
        </p:txBody>
      </p:sp>
    </p:spTree>
    <p:extLst>
      <p:ext uri="{BB962C8B-B14F-4D97-AF65-F5344CB8AC3E}">
        <p14:creationId xmlns:p14="http://schemas.microsoft.com/office/powerpoint/2010/main" val="97257599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C47EC25C-5792-4BC6-A7A1-764814235401}" type="datetime1">
              <a:rPr lang="zh-CN" altLang="en-US"/>
              <a:pPr>
                <a:defRPr/>
              </a:pPr>
              <a:t>2022/6/21</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CE7CB2A-E57F-4799-88F2-28CE14C4FDDC}" type="slidenum">
              <a:rPr lang="zh-CN" altLang="en-US"/>
              <a:pPr>
                <a:defRPr/>
              </a:pPr>
              <a:t>‹#›</a:t>
            </a:fld>
            <a:endParaRPr lang="en-US" altLang="zh-CN"/>
          </a:p>
        </p:txBody>
      </p:sp>
    </p:spTree>
    <p:extLst>
      <p:ext uri="{BB962C8B-B14F-4D97-AF65-F5344CB8AC3E}">
        <p14:creationId xmlns:p14="http://schemas.microsoft.com/office/powerpoint/2010/main" val="409445238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47688" y="319088"/>
            <a:ext cx="71628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FB0031F5-111E-4548-B733-AFBDD5C4674F}" type="datetime1">
              <a:rPr lang="zh-CN" altLang="en-US"/>
              <a:pPr>
                <a:defRPr/>
              </a:pPr>
              <a:t>2022/6/21</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0B1EF47-C7B0-4382-98E8-3C6436E114EF}" type="slidenum">
              <a:rPr lang="zh-CN" altLang="en-US"/>
              <a:pPr>
                <a:defRPr/>
              </a:pPr>
              <a:t>‹#›</a:t>
            </a:fld>
            <a:endParaRPr lang="en-US" altLang="zh-CN"/>
          </a:p>
        </p:txBody>
      </p:sp>
    </p:spTree>
    <p:extLst>
      <p:ext uri="{BB962C8B-B14F-4D97-AF65-F5344CB8AC3E}">
        <p14:creationId xmlns:p14="http://schemas.microsoft.com/office/powerpoint/2010/main" val="33380242"/>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076325"/>
            <a:ext cx="4038600" cy="5248275"/>
          </a:xfrm>
        </p:spPr>
        <p:txBody>
          <a:bodyPr/>
          <a:lstStyle/>
          <a:p>
            <a:pPr lvl="0"/>
            <a:endParaRPr lang="zh-CN" altLang="en-US" noProof="0"/>
          </a:p>
        </p:txBody>
      </p:sp>
      <p:sp>
        <p:nvSpPr>
          <p:cNvPr id="5" name="Rectangle 7"/>
          <p:cNvSpPr>
            <a:spLocks noGrp="1" noChangeArrowheads="1"/>
          </p:cNvSpPr>
          <p:nvPr>
            <p:ph type="dt" sz="half" idx="10"/>
          </p:nvPr>
        </p:nvSpPr>
        <p:spPr>
          <a:ln/>
        </p:spPr>
        <p:txBody>
          <a:bodyPr/>
          <a:lstStyle>
            <a:lvl1pPr>
              <a:defRPr/>
            </a:lvl1pPr>
          </a:lstStyle>
          <a:p>
            <a:pPr>
              <a:defRPr/>
            </a:pPr>
            <a:fld id="{0AA6C443-DC48-4DE5-B4CC-D4AE96F3104A}" type="datetime1">
              <a:rPr lang="zh-CN" altLang="en-US"/>
              <a:pPr>
                <a:defRPr/>
              </a:pPr>
              <a:t>2022/6/21</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DB1D9B0-916C-4FB5-9C2A-102E959CF647}" type="slidenum">
              <a:rPr lang="zh-CN" altLang="en-US"/>
              <a:pPr>
                <a:defRPr/>
              </a:pPr>
              <a:t>‹#›</a:t>
            </a:fld>
            <a:endParaRPr lang="en-US" altLang="zh-CN"/>
          </a:p>
        </p:txBody>
      </p:sp>
    </p:spTree>
    <p:extLst>
      <p:ext uri="{BB962C8B-B14F-4D97-AF65-F5344CB8AC3E}">
        <p14:creationId xmlns:p14="http://schemas.microsoft.com/office/powerpoint/2010/main" val="189491640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3894CF35-6D4B-43ED-863C-F508C90CB5A9}" type="datetime1">
              <a:rPr lang="zh-CN" altLang="en-US"/>
              <a:pPr>
                <a:defRPr/>
              </a:pPr>
              <a:t>2022/6/21</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A34E139-B08E-47E8-B6B7-9AAF1BDD1BB6}" type="slidenum">
              <a:rPr lang="zh-CN" altLang="en-US"/>
              <a:pPr>
                <a:defRPr/>
              </a:pPr>
              <a:t>‹#›</a:t>
            </a:fld>
            <a:endParaRPr lang="en-US" altLang="zh-CN"/>
          </a:p>
        </p:txBody>
      </p:sp>
    </p:spTree>
    <p:extLst>
      <p:ext uri="{BB962C8B-B14F-4D97-AF65-F5344CB8AC3E}">
        <p14:creationId xmlns:p14="http://schemas.microsoft.com/office/powerpoint/2010/main" val="210750276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E9A6C2A-1E44-43DD-80D2-D183F822C5C6}" type="datetime1">
              <a:rPr lang="zh-CN" altLang="en-US"/>
              <a:pPr>
                <a:defRPr/>
              </a:pPr>
              <a:t>2022/6/21</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E624FA82-38A1-4B98-BA32-F0317F4C45FE}" type="slidenum">
              <a:rPr lang="zh-CN" altLang="en-US"/>
              <a:pPr>
                <a:defRPr/>
              </a:pPr>
              <a:t>‹#›</a:t>
            </a:fld>
            <a:endParaRPr lang="en-US" altLang="zh-CN"/>
          </a:p>
        </p:txBody>
      </p:sp>
    </p:spTree>
    <p:extLst>
      <p:ext uri="{BB962C8B-B14F-4D97-AF65-F5344CB8AC3E}">
        <p14:creationId xmlns:p14="http://schemas.microsoft.com/office/powerpoint/2010/main" val="128796221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89D3BB09-BCE8-45B7-A2FE-A6767A67D9BF}" type="datetime1">
              <a:rPr lang="zh-CN" altLang="en-US"/>
              <a:pPr>
                <a:defRPr/>
              </a:pPr>
              <a:t>2022/6/21</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3C38C70-1A95-4982-B705-373C06988070}" type="slidenum">
              <a:rPr lang="zh-CN" altLang="en-US"/>
              <a:pPr>
                <a:defRPr/>
              </a:pPr>
              <a:t>‹#›</a:t>
            </a:fld>
            <a:endParaRPr lang="en-US" altLang="zh-CN"/>
          </a:p>
        </p:txBody>
      </p:sp>
    </p:spTree>
    <p:extLst>
      <p:ext uri="{BB962C8B-B14F-4D97-AF65-F5344CB8AC3E}">
        <p14:creationId xmlns:p14="http://schemas.microsoft.com/office/powerpoint/2010/main" val="50671972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0AAF6459-188B-4C95-BB46-4710BD34917A}" type="datetime1">
              <a:rPr lang="zh-CN" altLang="en-US"/>
              <a:pPr>
                <a:defRPr/>
              </a:pPr>
              <a:t>2022/6/21</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70A9606D-CC14-4866-A32C-78B24FFFF229}" type="slidenum">
              <a:rPr lang="zh-CN" altLang="en-US"/>
              <a:pPr>
                <a:defRPr/>
              </a:pPr>
              <a:t>‹#›</a:t>
            </a:fld>
            <a:endParaRPr lang="en-US" altLang="zh-CN"/>
          </a:p>
        </p:txBody>
      </p:sp>
    </p:spTree>
    <p:extLst>
      <p:ext uri="{BB962C8B-B14F-4D97-AF65-F5344CB8AC3E}">
        <p14:creationId xmlns:p14="http://schemas.microsoft.com/office/powerpoint/2010/main" val="141888151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1DDF647C-51BD-4092-A19D-BDC6339318EA}" type="datetime1">
              <a:rPr lang="zh-CN" altLang="en-US"/>
              <a:pPr>
                <a:defRPr/>
              </a:pPr>
              <a:t>2022/6/21</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5145F254-2E54-454E-9B5B-3C137E48DE94}" type="slidenum">
              <a:rPr lang="zh-CN" altLang="en-US"/>
              <a:pPr>
                <a:defRPr/>
              </a:pPr>
              <a:t>‹#›</a:t>
            </a:fld>
            <a:endParaRPr lang="en-US" altLang="zh-CN"/>
          </a:p>
        </p:txBody>
      </p:sp>
    </p:spTree>
    <p:extLst>
      <p:ext uri="{BB962C8B-B14F-4D97-AF65-F5344CB8AC3E}">
        <p14:creationId xmlns:p14="http://schemas.microsoft.com/office/powerpoint/2010/main" val="82105648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DB6D1B7-B858-4D29-8008-399686FF4EF3}" type="datetime1">
              <a:rPr lang="zh-CN" altLang="en-US"/>
              <a:pPr>
                <a:defRPr/>
              </a:pPr>
              <a:t>2022/6/21</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B53F0AFD-2F0F-4571-82BD-84FA98CCCC6C}" type="slidenum">
              <a:rPr lang="zh-CN" altLang="en-US"/>
              <a:pPr>
                <a:defRPr/>
              </a:pPr>
              <a:t>‹#›</a:t>
            </a:fld>
            <a:endParaRPr lang="en-US" altLang="zh-CN"/>
          </a:p>
        </p:txBody>
      </p:sp>
    </p:spTree>
    <p:extLst>
      <p:ext uri="{BB962C8B-B14F-4D97-AF65-F5344CB8AC3E}">
        <p14:creationId xmlns:p14="http://schemas.microsoft.com/office/powerpoint/2010/main" val="3968684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69DD168-6A0F-4583-BE20-6FFBB30C121E}" type="datetime1">
              <a:rPr lang="zh-CN" altLang="en-US"/>
              <a:pPr>
                <a:defRPr/>
              </a:pPr>
              <a:t>2022/6/21</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5857B08-70EC-4F04-BAEC-81D6430C8A10}" type="slidenum">
              <a:rPr lang="zh-CN" altLang="en-US"/>
              <a:pPr>
                <a:defRPr/>
              </a:pPr>
              <a:t>‹#›</a:t>
            </a:fld>
            <a:endParaRPr lang="en-US" altLang="zh-CN"/>
          </a:p>
        </p:txBody>
      </p:sp>
    </p:spTree>
    <p:extLst>
      <p:ext uri="{BB962C8B-B14F-4D97-AF65-F5344CB8AC3E}">
        <p14:creationId xmlns:p14="http://schemas.microsoft.com/office/powerpoint/2010/main" val="63329446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B72AD9F-714B-4D90-9249-E0F3F5A96F61}" type="datetime1">
              <a:rPr lang="zh-CN" altLang="en-US"/>
              <a:pPr>
                <a:defRPr/>
              </a:pPr>
              <a:t>2022/6/21</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FE110991-9EFC-4C85-8A31-A2D4893B5D3E}" type="slidenum">
              <a:rPr lang="zh-CN" altLang="en-US"/>
              <a:pPr>
                <a:defRPr/>
              </a:pPr>
              <a:t>‹#›</a:t>
            </a:fld>
            <a:endParaRPr lang="en-US" altLang="zh-CN"/>
          </a:p>
        </p:txBody>
      </p:sp>
    </p:spTree>
    <p:extLst>
      <p:ext uri="{BB962C8B-B14F-4D97-AF65-F5344CB8AC3E}">
        <p14:creationId xmlns:p14="http://schemas.microsoft.com/office/powerpoint/2010/main" val="2541062625"/>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invGray">
          <a:xfrm>
            <a:off x="0" y="-26988"/>
            <a:ext cx="9144000" cy="6921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Line 4"/>
          <p:cNvSpPr>
            <a:spLocks noChangeShapeType="1"/>
          </p:cNvSpPr>
          <p:nvPr/>
        </p:nvSpPr>
        <p:spPr bwMode="gray">
          <a:xfrm>
            <a:off x="468313" y="6410325"/>
            <a:ext cx="8424862"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030" name="Rectangle 6"/>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0071" name="Rectangle 7"/>
          <p:cNvSpPr>
            <a:spLocks noGrp="1" noChangeArrowheads="1"/>
          </p:cNvSpPr>
          <p:nvPr>
            <p:ph type="dt" sz="half" idx="2"/>
          </p:nvPr>
        </p:nvSpPr>
        <p:spPr bwMode="auto">
          <a:xfrm>
            <a:off x="457200" y="6400800"/>
            <a:ext cx="2667000" cy="2555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b="1">
                <a:latin typeface="+mn-lt"/>
                <a:ea typeface="宋体" pitchFamily="2" charset="-122"/>
              </a:defRPr>
            </a:lvl1pPr>
          </a:lstStyle>
          <a:p>
            <a:pPr>
              <a:defRPr/>
            </a:pPr>
            <a:fld id="{CDD34324-578B-4F0D-8FB5-09128A3EA9F4}" type="datetime1">
              <a:rPr lang="zh-CN" altLang="en-US"/>
              <a:pPr>
                <a:defRPr/>
              </a:pPr>
              <a:t>2022/6/21</a:t>
            </a:fld>
            <a:endParaRPr lang="en-US" altLang="zh-CN"/>
          </a:p>
        </p:txBody>
      </p:sp>
      <p:sp>
        <p:nvSpPr>
          <p:cNvPr id="1240072" name="Rectangle 8"/>
          <p:cNvSpPr>
            <a:spLocks noGrp="1" noChangeArrowheads="1"/>
          </p:cNvSpPr>
          <p:nvPr>
            <p:ph type="ftr" sz="quarter" idx="3"/>
          </p:nvPr>
        </p:nvSpPr>
        <p:spPr bwMode="auto">
          <a:xfrm>
            <a:off x="5943600" y="6400800"/>
            <a:ext cx="2895600" cy="2286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endParaRPr lang="zh-CN" altLang="en-US"/>
          </a:p>
        </p:txBody>
      </p:sp>
      <p:sp>
        <p:nvSpPr>
          <p:cNvPr id="1240073" name="Rectangle 9"/>
          <p:cNvSpPr>
            <a:spLocks noGrp="1" noChangeArrowheads="1"/>
          </p:cNvSpPr>
          <p:nvPr>
            <p:ph type="sldNum" sz="quarter" idx="4"/>
          </p:nvPr>
        </p:nvSpPr>
        <p:spPr bwMode="auto">
          <a:xfrm>
            <a:off x="3657600" y="6386513"/>
            <a:ext cx="2133600" cy="2111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latin typeface="+mn-lt"/>
                <a:ea typeface="宋体" pitchFamily="2" charset="-122"/>
              </a:defRPr>
            </a:lvl1pPr>
          </a:lstStyle>
          <a:p>
            <a:pPr>
              <a:defRPr/>
            </a:pPr>
            <a:fld id="{03953075-4EBF-4EF3-B898-48FAE0FA20D9}" type="slidenum">
              <a:rPr lang="zh-CN" altLang="en-US"/>
              <a:pPr>
                <a:defRPr/>
              </a:pPr>
              <a:t>‹#›</a:t>
            </a:fld>
            <a:endParaRPr lang="en-US" altLang="zh-CN"/>
          </a:p>
        </p:txBody>
      </p:sp>
      <p:sp>
        <p:nvSpPr>
          <p:cNvPr id="1034" name="Rectangle 10"/>
          <p:cNvSpPr>
            <a:spLocks noGrp="1" noChangeArrowheads="1"/>
          </p:cNvSpPr>
          <p:nvPr>
            <p:ph type="title"/>
          </p:nvPr>
        </p:nvSpPr>
        <p:spPr bwMode="black">
          <a:xfrm>
            <a:off x="547688" y="319088"/>
            <a:ext cx="716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1"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ransition spd="slow">
    <p:fade/>
  </p:transition>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51520" y="1988840"/>
            <a:ext cx="8892480" cy="1371600"/>
          </a:xfrm>
        </p:spPr>
        <p:txBody>
          <a:bodyPr/>
          <a:lstStyle/>
          <a:p>
            <a:pPr algn="ctr" eaLnBrk="1" hangingPunct="1">
              <a:defRPr/>
            </a:pP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第</a:t>
            </a:r>
            <a:r>
              <a:rPr lang="en-US" altLang="zh-CN" sz="5400" dirty="0">
                <a:solidFill>
                  <a:srgbClr val="FF0000"/>
                </a:solidFill>
                <a:effectLst>
                  <a:outerShdw blurRad="38100" dist="38100" dir="2700000" algn="tl">
                    <a:srgbClr val="C0C0C0"/>
                  </a:outerShdw>
                </a:effectLst>
                <a:latin typeface="Times New Roman" pitchFamily="18" charset="0"/>
                <a:ea typeface="华文新魏" pitchFamily="2" charset="-122"/>
              </a:rPr>
              <a:t>10</a:t>
            </a: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章  软件安全部署</a:t>
            </a:r>
            <a:endParaRPr lang="en-US" altLang="zh-CN" sz="3200" dirty="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3075" name="Rectangle 3"/>
          <p:cNvSpPr>
            <a:spLocks noGrp="1" noChangeArrowheads="1"/>
          </p:cNvSpPr>
          <p:nvPr>
            <p:ph type="subTitle" idx="1"/>
          </p:nvPr>
        </p:nvSpPr>
        <p:spPr>
          <a:xfrm>
            <a:off x="1614488" y="5224463"/>
            <a:ext cx="5910262" cy="381000"/>
          </a:xfrm>
        </p:spPr>
        <p:txBody>
          <a:bodyPr/>
          <a:lstStyle/>
          <a:p>
            <a:pPr algn="ctr" eaLnBrk="1" hangingPunct="1">
              <a:defRPr/>
            </a:pPr>
            <a:r>
              <a:rPr lang="zh-CN" altLang="en-US" sz="2400" dirty="0">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南京大学软件学院</a:t>
            </a:r>
            <a:endParaRPr lang="en-US" altLang="zh-CN" sz="2400" dirty="0">
              <a:latin typeface="迷你简启体" pitchFamily="65" charset="-122"/>
              <a:ea typeface="迷你简启体" pitchFamily="65" charset="-122"/>
            </a:endParaRPr>
          </a:p>
        </p:txBody>
      </p:sp>
      <p:sp>
        <p:nvSpPr>
          <p:cNvPr id="4" name="Rectangle 2"/>
          <p:cNvSpPr txBox="1">
            <a:spLocks noChangeArrowheads="1"/>
          </p:cNvSpPr>
          <p:nvPr/>
        </p:nvSpPr>
        <p:spPr bwMode="auto">
          <a:xfrm>
            <a:off x="2555875" y="4365625"/>
            <a:ext cx="4176713" cy="701675"/>
          </a:xfrm>
          <a:prstGeom prst="rect">
            <a:avLst/>
          </a:prstGeom>
          <a:noFill/>
          <a:ln>
            <a:noFill/>
          </a:ln>
          <a:effectLst/>
          <a:extLst/>
        </p:spPr>
        <p:txBody>
          <a:bodyPr anchor="ctr"/>
          <a:lstStyle>
            <a:lvl1pPr algn="l"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a:lstStyle>
          <a:p>
            <a:pPr algn="ctr" eaLnBrk="1" hangingPunct="1">
              <a:defRPr/>
            </a:pPr>
            <a:r>
              <a:rPr lang="zh-CN" altLang="en-US"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伏  晓</a:t>
            </a:r>
            <a:endParaRPr lang="en-US" altLang="zh-CN"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endParaRPr>
          </a:p>
        </p:txBody>
      </p:sp>
      <p:pic>
        <p:nvPicPr>
          <p:cNvPr id="3" name="图片 2">
            <a:extLst>
              <a:ext uri="{FF2B5EF4-FFF2-40B4-BE49-F238E27FC236}">
                <a16:creationId xmlns:a16="http://schemas.microsoft.com/office/drawing/2014/main" id="{1A51F885-6B73-48EA-9A74-A5D67E944D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6540" y="188640"/>
            <a:ext cx="1080120" cy="1476164"/>
          </a:xfrm>
          <a:prstGeom prst="rect">
            <a:avLst/>
          </a:prstGeo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应用案例</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案例</a:t>
            </a:r>
            <a:r>
              <a:rPr lang="en-US" altLang="zh-CN" b="1" dirty="0">
                <a:effectLst>
                  <a:outerShdw blurRad="38100" dist="38100" dir="2700000" algn="tl">
                    <a:srgbClr val="C0C0C0"/>
                  </a:outerShdw>
                </a:effectLst>
                <a:ea typeface="微软雅黑" pitchFamily="34" charset="-122"/>
              </a:rPr>
              <a:t>9】SSL/TLS</a:t>
            </a:r>
            <a:r>
              <a:rPr lang="zh-CN" altLang="en-US" b="1" dirty="0">
                <a:effectLst>
                  <a:outerShdw blurRad="38100" dist="38100" dir="2700000" algn="tl">
                    <a:srgbClr val="C0C0C0"/>
                  </a:outerShdw>
                </a:effectLst>
                <a:ea typeface="微软雅黑" pitchFamily="34" charset="-122"/>
              </a:rPr>
              <a:t>协议的安全实现</a:t>
            </a:r>
            <a:r>
              <a:rPr lang="zh-CN" altLang="en-US" b="1">
                <a:effectLst>
                  <a:outerShdw blurRad="38100" dist="38100" dir="2700000" algn="tl">
                    <a:srgbClr val="C0C0C0"/>
                  </a:outerShdw>
                </a:effectLst>
                <a:ea typeface="微软雅黑" pitchFamily="34" charset="-122"/>
              </a:rPr>
              <a:t>与安全部署</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1. SSL</a:t>
            </a:r>
            <a:r>
              <a:rPr lang="zh-CN" altLang="en-US" b="1" dirty="0">
                <a:effectLst>
                  <a:outerShdw blurRad="38100" dist="38100" dir="2700000" algn="tl">
                    <a:srgbClr val="C0C0C0"/>
                  </a:outerShdw>
                </a:effectLst>
                <a:ea typeface="微软雅黑" pitchFamily="34" charset="-122"/>
              </a:rPr>
              <a:t>组件实现问题</a:t>
            </a:r>
          </a:p>
          <a:p>
            <a:pPr lvl="1"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应用系统</a:t>
            </a:r>
            <a:r>
              <a:rPr lang="en-US" altLang="zh-CN" b="1" dirty="0">
                <a:effectLst>
                  <a:outerShdw blurRad="38100" dist="38100" dir="2700000" algn="tl">
                    <a:srgbClr val="C0C0C0"/>
                  </a:outerShdw>
                </a:effectLst>
                <a:ea typeface="微软雅黑" pitchFamily="34" charset="-122"/>
              </a:rPr>
              <a:t>SSL</a:t>
            </a:r>
            <a:r>
              <a:rPr lang="zh-CN" altLang="en-US" b="1" dirty="0">
                <a:effectLst>
                  <a:outerShdw blurRad="38100" dist="38100" dir="2700000" algn="tl">
                    <a:srgbClr val="C0C0C0"/>
                  </a:outerShdw>
                </a:effectLst>
                <a:ea typeface="微软雅黑" pitchFamily="34" charset="-122"/>
              </a:rPr>
              <a:t>实现问题</a:t>
            </a:r>
          </a:p>
          <a:p>
            <a:pPr lvl="1" eaLnBrk="1" hangingPunct="1">
              <a:defRPr/>
            </a:pPr>
            <a:r>
              <a:rPr lang="en-US" altLang="zh-CN" b="1" dirty="0">
                <a:effectLst>
                  <a:outerShdw blurRad="38100" dist="38100" dir="2700000" algn="tl">
                    <a:srgbClr val="C0C0C0"/>
                  </a:outerShdw>
                </a:effectLst>
                <a:ea typeface="微软雅黑" pitchFamily="34" charset="-122"/>
              </a:rPr>
              <a:t>3. SSL</a:t>
            </a:r>
            <a:r>
              <a:rPr lang="zh-CN" altLang="en-US" b="1" dirty="0">
                <a:effectLst>
                  <a:outerShdw blurRad="38100" dist="38100" dir="2700000" algn="tl">
                    <a:srgbClr val="C0C0C0"/>
                  </a:outerShdw>
                </a:effectLst>
                <a:ea typeface="微软雅黑" pitchFamily="34" charset="-122"/>
              </a:rPr>
              <a:t>部署问题</a:t>
            </a:r>
          </a:p>
        </p:txBody>
      </p:sp>
    </p:spTree>
    <p:extLst>
      <p:ext uri="{BB962C8B-B14F-4D97-AF65-F5344CB8AC3E}">
        <p14:creationId xmlns:p14="http://schemas.microsoft.com/office/powerpoint/2010/main" val="257178422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软件部署与安全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a:effectLst>
                  <a:outerShdw blurRad="38100" dist="38100" dir="2700000" algn="tl">
                    <a:srgbClr val="C0C0C0"/>
                  </a:outerShdw>
                </a:effectLst>
                <a:ea typeface="微软雅黑" pitchFamily="34" charset="-122"/>
              </a:rPr>
              <a:t>2. </a:t>
            </a:r>
            <a:r>
              <a:rPr lang="zh-CN" altLang="en-US" b="1">
                <a:effectLst>
                  <a:outerShdw blurRad="38100" dist="38100" dir="2700000" algn="tl">
                    <a:srgbClr val="C0C0C0"/>
                  </a:outerShdw>
                </a:effectLst>
                <a:ea typeface="微软雅黑" pitchFamily="34" charset="-122"/>
              </a:rPr>
              <a:t>软件</a:t>
            </a:r>
            <a:r>
              <a:rPr lang="zh-CN" altLang="en-US" b="1" dirty="0">
                <a:effectLst>
                  <a:outerShdw blurRad="38100" dist="38100" dir="2700000" algn="tl">
                    <a:srgbClr val="C0C0C0"/>
                  </a:outerShdw>
                </a:effectLst>
                <a:ea typeface="微软雅黑" pitchFamily="34" charset="-122"/>
              </a:rPr>
              <a:t>安装配置安全与运行安全</a:t>
            </a: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软件运行环境安全配置与运行安全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应用案例</a:t>
            </a:r>
            <a:endParaRPr lang="en-US" altLang="zh-CN" b="1" dirty="0">
              <a:effectLst>
                <a:outerShdw blurRad="38100" dist="38100" dir="2700000" algn="tl">
                  <a:srgbClr val="C0C0C0"/>
                </a:outerShdw>
              </a:effectLst>
              <a:ea typeface="微软雅黑" pitchFamily="34" charset="-122"/>
            </a:endParaRPr>
          </a:p>
          <a:p>
            <a:pPr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0517765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软件部署与安全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a:effectLst>
                  <a:outerShdw blurRad="38100" dist="38100" dir="2700000" algn="tl">
                    <a:srgbClr val="C0C0C0"/>
                  </a:outerShdw>
                </a:effectLst>
                <a:ea typeface="微软雅黑" pitchFamily="34" charset="-122"/>
              </a:rPr>
              <a:t>2. </a:t>
            </a:r>
            <a:r>
              <a:rPr lang="zh-CN" altLang="en-US" b="1">
                <a:effectLst>
                  <a:outerShdw blurRad="38100" dist="38100" dir="2700000" algn="tl">
                    <a:srgbClr val="C0C0C0"/>
                  </a:outerShdw>
                </a:effectLst>
                <a:ea typeface="微软雅黑" pitchFamily="34" charset="-122"/>
              </a:rPr>
              <a:t>软件</a:t>
            </a:r>
            <a:r>
              <a:rPr lang="zh-CN" altLang="en-US" b="1" dirty="0">
                <a:effectLst>
                  <a:outerShdw blurRad="38100" dist="38100" dir="2700000" algn="tl">
                    <a:srgbClr val="C0C0C0"/>
                  </a:outerShdw>
                </a:effectLst>
                <a:ea typeface="微软雅黑" pitchFamily="34" charset="-122"/>
              </a:rPr>
              <a:t>安装配置安全与运行安全</a:t>
            </a: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软件运行环境安全配置与运行安全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应用案例</a:t>
            </a:r>
            <a:endParaRPr lang="en-US" altLang="zh-CN" b="1" dirty="0">
              <a:effectLst>
                <a:outerShdw blurRad="38100" dist="38100" dir="2700000" algn="tl">
                  <a:srgbClr val="C0C0C0"/>
                </a:outerShdw>
              </a:effectLst>
              <a:ea typeface="微软雅黑" pitchFamily="34" charset="-122"/>
            </a:endParaRPr>
          </a:p>
          <a:p>
            <a:pPr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1080398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软件部署与安全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）软件部署的主要工作</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软件部署的目的及主要任务</a:t>
            </a:r>
          </a:p>
          <a:p>
            <a:pPr lvl="2" eaLnBrk="1" hangingPunct="1">
              <a:defRPr/>
            </a:pPr>
            <a:r>
              <a:rPr lang="zh-CN" altLang="en-US" b="1" dirty="0">
                <a:effectLst>
                  <a:outerShdw blurRad="38100" dist="38100" dir="2700000" algn="tl">
                    <a:srgbClr val="C0C0C0"/>
                  </a:outerShdw>
                </a:effectLst>
                <a:ea typeface="微软雅黑" pitchFamily="34" charset="-122"/>
              </a:rPr>
              <a:t>软件部署就是在特定平台上按照用户需求安装软件以满足需求的过程。</a:t>
            </a:r>
          </a:p>
          <a:p>
            <a:pPr lvl="1" eaLnBrk="1" hangingPunct="1">
              <a:defRPr/>
            </a:pPr>
            <a:r>
              <a:rPr lang="zh-CN" altLang="en-US" b="1" dirty="0">
                <a:effectLst>
                  <a:outerShdw blurRad="38100" dist="38100" dir="2700000" algn="tl">
                    <a:srgbClr val="C0C0C0"/>
                  </a:outerShdw>
                </a:effectLst>
                <a:ea typeface="微软雅黑" pitchFamily="34" charset="-122"/>
              </a:rPr>
              <a:t>软件部署的模式</a:t>
            </a:r>
          </a:p>
          <a:p>
            <a:pPr lvl="2" eaLnBrk="1" hangingPunct="1">
              <a:defRPr/>
            </a:pPr>
            <a:r>
              <a:rPr lang="zh-CN" altLang="en-US" b="1" dirty="0">
                <a:effectLst>
                  <a:outerShdw blurRad="38100" dist="38100" dir="2700000" algn="tl">
                    <a:srgbClr val="C0C0C0"/>
                  </a:outerShdw>
                </a:effectLst>
                <a:ea typeface="微软雅黑" pitchFamily="34" charset="-122"/>
              </a:rPr>
              <a:t>单机软件的部署</a:t>
            </a:r>
          </a:p>
          <a:p>
            <a:pPr lvl="2" eaLnBrk="1" hangingPunct="1">
              <a:defRPr/>
            </a:pPr>
            <a:r>
              <a:rPr lang="zh-CN" altLang="en-US" b="1" dirty="0">
                <a:effectLst>
                  <a:outerShdw blurRad="38100" dist="38100" dir="2700000" algn="tl">
                    <a:srgbClr val="C0C0C0"/>
                  </a:outerShdw>
                </a:effectLst>
                <a:ea typeface="微软雅黑" pitchFamily="34" charset="-122"/>
              </a:rPr>
              <a:t>基于中间件平台的部署</a:t>
            </a:r>
          </a:p>
          <a:p>
            <a:pPr lvl="2" eaLnBrk="1" hangingPunct="1">
              <a:defRPr/>
            </a:pPr>
            <a:r>
              <a:rPr lang="zh-CN" altLang="en-US" b="1" dirty="0">
                <a:effectLst>
                  <a:outerShdw blurRad="38100" dist="38100" dir="2700000" algn="tl">
                    <a:srgbClr val="C0C0C0"/>
                  </a:outerShdw>
                </a:effectLst>
                <a:ea typeface="微软雅黑" pitchFamily="34" charset="-122"/>
              </a:rPr>
              <a:t>基于代理的部署</a:t>
            </a:r>
          </a:p>
        </p:txBody>
      </p:sp>
    </p:spTree>
    <p:extLst>
      <p:ext uri="{BB962C8B-B14F-4D97-AF65-F5344CB8AC3E}">
        <p14:creationId xmlns:p14="http://schemas.microsoft.com/office/powerpoint/2010/main" val="171187825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软件部署与安全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）软件部署的主要工作</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软件部署的一般过程</a:t>
            </a:r>
          </a:p>
          <a:p>
            <a:pPr lvl="2" eaLnBrk="1" hangingPunct="1">
              <a:defRPr/>
            </a:pPr>
            <a:r>
              <a:rPr lang="zh-CN" altLang="en-US" b="1" dirty="0">
                <a:effectLst>
                  <a:outerShdw blurRad="38100" dist="38100" dir="2700000" algn="tl">
                    <a:srgbClr val="C0C0C0"/>
                  </a:outerShdw>
                </a:effectLst>
                <a:ea typeface="微软雅黑" pitchFamily="34" charset="-122"/>
              </a:rPr>
              <a:t>软件部署过程是根据应用软件和基础环境软件的部署要求制定部署方案，然后依照部署方案执行具体的部署活动。</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软件部署一般过程可分为计划、执行、验证和测试</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个阶段。</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509120"/>
            <a:ext cx="7200800" cy="1394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68811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软件部署与安全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）软件安全部署的主要工作</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软件安全部署的重要性</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软件安全部署影响着整个软件运行的效率和投入成本，提高软件配置和运行的安全非常重要。</a:t>
            </a:r>
          </a:p>
          <a:p>
            <a:pPr lvl="1" eaLnBrk="1" hangingPunct="1">
              <a:defRPr/>
            </a:pPr>
            <a:r>
              <a:rPr lang="zh-CN" altLang="en-US" b="1" dirty="0">
                <a:effectLst>
                  <a:outerShdw blurRad="38100" dist="38100" dir="2700000" algn="tl">
                    <a:srgbClr val="C0C0C0"/>
                  </a:outerShdw>
                </a:effectLst>
                <a:ea typeface="微软雅黑" pitchFamily="34" charset="-122"/>
              </a:rPr>
              <a:t>软件安全部署的两个重要工作</a:t>
            </a:r>
          </a:p>
          <a:p>
            <a:pPr lvl="2" eaLnBrk="1" hangingPunct="1">
              <a:defRPr/>
            </a:pPr>
            <a:r>
              <a:rPr lang="zh-CN" altLang="en-US" b="1" dirty="0">
                <a:effectLst>
                  <a:outerShdw blurRad="38100" dist="38100" dir="2700000" algn="tl">
                    <a:srgbClr val="C0C0C0"/>
                  </a:outerShdw>
                </a:effectLst>
                <a:ea typeface="微软雅黑" pitchFamily="34" charset="-122"/>
              </a:rPr>
              <a:t>软件自身的安全配置与运行安全</a:t>
            </a:r>
          </a:p>
          <a:p>
            <a:pPr lvl="2" eaLnBrk="1" hangingPunct="1">
              <a:defRPr/>
            </a:pPr>
            <a:r>
              <a:rPr lang="zh-CN" altLang="en-US" b="1" dirty="0">
                <a:effectLst>
                  <a:outerShdw blurRad="38100" dist="38100" dir="2700000" algn="tl">
                    <a:srgbClr val="C0C0C0"/>
                  </a:outerShdw>
                </a:effectLst>
                <a:ea typeface="微软雅黑" pitchFamily="34" charset="-122"/>
              </a:rPr>
              <a:t>软件运行环境的安全配置与运行安全</a:t>
            </a:r>
          </a:p>
        </p:txBody>
      </p:sp>
    </p:spTree>
    <p:extLst>
      <p:ext uri="{BB962C8B-B14F-4D97-AF65-F5344CB8AC3E}">
        <p14:creationId xmlns:p14="http://schemas.microsoft.com/office/powerpoint/2010/main" val="386978959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软件安装配置安全与运行安全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）软件安装配置安全</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为了确保应用软件的安装配置安全，可以采用以下安全策略。</a:t>
            </a:r>
          </a:p>
          <a:p>
            <a:pPr lvl="2"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）提供详细的安装手册。</a:t>
            </a:r>
          </a:p>
          <a:p>
            <a:pPr lvl="2"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）可更改的软件安装目录。</a:t>
            </a:r>
          </a:p>
          <a:p>
            <a:pPr lvl="2"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）设置默认安装模块。</a:t>
            </a:r>
          </a:p>
          <a:p>
            <a:pPr lvl="2" eaLnBrk="1" hangingPunct="1">
              <a:defRPr/>
            </a:pP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）提供安全功能。</a:t>
            </a:r>
          </a:p>
          <a:p>
            <a:pPr lvl="2" eaLnBrk="1" hangingPunct="1">
              <a:defRPr/>
            </a:pP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）启用最小权限用户身份。</a:t>
            </a:r>
          </a:p>
          <a:p>
            <a:pPr lvl="2" eaLnBrk="1" hangingPunct="1">
              <a:defRPr/>
            </a:pPr>
            <a:r>
              <a:rPr lang="en-US" altLang="zh-CN" b="1" dirty="0">
                <a:effectLst>
                  <a:outerShdw blurRad="38100" dist="38100" dir="2700000" algn="tl">
                    <a:srgbClr val="C0C0C0"/>
                  </a:outerShdw>
                </a:effectLst>
                <a:ea typeface="微软雅黑" pitchFamily="34" charset="-122"/>
              </a:rPr>
              <a:t>6</a:t>
            </a:r>
            <a:r>
              <a:rPr lang="zh-CN" altLang="en-US" b="1" dirty="0">
                <a:effectLst>
                  <a:outerShdw blurRad="38100" dist="38100" dir="2700000" algn="tl">
                    <a:srgbClr val="C0C0C0"/>
                  </a:outerShdw>
                </a:effectLst>
                <a:ea typeface="微软雅黑" pitchFamily="34" charset="-122"/>
              </a:rPr>
              <a:t>）开启应用日志审计。</a:t>
            </a:r>
          </a:p>
          <a:p>
            <a:pPr lvl="2" eaLnBrk="1" hangingPunct="1">
              <a:defRPr/>
            </a:pPr>
            <a:r>
              <a:rPr lang="en-US" altLang="zh-CN" b="1" dirty="0">
                <a:effectLst>
                  <a:outerShdw blurRad="38100" dist="38100" dir="2700000" algn="tl">
                    <a:srgbClr val="C0C0C0"/>
                  </a:outerShdw>
                </a:effectLst>
                <a:ea typeface="微软雅黑" pitchFamily="34" charset="-122"/>
              </a:rPr>
              <a:t>7</a:t>
            </a:r>
            <a:r>
              <a:rPr lang="zh-CN" altLang="en-US" b="1" dirty="0">
                <a:effectLst>
                  <a:outerShdw blurRad="38100" dist="38100" dir="2700000" algn="tl">
                    <a:srgbClr val="C0C0C0"/>
                  </a:outerShdw>
                </a:effectLst>
                <a:ea typeface="微软雅黑" pitchFamily="34" charset="-122"/>
              </a:rPr>
              <a:t>）记录部署过程。</a:t>
            </a:r>
          </a:p>
        </p:txBody>
      </p:sp>
    </p:spTree>
    <p:extLst>
      <p:ext uri="{BB962C8B-B14F-4D97-AF65-F5344CB8AC3E}">
        <p14:creationId xmlns:p14="http://schemas.microsoft.com/office/powerpoint/2010/main" val="23705507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a:t>
            </a:r>
            <a:r>
              <a:rPr lang="zh-CN" altLang="en-US" b="1" dirty="0">
                <a:effectLst>
                  <a:outerShdw blurRad="38100" dist="38100" dir="2700000" algn="tl">
                    <a:srgbClr val="000000">
                      <a:alpha val="43137"/>
                    </a:srgbClr>
                  </a:outerShdw>
                </a:effectLst>
                <a:ea typeface="微软雅黑" pitchFamily="34" charset="-122"/>
              </a:rPr>
              <a:t>软件安装配置安全与运行安全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）软件运行安全</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为了确保软件的运行安全，可以采取以下安全策略。</a:t>
            </a:r>
          </a:p>
          <a:p>
            <a:pPr lvl="2"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）强制修改默认口令。</a:t>
            </a:r>
          </a:p>
          <a:p>
            <a:pPr lvl="2"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）重视数据备份。</a:t>
            </a:r>
          </a:p>
          <a:p>
            <a:pPr lvl="2"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）注重软件运行期间的漏洞监测与处理。</a:t>
            </a:r>
          </a:p>
        </p:txBody>
      </p:sp>
    </p:spTree>
    <p:extLst>
      <p:ext uri="{BB962C8B-B14F-4D97-AF65-F5344CB8AC3E}">
        <p14:creationId xmlns:p14="http://schemas.microsoft.com/office/powerpoint/2010/main" val="543630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软件运行环境安全配置与运行安全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）基础环境软件的安全配置</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）操作系统的基准安全配置。</a:t>
            </a:r>
          </a:p>
          <a:p>
            <a:pPr lvl="1"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）数据库系统的基准安全配置。</a:t>
            </a:r>
          </a:p>
          <a:p>
            <a:pPr lvl="1"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Web</a:t>
            </a:r>
            <a:r>
              <a:rPr lang="zh-CN" altLang="en-US" b="1" dirty="0">
                <a:effectLst>
                  <a:outerShdw blurRad="38100" dist="38100" dir="2700000" algn="tl">
                    <a:srgbClr val="C0C0C0"/>
                  </a:outerShdw>
                </a:effectLst>
                <a:ea typeface="微软雅黑" pitchFamily="34" charset="-122"/>
              </a:rPr>
              <a:t>服务平台的基准安全配置。 </a:t>
            </a:r>
          </a:p>
        </p:txBody>
      </p:sp>
    </p:spTree>
    <p:extLst>
      <p:ext uri="{BB962C8B-B14F-4D97-AF65-F5344CB8AC3E}">
        <p14:creationId xmlns:p14="http://schemas.microsoft.com/office/powerpoint/2010/main" val="18992682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软件运行环境安全配置与运行安全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）基础环境软件漏洞监测与修复</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）安装适合本地系统环境的补丁版本。</a:t>
            </a:r>
          </a:p>
          <a:p>
            <a:pPr lvl="1"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）及时安装官方最新补丁。</a:t>
            </a:r>
          </a:p>
        </p:txBody>
      </p:sp>
    </p:spTree>
    <p:extLst>
      <p:ext uri="{BB962C8B-B14F-4D97-AF65-F5344CB8AC3E}">
        <p14:creationId xmlns:p14="http://schemas.microsoft.com/office/powerpoint/2010/main" val="3340156223"/>
      </p:ext>
    </p:extLst>
  </p:cSld>
  <p:clrMapOvr>
    <a:masterClrMapping/>
  </p:clrMapOvr>
  <p:transition spd="slow">
    <p:fade/>
  </p:transition>
</p:sld>
</file>

<file path=ppt/theme/theme1.xml><?xml version="1.0" encoding="utf-8"?>
<a:theme xmlns:a="http://schemas.openxmlformats.org/drawingml/2006/main" name="134TGp_report_diagram_v2">
  <a:themeElements>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34TGp_report_diagram_v2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_v2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PowerPointgxca1</Template>
  <TotalTime>5413</TotalTime>
  <Words>519</Words>
  <Application>Microsoft Office PowerPoint</Application>
  <PresentationFormat>全屏显示(4:3)</PresentationFormat>
  <Paragraphs>67</Paragraphs>
  <Slides>11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Wingdings</vt:lpstr>
      <vt:lpstr>Arial</vt:lpstr>
      <vt:lpstr>迷你简启体</vt:lpstr>
      <vt:lpstr>宋体</vt:lpstr>
      <vt:lpstr>Times New Roman</vt:lpstr>
      <vt:lpstr>微软雅黑</vt:lpstr>
      <vt:lpstr>Verdana</vt:lpstr>
      <vt:lpstr>华文新魏</vt:lpstr>
      <vt:lpstr>134TGp_report_diagram_v2</vt:lpstr>
      <vt:lpstr>第10章  软件安全部署</vt:lpstr>
      <vt:lpstr>本讲要点</vt:lpstr>
      <vt:lpstr>1. 软件部署与安全</vt:lpstr>
      <vt:lpstr>1. 软件部署与安全</vt:lpstr>
      <vt:lpstr>1. 软件部署与安全</vt:lpstr>
      <vt:lpstr>2. 软件安装配置安全与运行安全</vt:lpstr>
      <vt:lpstr>2.软件安装配置安全与运行安全</vt:lpstr>
      <vt:lpstr>3.软件运行环境安全配置与运行安全</vt:lpstr>
      <vt:lpstr>3.软件运行环境安全配置与运行安全</vt:lpstr>
      <vt:lpstr>4. 应用案例</vt:lpstr>
      <vt:lpstr>本讲要点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PPT标题</dc:title>
  <dc:creator>ChenBo</dc:creator>
  <cp:lastModifiedBy>lenovo</cp:lastModifiedBy>
  <cp:revision>1021</cp:revision>
  <cp:lastPrinted>2013-05-16T08:35:08Z</cp:lastPrinted>
  <dcterms:created xsi:type="dcterms:W3CDTF">2003-12-15T08:35:50Z</dcterms:created>
  <dcterms:modified xsi:type="dcterms:W3CDTF">2022-06-21T08:49:43Z</dcterms:modified>
</cp:coreProperties>
</file>