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38A05D-95A2-4DDE-A7BC-65BE9AF62403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A0F145-895B-4104-9A99-8F50D15E5B52}">
      <dgm:prSet/>
      <dgm:spPr/>
      <dgm:t>
        <a:bodyPr/>
        <a:lstStyle/>
        <a:p>
          <a:r>
            <a:rPr lang="en-US" dirty="0"/>
            <a:t>sys</a:t>
          </a:r>
        </a:p>
      </dgm:t>
    </dgm:pt>
    <dgm:pt modelId="{F08BBC7D-EFEF-4388-82D3-79CC6AE94C6A}" type="parTrans" cxnId="{D8EEB4C8-3E78-4AB1-88A9-44B9FC506713}">
      <dgm:prSet/>
      <dgm:spPr/>
      <dgm:t>
        <a:bodyPr/>
        <a:lstStyle/>
        <a:p>
          <a:endParaRPr lang="en-US"/>
        </a:p>
      </dgm:t>
    </dgm:pt>
    <dgm:pt modelId="{70B01150-AEF1-4130-9827-B971CD431AC7}" type="sibTrans" cxnId="{D8EEB4C8-3E78-4AB1-88A9-44B9FC506713}">
      <dgm:prSet/>
      <dgm:spPr/>
      <dgm:t>
        <a:bodyPr/>
        <a:lstStyle/>
        <a:p>
          <a:endParaRPr lang="en-US"/>
        </a:p>
      </dgm:t>
    </dgm:pt>
    <dgm:pt modelId="{F84EE357-7E54-4E77-B6D8-AD2828C97920}">
      <dgm:prSet/>
      <dgm:spPr/>
      <dgm:t>
        <a:bodyPr/>
        <a:lstStyle/>
        <a:p>
          <a:r>
            <a:rPr lang="en-US" dirty="0" err="1"/>
            <a:t>os</a:t>
          </a:r>
          <a:endParaRPr lang="en-US" dirty="0"/>
        </a:p>
      </dgm:t>
    </dgm:pt>
    <dgm:pt modelId="{C407A785-ED19-4F52-8BC5-F23460AB15E1}" type="parTrans" cxnId="{525C9B37-906F-443D-9DC4-EB54FEF96988}">
      <dgm:prSet/>
      <dgm:spPr/>
      <dgm:t>
        <a:bodyPr/>
        <a:lstStyle/>
        <a:p>
          <a:endParaRPr lang="en-US"/>
        </a:p>
      </dgm:t>
    </dgm:pt>
    <dgm:pt modelId="{0B79686E-49D3-47D9-B830-451417D7F011}" type="sibTrans" cxnId="{525C9B37-906F-443D-9DC4-EB54FEF96988}">
      <dgm:prSet/>
      <dgm:spPr/>
      <dgm:t>
        <a:bodyPr/>
        <a:lstStyle/>
        <a:p>
          <a:endParaRPr lang="en-US"/>
        </a:p>
      </dgm:t>
    </dgm:pt>
    <dgm:pt modelId="{432BB846-3D4A-4767-ACAD-2D470F596C5D}">
      <dgm:prSet/>
      <dgm:spPr/>
      <dgm:t>
        <a:bodyPr/>
        <a:lstStyle/>
        <a:p>
          <a:r>
            <a:rPr lang="en-US" dirty="0"/>
            <a:t>sqlite3</a:t>
          </a:r>
        </a:p>
      </dgm:t>
    </dgm:pt>
    <dgm:pt modelId="{5677739B-C70A-4E2F-80AA-D91E1701CE14}" type="parTrans" cxnId="{592E416E-D7B8-44F7-A7CB-516772B5F84D}">
      <dgm:prSet/>
      <dgm:spPr/>
      <dgm:t>
        <a:bodyPr/>
        <a:lstStyle/>
        <a:p>
          <a:endParaRPr lang="en-US"/>
        </a:p>
      </dgm:t>
    </dgm:pt>
    <dgm:pt modelId="{EAA61319-9C61-4BE0-99F8-4EA068327618}" type="sibTrans" cxnId="{592E416E-D7B8-44F7-A7CB-516772B5F84D}">
      <dgm:prSet/>
      <dgm:spPr/>
      <dgm:t>
        <a:bodyPr/>
        <a:lstStyle/>
        <a:p>
          <a:endParaRPr lang="en-US"/>
        </a:p>
      </dgm:t>
    </dgm:pt>
    <dgm:pt modelId="{E0ADA073-48EC-4774-B50A-31858DACC77C}">
      <dgm:prSet/>
      <dgm:spPr/>
      <dgm:t>
        <a:bodyPr/>
        <a:lstStyle/>
        <a:p>
          <a:r>
            <a:rPr lang="en-US"/>
            <a:t>PyQt5</a:t>
          </a:r>
        </a:p>
      </dgm:t>
    </dgm:pt>
    <dgm:pt modelId="{7945A2F1-0205-4D76-B12C-60251E8A5A12}" type="parTrans" cxnId="{71E1BE0C-E69C-4F53-A653-25D6DE727374}">
      <dgm:prSet/>
      <dgm:spPr/>
      <dgm:t>
        <a:bodyPr/>
        <a:lstStyle/>
        <a:p>
          <a:endParaRPr lang="en-US"/>
        </a:p>
      </dgm:t>
    </dgm:pt>
    <dgm:pt modelId="{0ECCCEF6-94AB-4233-90B8-F5C5525DB79A}" type="sibTrans" cxnId="{71E1BE0C-E69C-4F53-A653-25D6DE727374}">
      <dgm:prSet/>
      <dgm:spPr/>
      <dgm:t>
        <a:bodyPr/>
        <a:lstStyle/>
        <a:p>
          <a:endParaRPr lang="en-US"/>
        </a:p>
      </dgm:t>
    </dgm:pt>
    <dgm:pt modelId="{E3CF6690-5A21-4F6F-8962-77B076B2EED0}" type="pres">
      <dgm:prSet presAssocID="{BB38A05D-95A2-4DDE-A7BC-65BE9AF62403}" presName="matrix" presStyleCnt="0">
        <dgm:presLayoutVars>
          <dgm:chMax val="1"/>
          <dgm:dir/>
          <dgm:resizeHandles val="exact"/>
        </dgm:presLayoutVars>
      </dgm:prSet>
      <dgm:spPr/>
    </dgm:pt>
    <dgm:pt modelId="{A6059F76-8CB8-48E1-AB0C-BC6D813A178B}" type="pres">
      <dgm:prSet presAssocID="{BB38A05D-95A2-4DDE-A7BC-65BE9AF62403}" presName="diamond" presStyleLbl="bgShp" presStyleIdx="0" presStyleCnt="1"/>
      <dgm:spPr/>
    </dgm:pt>
    <dgm:pt modelId="{9836C87E-E7C3-4287-A654-CC34B1910067}" type="pres">
      <dgm:prSet presAssocID="{BB38A05D-95A2-4DDE-A7BC-65BE9AF6240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96049A-4D7A-427D-9C4B-D66EE5B32C2A}" type="pres">
      <dgm:prSet presAssocID="{BB38A05D-95A2-4DDE-A7BC-65BE9AF6240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68069CF-6A7B-455D-AD29-0CF437840929}" type="pres">
      <dgm:prSet presAssocID="{BB38A05D-95A2-4DDE-A7BC-65BE9AF6240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8E4A5CC-7FA4-44AE-9B88-785FB561A82E}" type="pres">
      <dgm:prSet presAssocID="{BB38A05D-95A2-4DDE-A7BC-65BE9AF6240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1E1BE0C-E69C-4F53-A653-25D6DE727374}" srcId="{BB38A05D-95A2-4DDE-A7BC-65BE9AF62403}" destId="{E0ADA073-48EC-4774-B50A-31858DACC77C}" srcOrd="3" destOrd="0" parTransId="{7945A2F1-0205-4D76-B12C-60251E8A5A12}" sibTransId="{0ECCCEF6-94AB-4233-90B8-F5C5525DB79A}"/>
    <dgm:cxn modelId="{BE97AD1E-28C6-4772-B5F4-402C9AD31E6B}" type="presOf" srcId="{3AA0F145-895B-4104-9A99-8F50D15E5B52}" destId="{9836C87E-E7C3-4287-A654-CC34B1910067}" srcOrd="0" destOrd="0" presId="urn:microsoft.com/office/officeart/2005/8/layout/matrix3"/>
    <dgm:cxn modelId="{A3F47125-690A-404C-A739-562CD84D6493}" type="presOf" srcId="{E0ADA073-48EC-4774-B50A-31858DACC77C}" destId="{58E4A5CC-7FA4-44AE-9B88-785FB561A82E}" srcOrd="0" destOrd="0" presId="urn:microsoft.com/office/officeart/2005/8/layout/matrix3"/>
    <dgm:cxn modelId="{A5C00C35-E4EE-407F-A534-47F33F9A9307}" type="presOf" srcId="{BB38A05D-95A2-4DDE-A7BC-65BE9AF62403}" destId="{E3CF6690-5A21-4F6F-8962-77B076B2EED0}" srcOrd="0" destOrd="0" presId="urn:microsoft.com/office/officeart/2005/8/layout/matrix3"/>
    <dgm:cxn modelId="{525C9B37-906F-443D-9DC4-EB54FEF96988}" srcId="{BB38A05D-95A2-4DDE-A7BC-65BE9AF62403}" destId="{F84EE357-7E54-4E77-B6D8-AD2828C97920}" srcOrd="1" destOrd="0" parTransId="{C407A785-ED19-4F52-8BC5-F23460AB15E1}" sibTransId="{0B79686E-49D3-47D9-B830-451417D7F011}"/>
    <dgm:cxn modelId="{592E416E-D7B8-44F7-A7CB-516772B5F84D}" srcId="{BB38A05D-95A2-4DDE-A7BC-65BE9AF62403}" destId="{432BB846-3D4A-4767-ACAD-2D470F596C5D}" srcOrd="2" destOrd="0" parTransId="{5677739B-C70A-4E2F-80AA-D91E1701CE14}" sibTransId="{EAA61319-9C61-4BE0-99F8-4EA068327618}"/>
    <dgm:cxn modelId="{F4B8D177-8E27-4C34-A9B0-65AFDCA0DC81}" type="presOf" srcId="{432BB846-3D4A-4767-ACAD-2D470F596C5D}" destId="{368069CF-6A7B-455D-AD29-0CF437840929}" srcOrd="0" destOrd="0" presId="urn:microsoft.com/office/officeart/2005/8/layout/matrix3"/>
    <dgm:cxn modelId="{D8EEB4C8-3E78-4AB1-88A9-44B9FC506713}" srcId="{BB38A05D-95A2-4DDE-A7BC-65BE9AF62403}" destId="{3AA0F145-895B-4104-9A99-8F50D15E5B52}" srcOrd="0" destOrd="0" parTransId="{F08BBC7D-EFEF-4388-82D3-79CC6AE94C6A}" sibTransId="{70B01150-AEF1-4130-9827-B971CD431AC7}"/>
    <dgm:cxn modelId="{5DBF84F0-B180-4F0E-850D-5472EFD2C54C}" type="presOf" srcId="{F84EE357-7E54-4E77-B6D8-AD2828C97920}" destId="{8296049A-4D7A-427D-9C4B-D66EE5B32C2A}" srcOrd="0" destOrd="0" presId="urn:microsoft.com/office/officeart/2005/8/layout/matrix3"/>
    <dgm:cxn modelId="{3A7562C3-BE8D-4077-B021-560112E07AF2}" type="presParOf" srcId="{E3CF6690-5A21-4F6F-8962-77B076B2EED0}" destId="{A6059F76-8CB8-48E1-AB0C-BC6D813A178B}" srcOrd="0" destOrd="0" presId="urn:microsoft.com/office/officeart/2005/8/layout/matrix3"/>
    <dgm:cxn modelId="{6B4397CD-3DCD-464B-8C9D-94A426202267}" type="presParOf" srcId="{E3CF6690-5A21-4F6F-8962-77B076B2EED0}" destId="{9836C87E-E7C3-4287-A654-CC34B1910067}" srcOrd="1" destOrd="0" presId="urn:microsoft.com/office/officeart/2005/8/layout/matrix3"/>
    <dgm:cxn modelId="{07A71E7E-838F-46DF-8AD9-488182F7380D}" type="presParOf" srcId="{E3CF6690-5A21-4F6F-8962-77B076B2EED0}" destId="{8296049A-4D7A-427D-9C4B-D66EE5B32C2A}" srcOrd="2" destOrd="0" presId="urn:microsoft.com/office/officeart/2005/8/layout/matrix3"/>
    <dgm:cxn modelId="{3DB30237-4AF3-4998-962A-EFD4365B8962}" type="presParOf" srcId="{E3CF6690-5A21-4F6F-8962-77B076B2EED0}" destId="{368069CF-6A7B-455D-AD29-0CF437840929}" srcOrd="3" destOrd="0" presId="urn:microsoft.com/office/officeart/2005/8/layout/matrix3"/>
    <dgm:cxn modelId="{55057AB5-231D-41CF-90F1-65BD4B0E6971}" type="presParOf" srcId="{E3CF6690-5A21-4F6F-8962-77B076B2EED0}" destId="{58E4A5CC-7FA4-44AE-9B88-785FB561A82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59F76-8CB8-48E1-AB0C-BC6D813A178B}">
      <dsp:nvSpPr>
        <dsp:cNvPr id="0" name=""/>
        <dsp:cNvSpPr/>
      </dsp:nvSpPr>
      <dsp:spPr>
        <a:xfrm>
          <a:off x="3528074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6C87E-E7C3-4287-A654-CC34B1910067}">
      <dsp:nvSpPr>
        <dsp:cNvPr id="0" name=""/>
        <dsp:cNvSpPr/>
      </dsp:nvSpPr>
      <dsp:spPr>
        <a:xfrm>
          <a:off x="3941451" y="413377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sys</a:t>
          </a:r>
        </a:p>
      </dsp:txBody>
      <dsp:txXfrm>
        <a:off x="4024293" y="496219"/>
        <a:ext cx="1531337" cy="1531337"/>
      </dsp:txXfrm>
    </dsp:sp>
    <dsp:sp modelId="{8296049A-4D7A-427D-9C4B-D66EE5B32C2A}">
      <dsp:nvSpPr>
        <dsp:cNvPr id="0" name=""/>
        <dsp:cNvSpPr/>
      </dsp:nvSpPr>
      <dsp:spPr>
        <a:xfrm>
          <a:off x="5769013" y="413377"/>
          <a:ext cx="1697021" cy="1697021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os</a:t>
          </a:r>
          <a:endParaRPr lang="en-US" sz="3600" kern="1200" dirty="0"/>
        </a:p>
      </dsp:txBody>
      <dsp:txXfrm>
        <a:off x="5851855" y="496219"/>
        <a:ext cx="1531337" cy="1531337"/>
      </dsp:txXfrm>
    </dsp:sp>
    <dsp:sp modelId="{368069CF-6A7B-455D-AD29-0CF437840929}">
      <dsp:nvSpPr>
        <dsp:cNvPr id="0" name=""/>
        <dsp:cNvSpPr/>
      </dsp:nvSpPr>
      <dsp:spPr>
        <a:xfrm>
          <a:off x="3941451" y="2240939"/>
          <a:ext cx="1697021" cy="1697021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sqlite3</a:t>
          </a:r>
        </a:p>
      </dsp:txBody>
      <dsp:txXfrm>
        <a:off x="4024293" y="2323781"/>
        <a:ext cx="1531337" cy="1531337"/>
      </dsp:txXfrm>
    </dsp:sp>
    <dsp:sp modelId="{58E4A5CC-7FA4-44AE-9B88-785FB561A82E}">
      <dsp:nvSpPr>
        <dsp:cNvPr id="0" name=""/>
        <dsp:cNvSpPr/>
      </dsp:nvSpPr>
      <dsp:spPr>
        <a:xfrm>
          <a:off x="5769013" y="2240939"/>
          <a:ext cx="1697021" cy="169702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PyQt5</a:t>
          </a:r>
        </a:p>
      </dsp:txBody>
      <dsp:txXfrm>
        <a:off x="5851855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22AF7-8D02-452D-9EFB-80E4C9338D15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8F762-BBC8-41EF-9C8E-6A0B99B25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8F762-BBC8-41EF-9C8E-6A0B99B25F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7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30673-3FC8-46D1-8120-DA69A0591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29308E-2F4C-4951-B9E6-D8347C0F7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5B5095-CF45-430B-B5A4-EA3062B2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AF8-EED1-4D3C-B76E-CA88BAA4D20B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A2C493-10BC-4831-B83F-E4250B67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3F126E-2BD8-43DC-BC2D-7E8A73D4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C156-8CF5-4C39-9E0C-F0AC6190E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37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545A9-A79E-4944-A779-837AC0F0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9BB164-0C6F-49A5-AECD-303BC9670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56CE87-0B1F-4E70-9FD5-17911FE0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AF8-EED1-4D3C-B76E-CA88BAA4D20B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01B9E7-0684-44E3-AE4D-C3231E85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7E1605-2999-491B-A81D-83AB3005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C156-8CF5-4C39-9E0C-F0AC6190E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66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1D7D98-D2D3-4658-A6D3-EBDB0E6F7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05D636-9192-42E1-98DF-E6F46256B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4A2087-284B-4906-B6BE-E4F03016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AF8-EED1-4D3C-B76E-CA88BAA4D20B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AFEA45-A1F8-4015-A36C-D214EC37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9BD244-9FDF-4DB7-B2A5-E0109D4C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C156-8CF5-4C39-9E0C-F0AC6190E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75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0CF7B-222B-4D2E-A35C-5CB3ACBC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DE608B-F43E-44D8-9C06-A7CC7B27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DCC3EC-63C6-4CE2-B62E-1EB99EF1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AF8-EED1-4D3C-B76E-CA88BAA4D20B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D11572-46E5-43E4-8B53-6430F4DC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A48BC-4BE9-4373-88C5-F4CE74C0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C156-8CF5-4C39-9E0C-F0AC6190E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75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B2E8B-A132-4367-A918-182E3E2A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4BD616-7098-41FD-8595-76C3C907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04781B-9905-4378-83B6-8988D0FF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AF8-EED1-4D3C-B76E-CA88BAA4D20B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D1BADF-3B92-4B1B-9C2F-A315C22E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1149E1-781C-44D3-A8C7-3E972493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C156-8CF5-4C39-9E0C-F0AC6190E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67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28488-0E8F-45B2-8876-67CB2A7F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009AC4-1071-4F5A-968F-4C3FB2DD0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2ABE36-E760-4D0B-9BAF-B42E59A9A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820DBC-E416-4B1F-B17E-A4DAF399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AF8-EED1-4D3C-B76E-CA88BAA4D20B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8D2F45-5026-4144-B3E0-31E09A68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BE048E-D28F-400A-AA72-CD25CB3C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C156-8CF5-4C39-9E0C-F0AC6190E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33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A40FF-4B58-4F8E-8CB5-3E008759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2960A8-D662-42A7-92E1-65ABCA85C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7AB6D8-9304-49B9-8640-E18CA9112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0BE124-99BF-4B66-8728-C8FB8101C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16A751-7AE5-4B58-89D5-BB1EF07E4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DF7677-ADC6-4948-8349-ECE6E3E5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AF8-EED1-4D3C-B76E-CA88BAA4D20B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48A5E5-BB9E-419F-AA45-BA75B5C4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753DE1-4A08-4F6E-9869-A6388CEE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C156-8CF5-4C39-9E0C-F0AC6190E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9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C0BF2-DDC2-4412-B79C-95CD0A76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4EA3B9-D32F-488D-BA16-C2C1C854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AF8-EED1-4D3C-B76E-CA88BAA4D20B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922BBF-2287-4354-8416-F5B85085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19EF8C-3D2D-4AC1-83CE-3A301912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C156-8CF5-4C39-9E0C-F0AC6190E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3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D7B8292-CFB5-4F5F-A984-244215C2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AF8-EED1-4D3C-B76E-CA88BAA4D20B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891798-10D4-47A5-9572-61A8318E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8C27C0-3BD0-4FC6-AF1B-0D246EB9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C156-8CF5-4C39-9E0C-F0AC6190E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70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51D7F-86D2-4C30-BA28-1FF89D2D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D80BC-04B3-42EB-89AF-0B494A911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3D91C9-42CC-4898-A8D5-0902B3AFA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F23777-BA11-4FD2-81E0-90FAF7BF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AF8-EED1-4D3C-B76E-CA88BAA4D20B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DBCF0F-C923-4D72-9BF9-5291C5D9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ADA7C5-E95E-40F9-A279-1EDA01D0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C156-8CF5-4C39-9E0C-F0AC6190E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99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CFF64-7541-4DE9-8375-00A8B684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3CB57C-0DB7-4A91-9F0A-126E13DF1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1E16C3-8AB3-437E-AB80-2502F59D4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62070D-9CF6-4EC3-B09B-551A920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AF8-EED1-4D3C-B76E-CA88BAA4D20B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17A312-4F22-4CF6-9504-CE11D029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867488-3C71-464F-9D0C-BBAA6E5A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C156-8CF5-4C39-9E0C-F0AC6190E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5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12B59-4B4B-4948-884F-9FB59126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216342-4C78-4A74-8374-8AB2E63D6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F7F772-1AC4-49F2-8A4D-61B696C92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6AAF8-EED1-4D3C-B76E-CA88BAA4D20B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40F6AA-F678-44C8-A061-429269BB3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8F1AB9-04FB-4F3F-8FAD-6FF6B5277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C156-8CF5-4C39-9E0C-F0AC6190E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99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CDAAB-2CB0-4B4C-8276-92CD695E0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ru-RU" sz="8000"/>
              <a:t>Пользовательские заметки</a:t>
            </a:r>
            <a:endParaRPr lang="ru-RU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4E4071-ABCE-4DED-8AA1-126DB2156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ru-RU"/>
              <a:t>Подготовил ученик Яндекс Лицея</a:t>
            </a:r>
          </a:p>
          <a:p>
            <a:pPr algn="l"/>
            <a:r>
              <a:rPr lang="ru-RU"/>
              <a:t>Кумпан Никита Александрович</a:t>
            </a:r>
            <a:endParaRPr lang="ru-R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41A8A-498E-43FD-8EC6-0E421633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 b="1">
                <a:ea typeface="STHupo" panose="02010800040101010101" pitchFamily="2" charset="-122"/>
              </a:rPr>
              <a:t>ИДЕЯ ПРОЕКТА</a:t>
            </a:r>
            <a:r>
              <a:rPr lang="en-US" sz="4800" b="1">
                <a:ea typeface="STHupo" panose="02010800040101010101" pitchFamily="2" charset="-122"/>
              </a:rPr>
              <a:t>:</a:t>
            </a:r>
            <a:endParaRPr lang="ru-RU" sz="4800" b="1">
              <a:ea typeface="STHupo" panose="02010800040101010101" pitchFamily="2" charset="-12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C7AB18-DAD1-4CFB-944E-E76E9A8C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Пользователю предоставляется возможность создать</a:t>
            </a:r>
            <a:r>
              <a:rPr lang="en-US" sz="2400" dirty="0"/>
              <a:t>(</a:t>
            </a:r>
            <a:r>
              <a:rPr lang="ru-RU" sz="2400" dirty="0"/>
              <a:t>удалить</a:t>
            </a:r>
            <a:r>
              <a:rPr lang="en-US" sz="2400" dirty="0"/>
              <a:t>)</a:t>
            </a:r>
            <a:r>
              <a:rPr lang="ru-RU" sz="2400" dirty="0"/>
              <a:t> аккаунт на устройстве и работать с заметками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ru-RU" sz="2400" dirty="0"/>
              <a:t>Аккаунт защищен паролем</a:t>
            </a:r>
            <a:r>
              <a:rPr lang="en-US" sz="2400" dirty="0"/>
              <a:t>, </a:t>
            </a:r>
            <a:r>
              <a:rPr lang="ru-RU" sz="2400" dirty="0"/>
              <a:t>который</a:t>
            </a:r>
            <a:r>
              <a:rPr lang="en-US" sz="2400" dirty="0"/>
              <a:t> </a:t>
            </a:r>
            <a:r>
              <a:rPr lang="ru-RU" sz="2400" dirty="0"/>
              <a:t>поможет подобрать программа</a:t>
            </a:r>
            <a:r>
              <a:rPr lang="en-US" sz="2400" dirty="0"/>
              <a:t>, </a:t>
            </a:r>
            <a:r>
              <a:rPr lang="ru-RU" sz="2400" dirty="0"/>
              <a:t>поэтому другие пользователи не могут смотреть чужие заметки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ru-RU" sz="2400" dirty="0"/>
              <a:t>Все заметки хранятся в одном месте </a:t>
            </a:r>
            <a:r>
              <a:rPr lang="en-US" sz="2400" dirty="0"/>
              <a:t>(</a:t>
            </a:r>
            <a:r>
              <a:rPr lang="ru-RU" sz="2400" dirty="0"/>
              <a:t>специальное окно</a:t>
            </a:r>
            <a:r>
              <a:rPr lang="en-US" sz="2400" dirty="0"/>
              <a:t>), </a:t>
            </a:r>
            <a:r>
              <a:rPr lang="ru-RU" sz="2400" dirty="0"/>
              <a:t>которое находится на виду у пользователя</a:t>
            </a:r>
            <a:r>
              <a:rPr lang="en-US" sz="2400" dirty="0"/>
              <a:t>,</a:t>
            </a:r>
            <a:r>
              <a:rPr lang="ru-RU" sz="2400" dirty="0"/>
              <a:t> что делает программу удобной для использования пользователем</a:t>
            </a:r>
            <a:r>
              <a:rPr lang="en-US" sz="2400" dirty="0"/>
              <a:t>.</a:t>
            </a:r>
            <a:endParaRPr lang="ru-RU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9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8EA2E-308D-41F0-A744-D68617EC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ru-RU" sz="4600" b="1" dirty="0"/>
              <a:t>Описание реализации и технологии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E66B36-3077-4E07-BD4C-DF0B7BD81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ru-RU" sz="2400" b="1" dirty="0"/>
              <a:t>Используется несколько классов(</a:t>
            </a:r>
            <a:r>
              <a:rPr lang="en-US" sz="2400" b="1" dirty="0" err="1"/>
              <a:t>Mywidget</a:t>
            </a:r>
            <a:r>
              <a:rPr lang="en-US" sz="2400" b="1" dirty="0"/>
              <a:t>, </a:t>
            </a:r>
            <a:r>
              <a:rPr lang="en-US" sz="2400" b="1" dirty="0" err="1"/>
              <a:t>SecondForm</a:t>
            </a:r>
            <a:r>
              <a:rPr lang="en-US" sz="2400" b="1" dirty="0"/>
              <a:t>, </a:t>
            </a:r>
            <a:r>
              <a:rPr lang="en-US" sz="2400" b="1" dirty="0" err="1"/>
              <a:t>ThirdForm</a:t>
            </a:r>
            <a:r>
              <a:rPr lang="en-US" sz="2400" b="1" dirty="0"/>
              <a:t>, </a:t>
            </a:r>
            <a:r>
              <a:rPr lang="en-US" sz="2400" b="1" dirty="0" err="1"/>
              <a:t>FourthForm</a:t>
            </a:r>
            <a:r>
              <a:rPr lang="en-US" sz="2400" b="1" dirty="0"/>
              <a:t>, </a:t>
            </a:r>
            <a:r>
              <a:rPr lang="en-US" sz="2400" b="1" dirty="0" err="1"/>
              <a:t>ChangeName</a:t>
            </a:r>
            <a:r>
              <a:rPr lang="ru-RU" sz="2400" b="1" dirty="0"/>
              <a:t>) </a:t>
            </a:r>
            <a:r>
              <a:rPr lang="en-US" sz="2400" b="1" dirty="0"/>
              <a:t>, </a:t>
            </a:r>
            <a:r>
              <a:rPr lang="ru-RU" sz="2400" b="1" dirty="0"/>
              <a:t>отвечающих за открытие</a:t>
            </a:r>
            <a:r>
              <a:rPr lang="en-US" sz="2400" b="1" dirty="0"/>
              <a:t>(</a:t>
            </a:r>
            <a:r>
              <a:rPr lang="ru-RU" sz="2400" b="1" dirty="0"/>
              <a:t>закрытие</a:t>
            </a:r>
            <a:r>
              <a:rPr lang="en-US" sz="2400" b="1" dirty="0"/>
              <a:t>)</a:t>
            </a:r>
            <a:r>
              <a:rPr lang="ru-RU" sz="2400" b="1" dirty="0"/>
              <a:t> окон</a:t>
            </a:r>
            <a:r>
              <a:rPr lang="en-US" sz="2400" b="1" dirty="0"/>
              <a:t>.</a:t>
            </a:r>
            <a:endParaRPr lang="ru-RU" sz="2400" b="1" dirty="0"/>
          </a:p>
          <a:p>
            <a:r>
              <a:rPr lang="ru-RU" sz="2400" b="1" dirty="0"/>
              <a:t>Используется несколько классов ошибок</a:t>
            </a:r>
            <a:r>
              <a:rPr lang="en-US" sz="2400" b="1" dirty="0"/>
              <a:t>(</a:t>
            </a:r>
            <a:r>
              <a:rPr lang="en-US" sz="2400" b="1" dirty="0" err="1"/>
              <a:t>LenghError</a:t>
            </a:r>
            <a:r>
              <a:rPr lang="en-US" sz="2400" b="1" dirty="0"/>
              <a:t>, </a:t>
            </a:r>
            <a:r>
              <a:rPr lang="en-US" sz="2400" b="1" dirty="0" err="1"/>
              <a:t>LetterError</a:t>
            </a:r>
            <a:r>
              <a:rPr lang="en-US" sz="2400" b="1" dirty="0"/>
              <a:t>, </a:t>
            </a:r>
            <a:r>
              <a:rPr lang="en-US" sz="2400" b="1" dirty="0" err="1"/>
              <a:t>DigitError</a:t>
            </a:r>
            <a:r>
              <a:rPr lang="en-US" sz="2400" b="1" dirty="0"/>
              <a:t>, </a:t>
            </a:r>
            <a:r>
              <a:rPr lang="en-US" sz="2400" b="1" dirty="0" err="1"/>
              <a:t>SequenceError</a:t>
            </a:r>
            <a:r>
              <a:rPr lang="en-US" sz="2400" b="1" dirty="0"/>
              <a:t>), </a:t>
            </a:r>
            <a:r>
              <a:rPr lang="ru-RU" sz="2400" b="1" dirty="0"/>
              <a:t>которые возникают при неправильных действиях пользователя и помогают ему ориентироваться</a:t>
            </a:r>
            <a:r>
              <a:rPr lang="en-US" sz="2400" b="1" dirty="0"/>
              <a:t>.</a:t>
            </a:r>
          </a:p>
          <a:p>
            <a:r>
              <a:rPr lang="ru-RU" sz="2400" b="1" dirty="0"/>
              <a:t>Присутствуют константы(</a:t>
            </a:r>
            <a:r>
              <a:rPr lang="en-US" sz="2400" b="1" dirty="0"/>
              <a:t>FILE, COMBINATION, FORBIDDEN_CHARACTERS</a:t>
            </a:r>
            <a:r>
              <a:rPr lang="ru-RU" sz="2400" b="1" dirty="0"/>
              <a:t>) для удобства работы с кодом</a:t>
            </a:r>
            <a:r>
              <a:rPr lang="en-US" sz="2400" b="1" dirty="0"/>
              <a:t>.</a:t>
            </a:r>
            <a:endParaRPr lang="ru-RU" sz="2400" b="1" dirty="0"/>
          </a:p>
          <a:p>
            <a:r>
              <a:rPr lang="ru-RU" sz="2400" b="1" dirty="0"/>
              <a:t>Программа может создавать(удалять) аккаунты пользователя</a:t>
            </a:r>
            <a:r>
              <a:rPr lang="en-US" sz="2400" b="1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193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C463F-EF59-420E-B4C2-043E1B66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ru-RU" sz="4600" b="1" dirty="0"/>
              <a:t>Описание реализации и технологии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5C223-4D6A-42BA-A154-9FA6AFA2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ru-RU" sz="2400" b="1" dirty="0"/>
              <a:t>Происходит работа с базой данных</a:t>
            </a:r>
            <a:r>
              <a:rPr lang="en-US" sz="2400" b="1" dirty="0"/>
              <a:t>, </a:t>
            </a:r>
            <a:r>
              <a:rPr lang="ru-RU" sz="2400" b="1" dirty="0"/>
              <a:t>где хранится информация о пользователе</a:t>
            </a:r>
            <a:r>
              <a:rPr lang="en-US" sz="2400" b="1" dirty="0"/>
              <a:t> : </a:t>
            </a:r>
            <a:r>
              <a:rPr lang="ru-RU" sz="2400" b="1" dirty="0"/>
              <a:t>в ней хранятся логины</a:t>
            </a:r>
            <a:r>
              <a:rPr lang="en-US" sz="2400" b="1" dirty="0"/>
              <a:t>, </a:t>
            </a:r>
            <a:r>
              <a:rPr lang="ru-RU" sz="2400" b="1" dirty="0"/>
              <a:t>пароли</a:t>
            </a:r>
            <a:r>
              <a:rPr lang="en-US" sz="2400" b="1" dirty="0"/>
              <a:t>, </a:t>
            </a:r>
            <a:r>
              <a:rPr lang="ru-RU" sz="2400" b="1" dirty="0"/>
              <a:t>названия заметок и имена пользователей</a:t>
            </a:r>
            <a:r>
              <a:rPr lang="en-US" sz="2400" b="1" dirty="0"/>
              <a:t>.</a:t>
            </a:r>
          </a:p>
          <a:p>
            <a:r>
              <a:rPr lang="ru-RU" sz="2400" b="1" dirty="0"/>
              <a:t>Также идет работа с текстовыми файлами</a:t>
            </a:r>
            <a:r>
              <a:rPr lang="en-US" sz="2400" b="1" dirty="0"/>
              <a:t> : </a:t>
            </a:r>
            <a:r>
              <a:rPr lang="ru-RU" sz="2400" b="1" dirty="0"/>
              <a:t>в них хранится текст заметки пользователя</a:t>
            </a:r>
            <a:r>
              <a:rPr lang="en-US" sz="2400" b="1" dirty="0"/>
              <a:t>.</a:t>
            </a:r>
          </a:p>
          <a:p>
            <a:r>
              <a:rPr lang="ru-RU" sz="2400" b="1" dirty="0"/>
              <a:t>Работа с заметками </a:t>
            </a:r>
            <a:r>
              <a:rPr lang="en-US" sz="2400" b="1" dirty="0"/>
              <a:t>: </a:t>
            </a:r>
            <a:r>
              <a:rPr lang="ru-RU" sz="2400" b="1" dirty="0"/>
              <a:t>создание</a:t>
            </a:r>
            <a:r>
              <a:rPr lang="en-US" sz="2400" b="1" dirty="0"/>
              <a:t>, </a:t>
            </a:r>
            <a:r>
              <a:rPr lang="ru-RU" sz="2400" b="1" dirty="0"/>
              <a:t>удаление</a:t>
            </a:r>
            <a:r>
              <a:rPr lang="en-US" sz="2400" b="1" dirty="0"/>
              <a:t>, </a:t>
            </a:r>
            <a:r>
              <a:rPr lang="ru-RU" sz="2400" b="1" dirty="0"/>
              <a:t>редактирование</a:t>
            </a:r>
            <a:r>
              <a:rPr lang="en-US" sz="2400" b="1" dirty="0"/>
              <a:t>.</a:t>
            </a:r>
          </a:p>
          <a:p>
            <a:r>
              <a:rPr lang="ru-RU" sz="2400" b="1" dirty="0"/>
              <a:t>Программа помогает пользователю выбрать надежный пароль</a:t>
            </a:r>
            <a:r>
              <a:rPr lang="en-US" sz="2400" b="1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395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46A9B-259A-437F-B538-713162DF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accent4"/>
                </a:solidFill>
              </a:rPr>
              <a:t>Присутствующие библиотеки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2A3B975A-5136-4374-98A7-24ACF0933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56526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76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6C0D6D-78AF-4980-B089-DE6AA5B3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58" y="644229"/>
            <a:ext cx="3136921" cy="256032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7A4C1F-5DFA-4DD1-AD02-94ED6613B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73" y="644229"/>
            <a:ext cx="4724271" cy="256032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Рисунок 11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08DD1EB1-760F-4FD1-8771-67F36BD9C1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9" y="3845589"/>
            <a:ext cx="5212080" cy="217604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873E67-FA9F-4F59-8B2B-125E0B6B4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69" y="4164621"/>
            <a:ext cx="5212080" cy="15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5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Широкоэкранный</PresentationFormat>
  <Paragraphs>23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Пользовательские заметки</vt:lpstr>
      <vt:lpstr>ИДЕЯ ПРОЕКТА:</vt:lpstr>
      <vt:lpstr>Описание реализации и технологии</vt:lpstr>
      <vt:lpstr>Описание реализации и технологии</vt:lpstr>
      <vt:lpstr>Присутствующие библиотеки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Пользовательские заметки</dc:title>
  <dc:creator>Александр Владимирович</dc:creator>
  <cp:lastModifiedBy>Александр Владимирович</cp:lastModifiedBy>
  <cp:revision>1</cp:revision>
  <dcterms:created xsi:type="dcterms:W3CDTF">2020-11-19T20:59:18Z</dcterms:created>
  <dcterms:modified xsi:type="dcterms:W3CDTF">2020-11-19T20:59:26Z</dcterms:modified>
</cp:coreProperties>
</file>