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1E4C4-DB08-41A6-970E-60D64CB9E35F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362FE3BC-A4E5-4292-86C7-D9DB3568E961}">
      <dgm:prSet/>
      <dgm:spPr/>
      <dgm:t>
        <a:bodyPr/>
        <a:lstStyle/>
        <a:p>
          <a:r>
            <a:rPr lang="en-US" b="1"/>
            <a:t>Example</a:t>
          </a:r>
          <a:endParaRPr lang="en-US"/>
        </a:p>
      </dgm:t>
    </dgm:pt>
    <dgm:pt modelId="{46036D58-5987-418A-8B95-9559B3906037}" type="parTrans" cxnId="{D290B7C1-CE65-47C6-8E9D-FD86305BEBD5}">
      <dgm:prSet/>
      <dgm:spPr/>
      <dgm:t>
        <a:bodyPr/>
        <a:lstStyle/>
        <a:p>
          <a:endParaRPr lang="en-US"/>
        </a:p>
      </dgm:t>
    </dgm:pt>
    <dgm:pt modelId="{7E4D3094-CAC4-4BBA-B845-662EA9E6268D}" type="sibTrans" cxnId="{D290B7C1-CE65-47C6-8E9D-FD86305BEBD5}">
      <dgm:prSet/>
      <dgm:spPr/>
      <dgm:t>
        <a:bodyPr/>
        <a:lstStyle/>
        <a:p>
          <a:endParaRPr lang="en-US"/>
        </a:p>
      </dgm:t>
    </dgm:pt>
    <dgm:pt modelId="{C43BB728-184C-4240-86C2-2C4E941BD3EF}">
      <dgm:prSet/>
      <dgm:spPr/>
      <dgm:t>
        <a:bodyPr/>
        <a:lstStyle/>
        <a:p>
          <a:r>
            <a:rPr lang="en-US" b="1"/>
            <a:t>HelpForm</a:t>
          </a:r>
          <a:endParaRPr lang="en-US"/>
        </a:p>
      </dgm:t>
    </dgm:pt>
    <dgm:pt modelId="{765D70B9-D4EC-419F-83EB-CDB3A5E46F88}" type="parTrans" cxnId="{32D6E7DB-CA1C-46CD-BEAB-61FF7FA4B1A7}">
      <dgm:prSet/>
      <dgm:spPr/>
      <dgm:t>
        <a:bodyPr/>
        <a:lstStyle/>
        <a:p>
          <a:endParaRPr lang="en-US"/>
        </a:p>
      </dgm:t>
    </dgm:pt>
    <dgm:pt modelId="{5CDA45D9-FECE-47C4-8EBD-76331A0C69FA}" type="sibTrans" cxnId="{32D6E7DB-CA1C-46CD-BEAB-61FF7FA4B1A7}">
      <dgm:prSet/>
      <dgm:spPr/>
      <dgm:t>
        <a:bodyPr/>
        <a:lstStyle/>
        <a:p>
          <a:endParaRPr lang="en-US"/>
        </a:p>
      </dgm:t>
    </dgm:pt>
    <dgm:pt modelId="{F1E69A49-863B-46E3-BB87-EC4A73BF7E4D}" type="pres">
      <dgm:prSet presAssocID="{5C71E4C4-DB08-41A6-970E-60D64CB9E35F}" presName="vert0" presStyleCnt="0">
        <dgm:presLayoutVars>
          <dgm:dir/>
          <dgm:animOne val="branch"/>
          <dgm:animLvl val="lvl"/>
        </dgm:presLayoutVars>
      </dgm:prSet>
      <dgm:spPr/>
    </dgm:pt>
    <dgm:pt modelId="{79DF7013-5409-4864-8A50-CDA003EF9E9D}" type="pres">
      <dgm:prSet presAssocID="{362FE3BC-A4E5-4292-86C7-D9DB3568E961}" presName="thickLine" presStyleLbl="alignNode1" presStyleIdx="0" presStyleCnt="2"/>
      <dgm:spPr/>
    </dgm:pt>
    <dgm:pt modelId="{267C813C-F0CF-42AA-A4C2-67A4F5C8DDDE}" type="pres">
      <dgm:prSet presAssocID="{362FE3BC-A4E5-4292-86C7-D9DB3568E961}" presName="horz1" presStyleCnt="0"/>
      <dgm:spPr/>
    </dgm:pt>
    <dgm:pt modelId="{E85D8568-F430-42B6-8C3A-7BA4EDB6A775}" type="pres">
      <dgm:prSet presAssocID="{362FE3BC-A4E5-4292-86C7-D9DB3568E961}" presName="tx1" presStyleLbl="revTx" presStyleIdx="0" presStyleCnt="2"/>
      <dgm:spPr/>
    </dgm:pt>
    <dgm:pt modelId="{3715866D-6270-47B9-AA8D-A3E427587CF4}" type="pres">
      <dgm:prSet presAssocID="{362FE3BC-A4E5-4292-86C7-D9DB3568E961}" presName="vert1" presStyleCnt="0"/>
      <dgm:spPr/>
    </dgm:pt>
    <dgm:pt modelId="{5E35B002-1CF0-4375-9E4F-747F1CB8E8B3}" type="pres">
      <dgm:prSet presAssocID="{C43BB728-184C-4240-86C2-2C4E941BD3EF}" presName="thickLine" presStyleLbl="alignNode1" presStyleIdx="1" presStyleCnt="2"/>
      <dgm:spPr/>
    </dgm:pt>
    <dgm:pt modelId="{BD086830-0647-4A55-A7C4-26B2AD7E58F2}" type="pres">
      <dgm:prSet presAssocID="{C43BB728-184C-4240-86C2-2C4E941BD3EF}" presName="horz1" presStyleCnt="0"/>
      <dgm:spPr/>
    </dgm:pt>
    <dgm:pt modelId="{38248282-2622-4592-A7CF-26D7C7D1FBD9}" type="pres">
      <dgm:prSet presAssocID="{C43BB728-184C-4240-86C2-2C4E941BD3EF}" presName="tx1" presStyleLbl="revTx" presStyleIdx="1" presStyleCnt="2"/>
      <dgm:spPr/>
    </dgm:pt>
    <dgm:pt modelId="{4D809F8E-EDEF-4E3F-9533-8FCAAC135D89}" type="pres">
      <dgm:prSet presAssocID="{C43BB728-184C-4240-86C2-2C4E941BD3EF}" presName="vert1" presStyleCnt="0"/>
      <dgm:spPr/>
    </dgm:pt>
  </dgm:ptLst>
  <dgm:cxnLst>
    <dgm:cxn modelId="{B565D5A1-DE2F-4D94-98EA-E7BC305B3AA3}" type="presOf" srcId="{362FE3BC-A4E5-4292-86C7-D9DB3568E961}" destId="{E85D8568-F430-42B6-8C3A-7BA4EDB6A775}" srcOrd="0" destOrd="0" presId="urn:microsoft.com/office/officeart/2008/layout/LinedList"/>
    <dgm:cxn modelId="{D290B7C1-CE65-47C6-8E9D-FD86305BEBD5}" srcId="{5C71E4C4-DB08-41A6-970E-60D64CB9E35F}" destId="{362FE3BC-A4E5-4292-86C7-D9DB3568E961}" srcOrd="0" destOrd="0" parTransId="{46036D58-5987-418A-8B95-9559B3906037}" sibTransId="{7E4D3094-CAC4-4BBA-B845-662EA9E6268D}"/>
    <dgm:cxn modelId="{32D6E7DB-CA1C-46CD-BEAB-61FF7FA4B1A7}" srcId="{5C71E4C4-DB08-41A6-970E-60D64CB9E35F}" destId="{C43BB728-184C-4240-86C2-2C4E941BD3EF}" srcOrd="1" destOrd="0" parTransId="{765D70B9-D4EC-419F-83EB-CDB3A5E46F88}" sibTransId="{5CDA45D9-FECE-47C4-8EBD-76331A0C69FA}"/>
    <dgm:cxn modelId="{006917E4-C804-404B-BDC1-AF7597AC2547}" type="presOf" srcId="{5C71E4C4-DB08-41A6-970E-60D64CB9E35F}" destId="{F1E69A49-863B-46E3-BB87-EC4A73BF7E4D}" srcOrd="0" destOrd="0" presId="urn:microsoft.com/office/officeart/2008/layout/LinedList"/>
    <dgm:cxn modelId="{BB921DE9-4653-47FE-9DD7-1BE17EEB7AA7}" type="presOf" srcId="{C43BB728-184C-4240-86C2-2C4E941BD3EF}" destId="{38248282-2622-4592-A7CF-26D7C7D1FBD9}" srcOrd="0" destOrd="0" presId="urn:microsoft.com/office/officeart/2008/layout/LinedList"/>
    <dgm:cxn modelId="{E578AF83-94A1-427B-963E-7D663ADB7FE5}" type="presParOf" srcId="{F1E69A49-863B-46E3-BB87-EC4A73BF7E4D}" destId="{79DF7013-5409-4864-8A50-CDA003EF9E9D}" srcOrd="0" destOrd="0" presId="urn:microsoft.com/office/officeart/2008/layout/LinedList"/>
    <dgm:cxn modelId="{6D8982BD-E5D4-4623-8EF5-4F830ED89B49}" type="presParOf" srcId="{F1E69A49-863B-46E3-BB87-EC4A73BF7E4D}" destId="{267C813C-F0CF-42AA-A4C2-67A4F5C8DDDE}" srcOrd="1" destOrd="0" presId="urn:microsoft.com/office/officeart/2008/layout/LinedList"/>
    <dgm:cxn modelId="{9EA633D5-9F3F-4921-9CFB-80F195459DD2}" type="presParOf" srcId="{267C813C-F0CF-42AA-A4C2-67A4F5C8DDDE}" destId="{E85D8568-F430-42B6-8C3A-7BA4EDB6A775}" srcOrd="0" destOrd="0" presId="urn:microsoft.com/office/officeart/2008/layout/LinedList"/>
    <dgm:cxn modelId="{0AD78F93-1E0E-4232-833A-5326F9AED2D4}" type="presParOf" srcId="{267C813C-F0CF-42AA-A4C2-67A4F5C8DDDE}" destId="{3715866D-6270-47B9-AA8D-A3E427587CF4}" srcOrd="1" destOrd="0" presId="urn:microsoft.com/office/officeart/2008/layout/LinedList"/>
    <dgm:cxn modelId="{1DEEF67F-C8E9-49FB-9C63-AD89602C30C4}" type="presParOf" srcId="{F1E69A49-863B-46E3-BB87-EC4A73BF7E4D}" destId="{5E35B002-1CF0-4375-9E4F-747F1CB8E8B3}" srcOrd="2" destOrd="0" presId="urn:microsoft.com/office/officeart/2008/layout/LinedList"/>
    <dgm:cxn modelId="{EF92F0C4-1D29-402F-A58C-EC78D943F4F1}" type="presParOf" srcId="{F1E69A49-863B-46E3-BB87-EC4A73BF7E4D}" destId="{BD086830-0647-4A55-A7C4-26B2AD7E58F2}" srcOrd="3" destOrd="0" presId="urn:microsoft.com/office/officeart/2008/layout/LinedList"/>
    <dgm:cxn modelId="{BEC7534D-D781-4FAF-B3B7-F51DE13FC989}" type="presParOf" srcId="{BD086830-0647-4A55-A7C4-26B2AD7E58F2}" destId="{38248282-2622-4592-A7CF-26D7C7D1FBD9}" srcOrd="0" destOrd="0" presId="urn:microsoft.com/office/officeart/2008/layout/LinedList"/>
    <dgm:cxn modelId="{60061768-971D-4051-ACAF-7944F68463E2}" type="presParOf" srcId="{BD086830-0647-4A55-A7C4-26B2AD7E58F2}" destId="{4D809F8E-EDEF-4E3F-9533-8FCAAC135D8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05CE2C-DC88-4B35-A8FE-20619A7E764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A41410-E997-49AB-B1B4-F8FABAEA50E0}">
      <dgm:prSet/>
      <dgm:spPr/>
      <dgm:t>
        <a:bodyPr/>
        <a:lstStyle/>
        <a:p>
          <a:r>
            <a:rPr lang="ru-RU"/>
            <a:t>Определение координат</a:t>
          </a:r>
          <a:endParaRPr lang="en-US"/>
        </a:p>
      </dgm:t>
    </dgm:pt>
    <dgm:pt modelId="{E7B51378-B45F-4BD9-9ECA-766085A3227E}" type="parTrans" cxnId="{63779201-65D2-41E4-B968-630F5F8A8564}">
      <dgm:prSet/>
      <dgm:spPr/>
      <dgm:t>
        <a:bodyPr/>
        <a:lstStyle/>
        <a:p>
          <a:endParaRPr lang="en-US"/>
        </a:p>
      </dgm:t>
    </dgm:pt>
    <dgm:pt modelId="{DB9F37BC-03D6-4817-8FA9-C1E134D5A929}" type="sibTrans" cxnId="{63779201-65D2-41E4-B968-630F5F8A8564}">
      <dgm:prSet/>
      <dgm:spPr/>
      <dgm:t>
        <a:bodyPr/>
        <a:lstStyle/>
        <a:p>
          <a:endParaRPr lang="en-US"/>
        </a:p>
      </dgm:t>
    </dgm:pt>
    <dgm:pt modelId="{D14880F4-EC15-405A-A1CC-64921E5BB4D9}">
      <dgm:prSet/>
      <dgm:spPr/>
      <dgm:t>
        <a:bodyPr/>
        <a:lstStyle/>
        <a:p>
          <a:r>
            <a:rPr lang="ru-RU"/>
            <a:t>Получение начального изображения</a:t>
          </a:r>
          <a:endParaRPr lang="en-US"/>
        </a:p>
      </dgm:t>
    </dgm:pt>
    <dgm:pt modelId="{24AC2DEF-EBFC-4B2E-963A-0FB34DBA5495}" type="parTrans" cxnId="{4059C34A-BE05-42A1-89D6-E6D1D73CE8E2}">
      <dgm:prSet/>
      <dgm:spPr/>
      <dgm:t>
        <a:bodyPr/>
        <a:lstStyle/>
        <a:p>
          <a:endParaRPr lang="en-US"/>
        </a:p>
      </dgm:t>
    </dgm:pt>
    <dgm:pt modelId="{2258E62E-32F5-4269-B8D4-80BC21C62098}" type="sibTrans" cxnId="{4059C34A-BE05-42A1-89D6-E6D1D73CE8E2}">
      <dgm:prSet/>
      <dgm:spPr/>
      <dgm:t>
        <a:bodyPr/>
        <a:lstStyle/>
        <a:p>
          <a:endParaRPr lang="en-US"/>
        </a:p>
      </dgm:t>
    </dgm:pt>
    <dgm:pt modelId="{565C5E16-60F2-4F57-828D-A5C73F59D637}">
      <dgm:prSet/>
      <dgm:spPr/>
      <dgm:t>
        <a:bodyPr/>
        <a:lstStyle/>
        <a:p>
          <a:r>
            <a:rPr lang="ru-RU"/>
            <a:t>Обновление изображения</a:t>
          </a:r>
          <a:endParaRPr lang="en-US"/>
        </a:p>
      </dgm:t>
    </dgm:pt>
    <dgm:pt modelId="{D2B602A6-83E3-46C9-BDEF-96CCAF213944}" type="parTrans" cxnId="{B07C6539-0A6C-4289-8F7C-83BD72487742}">
      <dgm:prSet/>
      <dgm:spPr/>
      <dgm:t>
        <a:bodyPr/>
        <a:lstStyle/>
        <a:p>
          <a:endParaRPr lang="en-US"/>
        </a:p>
      </dgm:t>
    </dgm:pt>
    <dgm:pt modelId="{3C9E204D-32AC-4D27-9DA7-65AA0DB03C19}" type="sibTrans" cxnId="{B07C6539-0A6C-4289-8F7C-83BD72487742}">
      <dgm:prSet/>
      <dgm:spPr/>
      <dgm:t>
        <a:bodyPr/>
        <a:lstStyle/>
        <a:p>
          <a:endParaRPr lang="en-US"/>
        </a:p>
      </dgm:t>
    </dgm:pt>
    <dgm:pt modelId="{DF044812-3470-48F7-91D2-5CC06CFA1D77}">
      <dgm:prSet/>
      <dgm:spPr/>
      <dgm:t>
        <a:bodyPr/>
        <a:lstStyle/>
        <a:p>
          <a:r>
            <a:rPr lang="ru-RU"/>
            <a:t>Нахождение места</a:t>
          </a:r>
          <a:endParaRPr lang="en-US"/>
        </a:p>
      </dgm:t>
    </dgm:pt>
    <dgm:pt modelId="{BE4B21A2-EEBD-4285-906C-DA2E414AADD8}" type="parTrans" cxnId="{D0E6F294-42EB-4EC4-BC6C-9D205A9C4C0C}">
      <dgm:prSet/>
      <dgm:spPr/>
      <dgm:t>
        <a:bodyPr/>
        <a:lstStyle/>
        <a:p>
          <a:endParaRPr lang="en-US"/>
        </a:p>
      </dgm:t>
    </dgm:pt>
    <dgm:pt modelId="{1A1FB1C9-D8B2-4A95-9E65-C02FE51FA4F6}" type="sibTrans" cxnId="{D0E6F294-42EB-4EC4-BC6C-9D205A9C4C0C}">
      <dgm:prSet/>
      <dgm:spPr/>
      <dgm:t>
        <a:bodyPr/>
        <a:lstStyle/>
        <a:p>
          <a:endParaRPr lang="en-US"/>
        </a:p>
      </dgm:t>
    </dgm:pt>
    <dgm:pt modelId="{4FF60CE6-6CC1-483B-85F9-C3782B99C01A}">
      <dgm:prSet/>
      <dgm:spPr/>
      <dgm:t>
        <a:bodyPr/>
        <a:lstStyle/>
        <a:p>
          <a:r>
            <a:rPr lang="ru-RU"/>
            <a:t>Вызов окна помощи</a:t>
          </a:r>
          <a:endParaRPr lang="en-US"/>
        </a:p>
      </dgm:t>
    </dgm:pt>
    <dgm:pt modelId="{3FC2FD4E-5784-4012-8435-E25A39534F60}" type="parTrans" cxnId="{8B85EFF9-6D1F-4139-AB65-4837752F486B}">
      <dgm:prSet/>
      <dgm:spPr/>
      <dgm:t>
        <a:bodyPr/>
        <a:lstStyle/>
        <a:p>
          <a:endParaRPr lang="en-US"/>
        </a:p>
      </dgm:t>
    </dgm:pt>
    <dgm:pt modelId="{16EE7956-9160-4AAE-8435-3ECEC2C356B0}" type="sibTrans" cxnId="{8B85EFF9-6D1F-4139-AB65-4837752F486B}">
      <dgm:prSet/>
      <dgm:spPr/>
      <dgm:t>
        <a:bodyPr/>
        <a:lstStyle/>
        <a:p>
          <a:endParaRPr lang="en-US"/>
        </a:p>
      </dgm:t>
    </dgm:pt>
    <dgm:pt modelId="{1A38C457-8269-4111-9490-FCBD6FC23884}">
      <dgm:prSet/>
      <dgm:spPr/>
      <dgm:t>
        <a:bodyPr/>
        <a:lstStyle/>
        <a:p>
          <a:r>
            <a:rPr lang="ru-RU"/>
            <a:t>Движение вверх, вниз, влево, вправо по карте</a:t>
          </a:r>
          <a:endParaRPr lang="en-US"/>
        </a:p>
      </dgm:t>
    </dgm:pt>
    <dgm:pt modelId="{DBD3C5D2-DF39-42A1-93BC-AEEB432996B2}" type="parTrans" cxnId="{30798B31-68B8-4115-86F8-C51EF1D2EEE9}">
      <dgm:prSet/>
      <dgm:spPr/>
      <dgm:t>
        <a:bodyPr/>
        <a:lstStyle/>
        <a:p>
          <a:endParaRPr lang="en-US"/>
        </a:p>
      </dgm:t>
    </dgm:pt>
    <dgm:pt modelId="{11D5FFE9-BEFA-47AE-85C6-2D9EBDC39C8B}" type="sibTrans" cxnId="{30798B31-68B8-4115-86F8-C51EF1D2EEE9}">
      <dgm:prSet/>
      <dgm:spPr/>
      <dgm:t>
        <a:bodyPr/>
        <a:lstStyle/>
        <a:p>
          <a:endParaRPr lang="en-US"/>
        </a:p>
      </dgm:t>
    </dgm:pt>
    <dgm:pt modelId="{B666FDB7-24FB-44FF-84B9-450B96FF4697}">
      <dgm:prSet/>
      <dgm:spPr/>
      <dgm:t>
        <a:bodyPr/>
        <a:lstStyle/>
        <a:p>
          <a:r>
            <a:rPr lang="ru-RU"/>
            <a:t>Обработку сигналов клавиатуры</a:t>
          </a:r>
          <a:endParaRPr lang="en-US"/>
        </a:p>
      </dgm:t>
    </dgm:pt>
    <dgm:pt modelId="{21FC65E5-5BC0-48C9-B1A6-5D249215A59D}" type="parTrans" cxnId="{286645AD-07F3-4DF5-B468-7EB6438681F0}">
      <dgm:prSet/>
      <dgm:spPr/>
      <dgm:t>
        <a:bodyPr/>
        <a:lstStyle/>
        <a:p>
          <a:endParaRPr lang="en-US"/>
        </a:p>
      </dgm:t>
    </dgm:pt>
    <dgm:pt modelId="{C328812A-033C-453D-A673-07B504043787}" type="sibTrans" cxnId="{286645AD-07F3-4DF5-B468-7EB6438681F0}">
      <dgm:prSet/>
      <dgm:spPr/>
      <dgm:t>
        <a:bodyPr/>
        <a:lstStyle/>
        <a:p>
          <a:endParaRPr lang="en-US"/>
        </a:p>
      </dgm:t>
    </dgm:pt>
    <dgm:pt modelId="{55AE7434-E0CF-4C2B-AE25-BC4D747C0989}" type="pres">
      <dgm:prSet presAssocID="{EA05CE2C-DC88-4B35-A8FE-20619A7E7643}" presName="vert0" presStyleCnt="0">
        <dgm:presLayoutVars>
          <dgm:dir/>
          <dgm:animOne val="branch"/>
          <dgm:animLvl val="lvl"/>
        </dgm:presLayoutVars>
      </dgm:prSet>
      <dgm:spPr/>
    </dgm:pt>
    <dgm:pt modelId="{D0848272-A00A-4240-9AA3-2F09298902F5}" type="pres">
      <dgm:prSet presAssocID="{66A41410-E997-49AB-B1B4-F8FABAEA50E0}" presName="thickLine" presStyleLbl="alignNode1" presStyleIdx="0" presStyleCnt="7"/>
      <dgm:spPr/>
    </dgm:pt>
    <dgm:pt modelId="{DD86524E-D7C6-496B-A49D-ACE48A588522}" type="pres">
      <dgm:prSet presAssocID="{66A41410-E997-49AB-B1B4-F8FABAEA50E0}" presName="horz1" presStyleCnt="0"/>
      <dgm:spPr/>
    </dgm:pt>
    <dgm:pt modelId="{FF7E113B-E35B-446F-A2E7-44CC1B2FE285}" type="pres">
      <dgm:prSet presAssocID="{66A41410-E997-49AB-B1B4-F8FABAEA50E0}" presName="tx1" presStyleLbl="revTx" presStyleIdx="0" presStyleCnt="7"/>
      <dgm:spPr/>
    </dgm:pt>
    <dgm:pt modelId="{65B4C957-AD86-4D05-BD32-2274EC954061}" type="pres">
      <dgm:prSet presAssocID="{66A41410-E997-49AB-B1B4-F8FABAEA50E0}" presName="vert1" presStyleCnt="0"/>
      <dgm:spPr/>
    </dgm:pt>
    <dgm:pt modelId="{4421A1D3-25F3-4335-B5ED-895A3A12A964}" type="pres">
      <dgm:prSet presAssocID="{D14880F4-EC15-405A-A1CC-64921E5BB4D9}" presName="thickLine" presStyleLbl="alignNode1" presStyleIdx="1" presStyleCnt="7"/>
      <dgm:spPr/>
    </dgm:pt>
    <dgm:pt modelId="{5C926E6D-7304-407C-BA31-718293C857E9}" type="pres">
      <dgm:prSet presAssocID="{D14880F4-EC15-405A-A1CC-64921E5BB4D9}" presName="horz1" presStyleCnt="0"/>
      <dgm:spPr/>
    </dgm:pt>
    <dgm:pt modelId="{A63E9BB9-72D3-4C64-BE6D-9BB8CFE8C1E3}" type="pres">
      <dgm:prSet presAssocID="{D14880F4-EC15-405A-A1CC-64921E5BB4D9}" presName="tx1" presStyleLbl="revTx" presStyleIdx="1" presStyleCnt="7"/>
      <dgm:spPr/>
    </dgm:pt>
    <dgm:pt modelId="{2DA1B951-FB50-4755-A1B6-635456E13C3C}" type="pres">
      <dgm:prSet presAssocID="{D14880F4-EC15-405A-A1CC-64921E5BB4D9}" presName="vert1" presStyleCnt="0"/>
      <dgm:spPr/>
    </dgm:pt>
    <dgm:pt modelId="{1A008C9B-7943-461F-8E41-75602FF9D207}" type="pres">
      <dgm:prSet presAssocID="{565C5E16-60F2-4F57-828D-A5C73F59D637}" presName="thickLine" presStyleLbl="alignNode1" presStyleIdx="2" presStyleCnt="7"/>
      <dgm:spPr/>
    </dgm:pt>
    <dgm:pt modelId="{555116AB-DB4A-4C26-8784-7C6FBCB523C2}" type="pres">
      <dgm:prSet presAssocID="{565C5E16-60F2-4F57-828D-A5C73F59D637}" presName="horz1" presStyleCnt="0"/>
      <dgm:spPr/>
    </dgm:pt>
    <dgm:pt modelId="{3A6B11B8-9481-4984-9818-405D6CECB935}" type="pres">
      <dgm:prSet presAssocID="{565C5E16-60F2-4F57-828D-A5C73F59D637}" presName="tx1" presStyleLbl="revTx" presStyleIdx="2" presStyleCnt="7"/>
      <dgm:spPr/>
    </dgm:pt>
    <dgm:pt modelId="{431FD415-2626-477C-8563-AB0840BAAC26}" type="pres">
      <dgm:prSet presAssocID="{565C5E16-60F2-4F57-828D-A5C73F59D637}" presName="vert1" presStyleCnt="0"/>
      <dgm:spPr/>
    </dgm:pt>
    <dgm:pt modelId="{0E0012C4-746E-4E4F-9FDA-3CEED57DF112}" type="pres">
      <dgm:prSet presAssocID="{DF044812-3470-48F7-91D2-5CC06CFA1D77}" presName="thickLine" presStyleLbl="alignNode1" presStyleIdx="3" presStyleCnt="7"/>
      <dgm:spPr/>
    </dgm:pt>
    <dgm:pt modelId="{2C260137-EC58-49EC-B35C-2D620DC36E69}" type="pres">
      <dgm:prSet presAssocID="{DF044812-3470-48F7-91D2-5CC06CFA1D77}" presName="horz1" presStyleCnt="0"/>
      <dgm:spPr/>
    </dgm:pt>
    <dgm:pt modelId="{9B6F11F6-337E-43E1-8D65-B73BCB4F61A5}" type="pres">
      <dgm:prSet presAssocID="{DF044812-3470-48F7-91D2-5CC06CFA1D77}" presName="tx1" presStyleLbl="revTx" presStyleIdx="3" presStyleCnt="7"/>
      <dgm:spPr/>
    </dgm:pt>
    <dgm:pt modelId="{6674B794-1718-4D32-A8EE-AD6E0988AD97}" type="pres">
      <dgm:prSet presAssocID="{DF044812-3470-48F7-91D2-5CC06CFA1D77}" presName="vert1" presStyleCnt="0"/>
      <dgm:spPr/>
    </dgm:pt>
    <dgm:pt modelId="{7F40AD2C-0C1B-4677-B19C-0B75F44B1CE9}" type="pres">
      <dgm:prSet presAssocID="{4FF60CE6-6CC1-483B-85F9-C3782B99C01A}" presName="thickLine" presStyleLbl="alignNode1" presStyleIdx="4" presStyleCnt="7"/>
      <dgm:spPr/>
    </dgm:pt>
    <dgm:pt modelId="{51F5D0B9-D9E3-42F7-965A-9F0B91B17FC4}" type="pres">
      <dgm:prSet presAssocID="{4FF60CE6-6CC1-483B-85F9-C3782B99C01A}" presName="horz1" presStyleCnt="0"/>
      <dgm:spPr/>
    </dgm:pt>
    <dgm:pt modelId="{71002E16-9AE6-4A9C-8842-42FABB62C8DE}" type="pres">
      <dgm:prSet presAssocID="{4FF60CE6-6CC1-483B-85F9-C3782B99C01A}" presName="tx1" presStyleLbl="revTx" presStyleIdx="4" presStyleCnt="7"/>
      <dgm:spPr/>
    </dgm:pt>
    <dgm:pt modelId="{0D89A100-5D25-40A9-8B38-45E87F5041EE}" type="pres">
      <dgm:prSet presAssocID="{4FF60CE6-6CC1-483B-85F9-C3782B99C01A}" presName="vert1" presStyleCnt="0"/>
      <dgm:spPr/>
    </dgm:pt>
    <dgm:pt modelId="{EF33B57C-A866-4E95-B8D3-32B1C8A0CD15}" type="pres">
      <dgm:prSet presAssocID="{1A38C457-8269-4111-9490-FCBD6FC23884}" presName="thickLine" presStyleLbl="alignNode1" presStyleIdx="5" presStyleCnt="7"/>
      <dgm:spPr/>
    </dgm:pt>
    <dgm:pt modelId="{3FF9494E-A25F-4853-94A8-5DA4EDAD2DEB}" type="pres">
      <dgm:prSet presAssocID="{1A38C457-8269-4111-9490-FCBD6FC23884}" presName="horz1" presStyleCnt="0"/>
      <dgm:spPr/>
    </dgm:pt>
    <dgm:pt modelId="{AF7C8C5A-9E86-444B-9776-CE0FBD8E8657}" type="pres">
      <dgm:prSet presAssocID="{1A38C457-8269-4111-9490-FCBD6FC23884}" presName="tx1" presStyleLbl="revTx" presStyleIdx="5" presStyleCnt="7"/>
      <dgm:spPr/>
    </dgm:pt>
    <dgm:pt modelId="{78F8FC3A-0D83-4320-AFFE-C6E023C75924}" type="pres">
      <dgm:prSet presAssocID="{1A38C457-8269-4111-9490-FCBD6FC23884}" presName="vert1" presStyleCnt="0"/>
      <dgm:spPr/>
    </dgm:pt>
    <dgm:pt modelId="{D2518CB5-500A-468D-9FAB-68CA60F8EC2D}" type="pres">
      <dgm:prSet presAssocID="{B666FDB7-24FB-44FF-84B9-450B96FF4697}" presName="thickLine" presStyleLbl="alignNode1" presStyleIdx="6" presStyleCnt="7"/>
      <dgm:spPr/>
    </dgm:pt>
    <dgm:pt modelId="{AC45F5BE-64BB-4960-B5C1-FE8659750F06}" type="pres">
      <dgm:prSet presAssocID="{B666FDB7-24FB-44FF-84B9-450B96FF4697}" presName="horz1" presStyleCnt="0"/>
      <dgm:spPr/>
    </dgm:pt>
    <dgm:pt modelId="{4723683F-C9CE-4F6E-BED3-28215CCF3622}" type="pres">
      <dgm:prSet presAssocID="{B666FDB7-24FB-44FF-84B9-450B96FF4697}" presName="tx1" presStyleLbl="revTx" presStyleIdx="6" presStyleCnt="7"/>
      <dgm:spPr/>
    </dgm:pt>
    <dgm:pt modelId="{0CE0A302-7A04-4EA2-98C0-C0D0410B3FEE}" type="pres">
      <dgm:prSet presAssocID="{B666FDB7-24FB-44FF-84B9-450B96FF4697}" presName="vert1" presStyleCnt="0"/>
      <dgm:spPr/>
    </dgm:pt>
  </dgm:ptLst>
  <dgm:cxnLst>
    <dgm:cxn modelId="{63779201-65D2-41E4-B968-630F5F8A8564}" srcId="{EA05CE2C-DC88-4B35-A8FE-20619A7E7643}" destId="{66A41410-E997-49AB-B1B4-F8FABAEA50E0}" srcOrd="0" destOrd="0" parTransId="{E7B51378-B45F-4BD9-9ECA-766085A3227E}" sibTransId="{DB9F37BC-03D6-4817-8FA9-C1E134D5A929}"/>
    <dgm:cxn modelId="{980BCB0F-0F7F-40C0-8870-8C0C154C1EEE}" type="presOf" srcId="{D14880F4-EC15-405A-A1CC-64921E5BB4D9}" destId="{A63E9BB9-72D3-4C64-BE6D-9BB8CFE8C1E3}" srcOrd="0" destOrd="0" presId="urn:microsoft.com/office/officeart/2008/layout/LinedList"/>
    <dgm:cxn modelId="{30798B31-68B8-4115-86F8-C51EF1D2EEE9}" srcId="{EA05CE2C-DC88-4B35-A8FE-20619A7E7643}" destId="{1A38C457-8269-4111-9490-FCBD6FC23884}" srcOrd="5" destOrd="0" parTransId="{DBD3C5D2-DF39-42A1-93BC-AEEB432996B2}" sibTransId="{11D5FFE9-BEFA-47AE-85C6-2D9EBDC39C8B}"/>
    <dgm:cxn modelId="{B07C6539-0A6C-4289-8F7C-83BD72487742}" srcId="{EA05CE2C-DC88-4B35-A8FE-20619A7E7643}" destId="{565C5E16-60F2-4F57-828D-A5C73F59D637}" srcOrd="2" destOrd="0" parTransId="{D2B602A6-83E3-46C9-BDEF-96CCAF213944}" sibTransId="{3C9E204D-32AC-4D27-9DA7-65AA0DB03C19}"/>
    <dgm:cxn modelId="{9995203C-4E44-453E-A1E5-4EA026AB3907}" type="presOf" srcId="{66A41410-E997-49AB-B1B4-F8FABAEA50E0}" destId="{FF7E113B-E35B-446F-A2E7-44CC1B2FE285}" srcOrd="0" destOrd="0" presId="urn:microsoft.com/office/officeart/2008/layout/LinedList"/>
    <dgm:cxn modelId="{4059C34A-BE05-42A1-89D6-E6D1D73CE8E2}" srcId="{EA05CE2C-DC88-4B35-A8FE-20619A7E7643}" destId="{D14880F4-EC15-405A-A1CC-64921E5BB4D9}" srcOrd="1" destOrd="0" parTransId="{24AC2DEF-EBFC-4B2E-963A-0FB34DBA5495}" sibTransId="{2258E62E-32F5-4269-B8D4-80BC21C62098}"/>
    <dgm:cxn modelId="{D0E6F294-42EB-4EC4-BC6C-9D205A9C4C0C}" srcId="{EA05CE2C-DC88-4B35-A8FE-20619A7E7643}" destId="{DF044812-3470-48F7-91D2-5CC06CFA1D77}" srcOrd="3" destOrd="0" parTransId="{BE4B21A2-EEBD-4285-906C-DA2E414AADD8}" sibTransId="{1A1FB1C9-D8B2-4A95-9E65-C02FE51FA4F6}"/>
    <dgm:cxn modelId="{38514D95-3505-424C-852F-04BDE125C313}" type="presOf" srcId="{565C5E16-60F2-4F57-828D-A5C73F59D637}" destId="{3A6B11B8-9481-4984-9818-405D6CECB935}" srcOrd="0" destOrd="0" presId="urn:microsoft.com/office/officeart/2008/layout/LinedList"/>
    <dgm:cxn modelId="{F084D89F-501C-4D03-A0C0-0DD0FBEF578D}" type="presOf" srcId="{DF044812-3470-48F7-91D2-5CC06CFA1D77}" destId="{9B6F11F6-337E-43E1-8D65-B73BCB4F61A5}" srcOrd="0" destOrd="0" presId="urn:microsoft.com/office/officeart/2008/layout/LinedList"/>
    <dgm:cxn modelId="{286645AD-07F3-4DF5-B468-7EB6438681F0}" srcId="{EA05CE2C-DC88-4B35-A8FE-20619A7E7643}" destId="{B666FDB7-24FB-44FF-84B9-450B96FF4697}" srcOrd="6" destOrd="0" parTransId="{21FC65E5-5BC0-48C9-B1A6-5D249215A59D}" sibTransId="{C328812A-033C-453D-A673-07B504043787}"/>
    <dgm:cxn modelId="{DB21C1B5-7A20-4CD4-983E-61BABB36423C}" type="presOf" srcId="{4FF60CE6-6CC1-483B-85F9-C3782B99C01A}" destId="{71002E16-9AE6-4A9C-8842-42FABB62C8DE}" srcOrd="0" destOrd="0" presId="urn:microsoft.com/office/officeart/2008/layout/LinedList"/>
    <dgm:cxn modelId="{D8B59DB7-A92B-4CFB-93DE-5F840072B007}" type="presOf" srcId="{B666FDB7-24FB-44FF-84B9-450B96FF4697}" destId="{4723683F-C9CE-4F6E-BED3-28215CCF3622}" srcOrd="0" destOrd="0" presId="urn:microsoft.com/office/officeart/2008/layout/LinedList"/>
    <dgm:cxn modelId="{1C2D38D9-7109-4F59-B558-034AF1A2EC1C}" type="presOf" srcId="{EA05CE2C-DC88-4B35-A8FE-20619A7E7643}" destId="{55AE7434-E0CF-4C2B-AE25-BC4D747C0989}" srcOrd="0" destOrd="0" presId="urn:microsoft.com/office/officeart/2008/layout/LinedList"/>
    <dgm:cxn modelId="{9B24B1E7-0A8C-4554-8845-85A88E1C8DA6}" type="presOf" srcId="{1A38C457-8269-4111-9490-FCBD6FC23884}" destId="{AF7C8C5A-9E86-444B-9776-CE0FBD8E8657}" srcOrd="0" destOrd="0" presId="urn:microsoft.com/office/officeart/2008/layout/LinedList"/>
    <dgm:cxn modelId="{8B85EFF9-6D1F-4139-AB65-4837752F486B}" srcId="{EA05CE2C-DC88-4B35-A8FE-20619A7E7643}" destId="{4FF60CE6-6CC1-483B-85F9-C3782B99C01A}" srcOrd="4" destOrd="0" parTransId="{3FC2FD4E-5784-4012-8435-E25A39534F60}" sibTransId="{16EE7956-9160-4AAE-8435-3ECEC2C356B0}"/>
    <dgm:cxn modelId="{1218FB1D-150F-4A44-92FC-30776AC9FFAA}" type="presParOf" srcId="{55AE7434-E0CF-4C2B-AE25-BC4D747C0989}" destId="{D0848272-A00A-4240-9AA3-2F09298902F5}" srcOrd="0" destOrd="0" presId="urn:microsoft.com/office/officeart/2008/layout/LinedList"/>
    <dgm:cxn modelId="{008C761B-D25A-4830-B57E-012480E88BDA}" type="presParOf" srcId="{55AE7434-E0CF-4C2B-AE25-BC4D747C0989}" destId="{DD86524E-D7C6-496B-A49D-ACE48A588522}" srcOrd="1" destOrd="0" presId="urn:microsoft.com/office/officeart/2008/layout/LinedList"/>
    <dgm:cxn modelId="{548A20A5-58DB-4EA7-8538-15A03BC8421E}" type="presParOf" srcId="{DD86524E-D7C6-496B-A49D-ACE48A588522}" destId="{FF7E113B-E35B-446F-A2E7-44CC1B2FE285}" srcOrd="0" destOrd="0" presId="urn:microsoft.com/office/officeart/2008/layout/LinedList"/>
    <dgm:cxn modelId="{99E6C93A-4089-493D-8A64-6C3C284800A8}" type="presParOf" srcId="{DD86524E-D7C6-496B-A49D-ACE48A588522}" destId="{65B4C957-AD86-4D05-BD32-2274EC954061}" srcOrd="1" destOrd="0" presId="urn:microsoft.com/office/officeart/2008/layout/LinedList"/>
    <dgm:cxn modelId="{D9A926A1-766B-4168-8420-CA34A828D29B}" type="presParOf" srcId="{55AE7434-E0CF-4C2B-AE25-BC4D747C0989}" destId="{4421A1D3-25F3-4335-B5ED-895A3A12A964}" srcOrd="2" destOrd="0" presId="urn:microsoft.com/office/officeart/2008/layout/LinedList"/>
    <dgm:cxn modelId="{5F4EE344-4C0C-452C-A8E0-A933BB2CAAB1}" type="presParOf" srcId="{55AE7434-E0CF-4C2B-AE25-BC4D747C0989}" destId="{5C926E6D-7304-407C-BA31-718293C857E9}" srcOrd="3" destOrd="0" presId="urn:microsoft.com/office/officeart/2008/layout/LinedList"/>
    <dgm:cxn modelId="{C50110D8-4CA5-4358-A6E4-9FB5F9818818}" type="presParOf" srcId="{5C926E6D-7304-407C-BA31-718293C857E9}" destId="{A63E9BB9-72D3-4C64-BE6D-9BB8CFE8C1E3}" srcOrd="0" destOrd="0" presId="urn:microsoft.com/office/officeart/2008/layout/LinedList"/>
    <dgm:cxn modelId="{BA5996D1-D8B3-408A-80C3-E1D444D6FE32}" type="presParOf" srcId="{5C926E6D-7304-407C-BA31-718293C857E9}" destId="{2DA1B951-FB50-4755-A1B6-635456E13C3C}" srcOrd="1" destOrd="0" presId="urn:microsoft.com/office/officeart/2008/layout/LinedList"/>
    <dgm:cxn modelId="{036A98C9-550F-4147-9C12-5266E013C25E}" type="presParOf" srcId="{55AE7434-E0CF-4C2B-AE25-BC4D747C0989}" destId="{1A008C9B-7943-461F-8E41-75602FF9D207}" srcOrd="4" destOrd="0" presId="urn:microsoft.com/office/officeart/2008/layout/LinedList"/>
    <dgm:cxn modelId="{F4D5BAF8-4DC9-44F4-8546-97229407AFBD}" type="presParOf" srcId="{55AE7434-E0CF-4C2B-AE25-BC4D747C0989}" destId="{555116AB-DB4A-4C26-8784-7C6FBCB523C2}" srcOrd="5" destOrd="0" presId="urn:microsoft.com/office/officeart/2008/layout/LinedList"/>
    <dgm:cxn modelId="{C62BD347-8EF5-4B81-826C-8FB440FC1157}" type="presParOf" srcId="{555116AB-DB4A-4C26-8784-7C6FBCB523C2}" destId="{3A6B11B8-9481-4984-9818-405D6CECB935}" srcOrd="0" destOrd="0" presId="urn:microsoft.com/office/officeart/2008/layout/LinedList"/>
    <dgm:cxn modelId="{469424DB-9F94-48C1-BAA5-1D3A498EA65D}" type="presParOf" srcId="{555116AB-DB4A-4C26-8784-7C6FBCB523C2}" destId="{431FD415-2626-477C-8563-AB0840BAAC26}" srcOrd="1" destOrd="0" presId="urn:microsoft.com/office/officeart/2008/layout/LinedList"/>
    <dgm:cxn modelId="{ED43E171-3F2F-4627-AAD8-32888005B89B}" type="presParOf" srcId="{55AE7434-E0CF-4C2B-AE25-BC4D747C0989}" destId="{0E0012C4-746E-4E4F-9FDA-3CEED57DF112}" srcOrd="6" destOrd="0" presId="urn:microsoft.com/office/officeart/2008/layout/LinedList"/>
    <dgm:cxn modelId="{29410EEE-C009-4C87-90A0-341C19AB7AAD}" type="presParOf" srcId="{55AE7434-E0CF-4C2B-AE25-BC4D747C0989}" destId="{2C260137-EC58-49EC-B35C-2D620DC36E69}" srcOrd="7" destOrd="0" presId="urn:microsoft.com/office/officeart/2008/layout/LinedList"/>
    <dgm:cxn modelId="{DA4ABCC7-CDD7-45F3-BCCB-D57A6C345C31}" type="presParOf" srcId="{2C260137-EC58-49EC-B35C-2D620DC36E69}" destId="{9B6F11F6-337E-43E1-8D65-B73BCB4F61A5}" srcOrd="0" destOrd="0" presId="urn:microsoft.com/office/officeart/2008/layout/LinedList"/>
    <dgm:cxn modelId="{C813B488-FF81-4DD0-B96C-39B9967E0913}" type="presParOf" srcId="{2C260137-EC58-49EC-B35C-2D620DC36E69}" destId="{6674B794-1718-4D32-A8EE-AD6E0988AD97}" srcOrd="1" destOrd="0" presId="urn:microsoft.com/office/officeart/2008/layout/LinedList"/>
    <dgm:cxn modelId="{F73FDBA4-B582-4D6A-A975-E9B44EBF4B9E}" type="presParOf" srcId="{55AE7434-E0CF-4C2B-AE25-BC4D747C0989}" destId="{7F40AD2C-0C1B-4677-B19C-0B75F44B1CE9}" srcOrd="8" destOrd="0" presId="urn:microsoft.com/office/officeart/2008/layout/LinedList"/>
    <dgm:cxn modelId="{CB6F9E20-7130-4725-9DB4-F7229ACE20CA}" type="presParOf" srcId="{55AE7434-E0CF-4C2B-AE25-BC4D747C0989}" destId="{51F5D0B9-D9E3-42F7-965A-9F0B91B17FC4}" srcOrd="9" destOrd="0" presId="urn:microsoft.com/office/officeart/2008/layout/LinedList"/>
    <dgm:cxn modelId="{E79557A2-92DD-406C-ABD1-566E5C3510D3}" type="presParOf" srcId="{51F5D0B9-D9E3-42F7-965A-9F0B91B17FC4}" destId="{71002E16-9AE6-4A9C-8842-42FABB62C8DE}" srcOrd="0" destOrd="0" presId="urn:microsoft.com/office/officeart/2008/layout/LinedList"/>
    <dgm:cxn modelId="{986A685F-BC6D-4351-946A-58A4C042F9AD}" type="presParOf" srcId="{51F5D0B9-D9E3-42F7-965A-9F0B91B17FC4}" destId="{0D89A100-5D25-40A9-8B38-45E87F5041EE}" srcOrd="1" destOrd="0" presId="urn:microsoft.com/office/officeart/2008/layout/LinedList"/>
    <dgm:cxn modelId="{D55D9E6B-5CCF-44F8-B332-F6C770195AAF}" type="presParOf" srcId="{55AE7434-E0CF-4C2B-AE25-BC4D747C0989}" destId="{EF33B57C-A866-4E95-B8D3-32B1C8A0CD15}" srcOrd="10" destOrd="0" presId="urn:microsoft.com/office/officeart/2008/layout/LinedList"/>
    <dgm:cxn modelId="{4619C081-E12E-4C9E-914E-E9F0E9CA1DC0}" type="presParOf" srcId="{55AE7434-E0CF-4C2B-AE25-BC4D747C0989}" destId="{3FF9494E-A25F-4853-94A8-5DA4EDAD2DEB}" srcOrd="11" destOrd="0" presId="urn:microsoft.com/office/officeart/2008/layout/LinedList"/>
    <dgm:cxn modelId="{EFDD8E70-FF25-4D33-9F14-2D0ED6BEFA98}" type="presParOf" srcId="{3FF9494E-A25F-4853-94A8-5DA4EDAD2DEB}" destId="{AF7C8C5A-9E86-444B-9776-CE0FBD8E8657}" srcOrd="0" destOrd="0" presId="urn:microsoft.com/office/officeart/2008/layout/LinedList"/>
    <dgm:cxn modelId="{7441D654-03E9-4974-ACC7-E1CA70D93B35}" type="presParOf" srcId="{3FF9494E-A25F-4853-94A8-5DA4EDAD2DEB}" destId="{78F8FC3A-0D83-4320-AFFE-C6E023C75924}" srcOrd="1" destOrd="0" presId="urn:microsoft.com/office/officeart/2008/layout/LinedList"/>
    <dgm:cxn modelId="{36291C46-A279-4F41-944F-7CBCF7517368}" type="presParOf" srcId="{55AE7434-E0CF-4C2B-AE25-BC4D747C0989}" destId="{D2518CB5-500A-468D-9FAB-68CA60F8EC2D}" srcOrd="12" destOrd="0" presId="urn:microsoft.com/office/officeart/2008/layout/LinedList"/>
    <dgm:cxn modelId="{482FBEAD-0183-4521-9E86-551DB2C0381A}" type="presParOf" srcId="{55AE7434-E0CF-4C2B-AE25-BC4D747C0989}" destId="{AC45F5BE-64BB-4960-B5C1-FE8659750F06}" srcOrd="13" destOrd="0" presId="urn:microsoft.com/office/officeart/2008/layout/LinedList"/>
    <dgm:cxn modelId="{5208DDDF-1DB5-44E2-B4F1-099151312BBB}" type="presParOf" srcId="{AC45F5BE-64BB-4960-B5C1-FE8659750F06}" destId="{4723683F-C9CE-4F6E-BED3-28215CCF3622}" srcOrd="0" destOrd="0" presId="urn:microsoft.com/office/officeart/2008/layout/LinedList"/>
    <dgm:cxn modelId="{195599B1-2255-4B3C-837E-726A5CEB8C48}" type="presParOf" srcId="{AC45F5BE-64BB-4960-B5C1-FE8659750F06}" destId="{0CE0A302-7A04-4EA2-98C0-C0D0410B3F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769E0F-23F2-4A49-B55F-5689F2D26C4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5CFBEE-BFC7-4E1D-85CB-16227CAC1BD7}">
      <dgm:prSet/>
      <dgm:spPr/>
      <dgm:t>
        <a:bodyPr/>
        <a:lstStyle/>
        <a:p>
          <a:r>
            <a:rPr lang="en-US"/>
            <a:t>os</a:t>
          </a:r>
        </a:p>
      </dgm:t>
    </dgm:pt>
    <dgm:pt modelId="{51F12656-D3D6-48AE-9BEF-AB7D8A4D1F3E}" type="parTrans" cxnId="{9F9C12A3-C18C-447A-ADC5-3C1328985437}">
      <dgm:prSet/>
      <dgm:spPr/>
      <dgm:t>
        <a:bodyPr/>
        <a:lstStyle/>
        <a:p>
          <a:endParaRPr lang="en-US"/>
        </a:p>
      </dgm:t>
    </dgm:pt>
    <dgm:pt modelId="{EDEB34B4-1039-4220-BF0C-8BD3AA7FD186}" type="sibTrans" cxnId="{9F9C12A3-C18C-447A-ADC5-3C1328985437}">
      <dgm:prSet/>
      <dgm:spPr/>
      <dgm:t>
        <a:bodyPr/>
        <a:lstStyle/>
        <a:p>
          <a:endParaRPr lang="en-US"/>
        </a:p>
      </dgm:t>
    </dgm:pt>
    <dgm:pt modelId="{07DBA97E-8C2C-43CE-8B15-DBBEBE1B970E}">
      <dgm:prSet/>
      <dgm:spPr/>
      <dgm:t>
        <a:bodyPr/>
        <a:lstStyle/>
        <a:p>
          <a:r>
            <a:rPr lang="en-US"/>
            <a:t>sys</a:t>
          </a:r>
        </a:p>
      </dgm:t>
    </dgm:pt>
    <dgm:pt modelId="{FDC91F1F-41EC-4979-9245-7FD62E28CDA9}" type="parTrans" cxnId="{F1E5A5FE-7B84-4D8A-8E0E-0CAD44A629FD}">
      <dgm:prSet/>
      <dgm:spPr/>
      <dgm:t>
        <a:bodyPr/>
        <a:lstStyle/>
        <a:p>
          <a:endParaRPr lang="en-US"/>
        </a:p>
      </dgm:t>
    </dgm:pt>
    <dgm:pt modelId="{8034D6BD-7BF3-44E3-839F-45F5F5CF2148}" type="sibTrans" cxnId="{F1E5A5FE-7B84-4D8A-8E0E-0CAD44A629FD}">
      <dgm:prSet/>
      <dgm:spPr/>
      <dgm:t>
        <a:bodyPr/>
        <a:lstStyle/>
        <a:p>
          <a:endParaRPr lang="en-US"/>
        </a:p>
      </dgm:t>
    </dgm:pt>
    <dgm:pt modelId="{C63FAC8E-A0FD-4D88-B432-BB5D226709F5}">
      <dgm:prSet/>
      <dgm:spPr/>
      <dgm:t>
        <a:bodyPr/>
        <a:lstStyle/>
        <a:p>
          <a:r>
            <a:rPr lang="en-US"/>
            <a:t>requests</a:t>
          </a:r>
        </a:p>
      </dgm:t>
    </dgm:pt>
    <dgm:pt modelId="{1BE58E07-B2B1-44A2-B5C3-474AFCC2A31B}" type="parTrans" cxnId="{4543E1E7-EDB4-4C8A-8D82-F22BEC08C9B5}">
      <dgm:prSet/>
      <dgm:spPr/>
      <dgm:t>
        <a:bodyPr/>
        <a:lstStyle/>
        <a:p>
          <a:endParaRPr lang="en-US"/>
        </a:p>
      </dgm:t>
    </dgm:pt>
    <dgm:pt modelId="{563D74AB-B876-4637-A750-381304F41785}" type="sibTrans" cxnId="{4543E1E7-EDB4-4C8A-8D82-F22BEC08C9B5}">
      <dgm:prSet/>
      <dgm:spPr/>
      <dgm:t>
        <a:bodyPr/>
        <a:lstStyle/>
        <a:p>
          <a:endParaRPr lang="en-US"/>
        </a:p>
      </dgm:t>
    </dgm:pt>
    <dgm:pt modelId="{0EAD627C-81A1-4D81-8FA5-52BFD8121057}">
      <dgm:prSet/>
      <dgm:spPr/>
      <dgm:t>
        <a:bodyPr/>
        <a:lstStyle/>
        <a:p>
          <a:r>
            <a:rPr lang="en-US"/>
            <a:t>PyQt5.QtGui</a:t>
          </a:r>
        </a:p>
      </dgm:t>
    </dgm:pt>
    <dgm:pt modelId="{5DAC5E23-BF3D-4BFD-9C61-0B68D178F8FC}" type="parTrans" cxnId="{8F4BCB8E-7310-4D90-A90F-84328A21F797}">
      <dgm:prSet/>
      <dgm:spPr/>
      <dgm:t>
        <a:bodyPr/>
        <a:lstStyle/>
        <a:p>
          <a:endParaRPr lang="en-US"/>
        </a:p>
      </dgm:t>
    </dgm:pt>
    <dgm:pt modelId="{22956F12-3F14-4760-A4E0-6D2E46027017}" type="sibTrans" cxnId="{8F4BCB8E-7310-4D90-A90F-84328A21F797}">
      <dgm:prSet/>
      <dgm:spPr/>
      <dgm:t>
        <a:bodyPr/>
        <a:lstStyle/>
        <a:p>
          <a:endParaRPr lang="en-US"/>
        </a:p>
      </dgm:t>
    </dgm:pt>
    <dgm:pt modelId="{74AEA004-6C48-49F6-8415-31BB834B4FDE}">
      <dgm:prSet/>
      <dgm:spPr/>
      <dgm:t>
        <a:bodyPr/>
        <a:lstStyle/>
        <a:p>
          <a:r>
            <a:rPr lang="en-US"/>
            <a:t>PyQt5.QtWidgets</a:t>
          </a:r>
        </a:p>
      </dgm:t>
    </dgm:pt>
    <dgm:pt modelId="{2E162441-501E-4AD5-AC7D-82C7FDFBB808}" type="parTrans" cxnId="{226B92B6-D271-4FB0-9E55-AAB055E1D029}">
      <dgm:prSet/>
      <dgm:spPr/>
      <dgm:t>
        <a:bodyPr/>
        <a:lstStyle/>
        <a:p>
          <a:endParaRPr lang="en-US"/>
        </a:p>
      </dgm:t>
    </dgm:pt>
    <dgm:pt modelId="{3581EC91-0412-477F-A1BB-C15343AD6EEF}" type="sibTrans" cxnId="{226B92B6-D271-4FB0-9E55-AAB055E1D029}">
      <dgm:prSet/>
      <dgm:spPr/>
      <dgm:t>
        <a:bodyPr/>
        <a:lstStyle/>
        <a:p>
          <a:endParaRPr lang="en-US"/>
        </a:p>
      </dgm:t>
    </dgm:pt>
    <dgm:pt modelId="{F399A75D-AFE8-4652-83F1-47DC7318E371}">
      <dgm:prSet/>
      <dgm:spPr/>
      <dgm:t>
        <a:bodyPr/>
        <a:lstStyle/>
        <a:p>
          <a:r>
            <a:rPr lang="en-US"/>
            <a:t>PyQt5.QtCore</a:t>
          </a:r>
        </a:p>
      </dgm:t>
    </dgm:pt>
    <dgm:pt modelId="{E7D92A7F-0924-4D2C-A2C2-4D7E960F5B42}" type="parTrans" cxnId="{D330994F-7F86-4921-B392-D4C7BB65D334}">
      <dgm:prSet/>
      <dgm:spPr/>
      <dgm:t>
        <a:bodyPr/>
        <a:lstStyle/>
        <a:p>
          <a:endParaRPr lang="en-US"/>
        </a:p>
      </dgm:t>
    </dgm:pt>
    <dgm:pt modelId="{04CC3159-A4C3-423F-AFBA-239AC07ACB6A}" type="sibTrans" cxnId="{D330994F-7F86-4921-B392-D4C7BB65D334}">
      <dgm:prSet/>
      <dgm:spPr/>
      <dgm:t>
        <a:bodyPr/>
        <a:lstStyle/>
        <a:p>
          <a:endParaRPr lang="en-US"/>
        </a:p>
      </dgm:t>
    </dgm:pt>
    <dgm:pt modelId="{BDE40185-99F1-4EFE-B5A2-EA44A198A26A}">
      <dgm:prSet/>
      <dgm:spPr/>
      <dgm:t>
        <a:bodyPr/>
        <a:lstStyle/>
        <a:p>
          <a:r>
            <a:rPr lang="en-US"/>
            <a:t>PyQt5</a:t>
          </a:r>
        </a:p>
      </dgm:t>
    </dgm:pt>
    <dgm:pt modelId="{0B6E94E2-CF4B-4748-8E7A-C9C774F87415}" type="parTrans" cxnId="{DF1E3092-D7E9-438E-9A31-5360D05E648A}">
      <dgm:prSet/>
      <dgm:spPr/>
      <dgm:t>
        <a:bodyPr/>
        <a:lstStyle/>
        <a:p>
          <a:endParaRPr lang="en-US"/>
        </a:p>
      </dgm:t>
    </dgm:pt>
    <dgm:pt modelId="{7975062C-98C3-46FD-B261-68E7178A16D3}" type="sibTrans" cxnId="{DF1E3092-D7E9-438E-9A31-5360D05E648A}">
      <dgm:prSet/>
      <dgm:spPr/>
      <dgm:t>
        <a:bodyPr/>
        <a:lstStyle/>
        <a:p>
          <a:endParaRPr lang="en-US"/>
        </a:p>
      </dgm:t>
    </dgm:pt>
    <dgm:pt modelId="{EC8F95DF-C86F-424A-907C-36349FD017C7}" type="pres">
      <dgm:prSet presAssocID="{A3769E0F-23F2-4A49-B55F-5689F2D26C42}" presName="vert0" presStyleCnt="0">
        <dgm:presLayoutVars>
          <dgm:dir/>
          <dgm:animOne val="branch"/>
          <dgm:animLvl val="lvl"/>
        </dgm:presLayoutVars>
      </dgm:prSet>
      <dgm:spPr/>
    </dgm:pt>
    <dgm:pt modelId="{EC3FB964-9707-49EA-A74F-140AE045EF98}" type="pres">
      <dgm:prSet presAssocID="{D75CFBEE-BFC7-4E1D-85CB-16227CAC1BD7}" presName="thickLine" presStyleLbl="alignNode1" presStyleIdx="0" presStyleCnt="7"/>
      <dgm:spPr/>
    </dgm:pt>
    <dgm:pt modelId="{BCA272E8-E73F-4115-9D21-3FB2E9A5A00C}" type="pres">
      <dgm:prSet presAssocID="{D75CFBEE-BFC7-4E1D-85CB-16227CAC1BD7}" presName="horz1" presStyleCnt="0"/>
      <dgm:spPr/>
    </dgm:pt>
    <dgm:pt modelId="{D0AE8F36-9DBE-42DC-A006-7ED7CD72D8ED}" type="pres">
      <dgm:prSet presAssocID="{D75CFBEE-BFC7-4E1D-85CB-16227CAC1BD7}" presName="tx1" presStyleLbl="revTx" presStyleIdx="0" presStyleCnt="7"/>
      <dgm:spPr/>
    </dgm:pt>
    <dgm:pt modelId="{DF0ED1ED-27E6-4966-B60E-19177594BAE0}" type="pres">
      <dgm:prSet presAssocID="{D75CFBEE-BFC7-4E1D-85CB-16227CAC1BD7}" presName="vert1" presStyleCnt="0"/>
      <dgm:spPr/>
    </dgm:pt>
    <dgm:pt modelId="{CD9EE440-4C6B-4D9A-BC23-44DDC7268D61}" type="pres">
      <dgm:prSet presAssocID="{07DBA97E-8C2C-43CE-8B15-DBBEBE1B970E}" presName="thickLine" presStyleLbl="alignNode1" presStyleIdx="1" presStyleCnt="7"/>
      <dgm:spPr/>
    </dgm:pt>
    <dgm:pt modelId="{8F943F33-167B-4301-9F86-1F4CB0985A5E}" type="pres">
      <dgm:prSet presAssocID="{07DBA97E-8C2C-43CE-8B15-DBBEBE1B970E}" presName="horz1" presStyleCnt="0"/>
      <dgm:spPr/>
    </dgm:pt>
    <dgm:pt modelId="{A02A50B2-4A5F-49B4-955F-02ABC829B986}" type="pres">
      <dgm:prSet presAssocID="{07DBA97E-8C2C-43CE-8B15-DBBEBE1B970E}" presName="tx1" presStyleLbl="revTx" presStyleIdx="1" presStyleCnt="7"/>
      <dgm:spPr/>
    </dgm:pt>
    <dgm:pt modelId="{919802C8-E126-489A-8E0A-A43754D161A2}" type="pres">
      <dgm:prSet presAssocID="{07DBA97E-8C2C-43CE-8B15-DBBEBE1B970E}" presName="vert1" presStyleCnt="0"/>
      <dgm:spPr/>
    </dgm:pt>
    <dgm:pt modelId="{482A1AB8-DCC4-45C1-BB26-B3B1F195E34C}" type="pres">
      <dgm:prSet presAssocID="{C63FAC8E-A0FD-4D88-B432-BB5D226709F5}" presName="thickLine" presStyleLbl="alignNode1" presStyleIdx="2" presStyleCnt="7"/>
      <dgm:spPr/>
    </dgm:pt>
    <dgm:pt modelId="{35270B32-0B13-4286-8FFE-30942DDCC8D2}" type="pres">
      <dgm:prSet presAssocID="{C63FAC8E-A0FD-4D88-B432-BB5D226709F5}" presName="horz1" presStyleCnt="0"/>
      <dgm:spPr/>
    </dgm:pt>
    <dgm:pt modelId="{94C42ED5-5313-4AC3-BD74-BBF54F607AC1}" type="pres">
      <dgm:prSet presAssocID="{C63FAC8E-A0FD-4D88-B432-BB5D226709F5}" presName="tx1" presStyleLbl="revTx" presStyleIdx="2" presStyleCnt="7"/>
      <dgm:spPr/>
    </dgm:pt>
    <dgm:pt modelId="{4D6F3F2F-13E5-446D-985F-72BC624ACEEC}" type="pres">
      <dgm:prSet presAssocID="{C63FAC8E-A0FD-4D88-B432-BB5D226709F5}" presName="vert1" presStyleCnt="0"/>
      <dgm:spPr/>
    </dgm:pt>
    <dgm:pt modelId="{6A8BB646-DEDD-4F6D-8592-74FEFB84F513}" type="pres">
      <dgm:prSet presAssocID="{0EAD627C-81A1-4D81-8FA5-52BFD8121057}" presName="thickLine" presStyleLbl="alignNode1" presStyleIdx="3" presStyleCnt="7"/>
      <dgm:spPr/>
    </dgm:pt>
    <dgm:pt modelId="{471FA4E1-77DF-4C88-8128-06A2AB68126B}" type="pres">
      <dgm:prSet presAssocID="{0EAD627C-81A1-4D81-8FA5-52BFD8121057}" presName="horz1" presStyleCnt="0"/>
      <dgm:spPr/>
    </dgm:pt>
    <dgm:pt modelId="{7EEAA922-F893-443D-9425-A763AD7ED644}" type="pres">
      <dgm:prSet presAssocID="{0EAD627C-81A1-4D81-8FA5-52BFD8121057}" presName="tx1" presStyleLbl="revTx" presStyleIdx="3" presStyleCnt="7"/>
      <dgm:spPr/>
    </dgm:pt>
    <dgm:pt modelId="{74B9328F-7818-41F6-8A80-A80C24D3B338}" type="pres">
      <dgm:prSet presAssocID="{0EAD627C-81A1-4D81-8FA5-52BFD8121057}" presName="vert1" presStyleCnt="0"/>
      <dgm:spPr/>
    </dgm:pt>
    <dgm:pt modelId="{5E84A54D-78CC-454F-A93A-EB9DA281B63E}" type="pres">
      <dgm:prSet presAssocID="{74AEA004-6C48-49F6-8415-31BB834B4FDE}" presName="thickLine" presStyleLbl="alignNode1" presStyleIdx="4" presStyleCnt="7"/>
      <dgm:spPr/>
    </dgm:pt>
    <dgm:pt modelId="{DB74DEAB-390C-42DB-B536-C0B464361F4F}" type="pres">
      <dgm:prSet presAssocID="{74AEA004-6C48-49F6-8415-31BB834B4FDE}" presName="horz1" presStyleCnt="0"/>
      <dgm:spPr/>
    </dgm:pt>
    <dgm:pt modelId="{31F08E77-296E-444A-9710-D7A6C3F622BF}" type="pres">
      <dgm:prSet presAssocID="{74AEA004-6C48-49F6-8415-31BB834B4FDE}" presName="tx1" presStyleLbl="revTx" presStyleIdx="4" presStyleCnt="7"/>
      <dgm:spPr/>
    </dgm:pt>
    <dgm:pt modelId="{8DB91320-AB70-4F02-A473-6E69C5B58665}" type="pres">
      <dgm:prSet presAssocID="{74AEA004-6C48-49F6-8415-31BB834B4FDE}" presName="vert1" presStyleCnt="0"/>
      <dgm:spPr/>
    </dgm:pt>
    <dgm:pt modelId="{4D5238F6-FA4C-4633-B82E-A274C4A6E474}" type="pres">
      <dgm:prSet presAssocID="{F399A75D-AFE8-4652-83F1-47DC7318E371}" presName="thickLine" presStyleLbl="alignNode1" presStyleIdx="5" presStyleCnt="7"/>
      <dgm:spPr/>
    </dgm:pt>
    <dgm:pt modelId="{90A19977-C261-4030-895A-F8EABEBA3382}" type="pres">
      <dgm:prSet presAssocID="{F399A75D-AFE8-4652-83F1-47DC7318E371}" presName="horz1" presStyleCnt="0"/>
      <dgm:spPr/>
    </dgm:pt>
    <dgm:pt modelId="{F269ED85-F11E-4C49-A152-1F0D07FFBFDF}" type="pres">
      <dgm:prSet presAssocID="{F399A75D-AFE8-4652-83F1-47DC7318E371}" presName="tx1" presStyleLbl="revTx" presStyleIdx="5" presStyleCnt="7"/>
      <dgm:spPr/>
    </dgm:pt>
    <dgm:pt modelId="{921B7D25-FE00-493C-AD9B-077645CD70BF}" type="pres">
      <dgm:prSet presAssocID="{F399A75D-AFE8-4652-83F1-47DC7318E371}" presName="vert1" presStyleCnt="0"/>
      <dgm:spPr/>
    </dgm:pt>
    <dgm:pt modelId="{E3CFF6DA-61E2-4854-A611-C716E8A15482}" type="pres">
      <dgm:prSet presAssocID="{BDE40185-99F1-4EFE-B5A2-EA44A198A26A}" presName="thickLine" presStyleLbl="alignNode1" presStyleIdx="6" presStyleCnt="7"/>
      <dgm:spPr/>
    </dgm:pt>
    <dgm:pt modelId="{08E49B73-F001-4600-94E7-FCE26701C9F9}" type="pres">
      <dgm:prSet presAssocID="{BDE40185-99F1-4EFE-B5A2-EA44A198A26A}" presName="horz1" presStyleCnt="0"/>
      <dgm:spPr/>
    </dgm:pt>
    <dgm:pt modelId="{ADB60B1D-EA26-4780-B78C-22251EDD45D4}" type="pres">
      <dgm:prSet presAssocID="{BDE40185-99F1-4EFE-B5A2-EA44A198A26A}" presName="tx1" presStyleLbl="revTx" presStyleIdx="6" presStyleCnt="7"/>
      <dgm:spPr/>
    </dgm:pt>
    <dgm:pt modelId="{77A4775B-AFAE-4602-9520-17212A3E3931}" type="pres">
      <dgm:prSet presAssocID="{BDE40185-99F1-4EFE-B5A2-EA44A198A26A}" presName="vert1" presStyleCnt="0"/>
      <dgm:spPr/>
    </dgm:pt>
  </dgm:ptLst>
  <dgm:cxnLst>
    <dgm:cxn modelId="{FCB37B10-9DE8-421F-A89C-EB8AF6890F73}" type="presOf" srcId="{C63FAC8E-A0FD-4D88-B432-BB5D226709F5}" destId="{94C42ED5-5313-4AC3-BD74-BBF54F607AC1}" srcOrd="0" destOrd="0" presId="urn:microsoft.com/office/officeart/2008/layout/LinedList"/>
    <dgm:cxn modelId="{6B470719-CC8E-447D-8B0D-78044D0BAE3C}" type="presOf" srcId="{A3769E0F-23F2-4A49-B55F-5689F2D26C42}" destId="{EC8F95DF-C86F-424A-907C-36349FD017C7}" srcOrd="0" destOrd="0" presId="urn:microsoft.com/office/officeart/2008/layout/LinedList"/>
    <dgm:cxn modelId="{43EB0934-948A-4C78-A1D6-B0E1930A7191}" type="presOf" srcId="{74AEA004-6C48-49F6-8415-31BB834B4FDE}" destId="{31F08E77-296E-444A-9710-D7A6C3F622BF}" srcOrd="0" destOrd="0" presId="urn:microsoft.com/office/officeart/2008/layout/LinedList"/>
    <dgm:cxn modelId="{81D9586A-5C2F-48BC-964C-76C26EDFDAB2}" type="presOf" srcId="{0EAD627C-81A1-4D81-8FA5-52BFD8121057}" destId="{7EEAA922-F893-443D-9425-A763AD7ED644}" srcOrd="0" destOrd="0" presId="urn:microsoft.com/office/officeart/2008/layout/LinedList"/>
    <dgm:cxn modelId="{12550B4D-0CCF-412E-A4BD-10768814D699}" type="presOf" srcId="{D75CFBEE-BFC7-4E1D-85CB-16227CAC1BD7}" destId="{D0AE8F36-9DBE-42DC-A006-7ED7CD72D8ED}" srcOrd="0" destOrd="0" presId="urn:microsoft.com/office/officeart/2008/layout/LinedList"/>
    <dgm:cxn modelId="{D330994F-7F86-4921-B392-D4C7BB65D334}" srcId="{A3769E0F-23F2-4A49-B55F-5689F2D26C42}" destId="{F399A75D-AFE8-4652-83F1-47DC7318E371}" srcOrd="5" destOrd="0" parTransId="{E7D92A7F-0924-4D2C-A2C2-4D7E960F5B42}" sibTransId="{04CC3159-A4C3-423F-AFBA-239AC07ACB6A}"/>
    <dgm:cxn modelId="{8F4BCB8E-7310-4D90-A90F-84328A21F797}" srcId="{A3769E0F-23F2-4A49-B55F-5689F2D26C42}" destId="{0EAD627C-81A1-4D81-8FA5-52BFD8121057}" srcOrd="3" destOrd="0" parTransId="{5DAC5E23-BF3D-4BFD-9C61-0B68D178F8FC}" sibTransId="{22956F12-3F14-4760-A4E0-6D2E46027017}"/>
    <dgm:cxn modelId="{6D6FAB91-759C-4A0E-AA6D-A31A42BBEFD1}" type="presOf" srcId="{F399A75D-AFE8-4652-83F1-47DC7318E371}" destId="{F269ED85-F11E-4C49-A152-1F0D07FFBFDF}" srcOrd="0" destOrd="0" presId="urn:microsoft.com/office/officeart/2008/layout/LinedList"/>
    <dgm:cxn modelId="{DF1E3092-D7E9-438E-9A31-5360D05E648A}" srcId="{A3769E0F-23F2-4A49-B55F-5689F2D26C42}" destId="{BDE40185-99F1-4EFE-B5A2-EA44A198A26A}" srcOrd="6" destOrd="0" parTransId="{0B6E94E2-CF4B-4748-8E7A-C9C774F87415}" sibTransId="{7975062C-98C3-46FD-B261-68E7178A16D3}"/>
    <dgm:cxn modelId="{9F9C12A3-C18C-447A-ADC5-3C1328985437}" srcId="{A3769E0F-23F2-4A49-B55F-5689F2D26C42}" destId="{D75CFBEE-BFC7-4E1D-85CB-16227CAC1BD7}" srcOrd="0" destOrd="0" parTransId="{51F12656-D3D6-48AE-9BEF-AB7D8A4D1F3E}" sibTransId="{EDEB34B4-1039-4220-BF0C-8BD3AA7FD186}"/>
    <dgm:cxn modelId="{226B92B6-D271-4FB0-9E55-AAB055E1D029}" srcId="{A3769E0F-23F2-4A49-B55F-5689F2D26C42}" destId="{74AEA004-6C48-49F6-8415-31BB834B4FDE}" srcOrd="4" destOrd="0" parTransId="{2E162441-501E-4AD5-AC7D-82C7FDFBB808}" sibTransId="{3581EC91-0412-477F-A1BB-C15343AD6EEF}"/>
    <dgm:cxn modelId="{B62CC3D3-2A36-4629-9153-48B697F2FC83}" type="presOf" srcId="{07DBA97E-8C2C-43CE-8B15-DBBEBE1B970E}" destId="{A02A50B2-4A5F-49B4-955F-02ABC829B986}" srcOrd="0" destOrd="0" presId="urn:microsoft.com/office/officeart/2008/layout/LinedList"/>
    <dgm:cxn modelId="{4543E1E7-EDB4-4C8A-8D82-F22BEC08C9B5}" srcId="{A3769E0F-23F2-4A49-B55F-5689F2D26C42}" destId="{C63FAC8E-A0FD-4D88-B432-BB5D226709F5}" srcOrd="2" destOrd="0" parTransId="{1BE58E07-B2B1-44A2-B5C3-474AFCC2A31B}" sibTransId="{563D74AB-B876-4637-A750-381304F41785}"/>
    <dgm:cxn modelId="{5E7879EC-D16D-4848-A745-63C3F381242D}" type="presOf" srcId="{BDE40185-99F1-4EFE-B5A2-EA44A198A26A}" destId="{ADB60B1D-EA26-4780-B78C-22251EDD45D4}" srcOrd="0" destOrd="0" presId="urn:microsoft.com/office/officeart/2008/layout/LinedList"/>
    <dgm:cxn modelId="{F1E5A5FE-7B84-4D8A-8E0E-0CAD44A629FD}" srcId="{A3769E0F-23F2-4A49-B55F-5689F2D26C42}" destId="{07DBA97E-8C2C-43CE-8B15-DBBEBE1B970E}" srcOrd="1" destOrd="0" parTransId="{FDC91F1F-41EC-4979-9245-7FD62E28CDA9}" sibTransId="{8034D6BD-7BF3-44E3-839F-45F5F5CF2148}"/>
    <dgm:cxn modelId="{91B5CFEF-807C-4159-B9D1-52AC44DED71D}" type="presParOf" srcId="{EC8F95DF-C86F-424A-907C-36349FD017C7}" destId="{EC3FB964-9707-49EA-A74F-140AE045EF98}" srcOrd="0" destOrd="0" presId="urn:microsoft.com/office/officeart/2008/layout/LinedList"/>
    <dgm:cxn modelId="{9E868C37-A252-4C2C-8F52-4BC1A6A1166F}" type="presParOf" srcId="{EC8F95DF-C86F-424A-907C-36349FD017C7}" destId="{BCA272E8-E73F-4115-9D21-3FB2E9A5A00C}" srcOrd="1" destOrd="0" presId="urn:microsoft.com/office/officeart/2008/layout/LinedList"/>
    <dgm:cxn modelId="{B7CC8796-0A53-4991-9C1F-76DABB425600}" type="presParOf" srcId="{BCA272E8-E73F-4115-9D21-3FB2E9A5A00C}" destId="{D0AE8F36-9DBE-42DC-A006-7ED7CD72D8ED}" srcOrd="0" destOrd="0" presId="urn:microsoft.com/office/officeart/2008/layout/LinedList"/>
    <dgm:cxn modelId="{A4C8127B-1041-4CE0-9E4D-ED7B83F12637}" type="presParOf" srcId="{BCA272E8-E73F-4115-9D21-3FB2E9A5A00C}" destId="{DF0ED1ED-27E6-4966-B60E-19177594BAE0}" srcOrd="1" destOrd="0" presId="urn:microsoft.com/office/officeart/2008/layout/LinedList"/>
    <dgm:cxn modelId="{FE2054E8-F311-4843-91E8-FB45ABF65D02}" type="presParOf" srcId="{EC8F95DF-C86F-424A-907C-36349FD017C7}" destId="{CD9EE440-4C6B-4D9A-BC23-44DDC7268D61}" srcOrd="2" destOrd="0" presId="urn:microsoft.com/office/officeart/2008/layout/LinedList"/>
    <dgm:cxn modelId="{66A71BA1-6D82-40E2-92F7-0942FA616025}" type="presParOf" srcId="{EC8F95DF-C86F-424A-907C-36349FD017C7}" destId="{8F943F33-167B-4301-9F86-1F4CB0985A5E}" srcOrd="3" destOrd="0" presId="urn:microsoft.com/office/officeart/2008/layout/LinedList"/>
    <dgm:cxn modelId="{565CCFEA-FB31-4C64-AB72-E43402DDF2BF}" type="presParOf" srcId="{8F943F33-167B-4301-9F86-1F4CB0985A5E}" destId="{A02A50B2-4A5F-49B4-955F-02ABC829B986}" srcOrd="0" destOrd="0" presId="urn:microsoft.com/office/officeart/2008/layout/LinedList"/>
    <dgm:cxn modelId="{291F8EED-7204-4812-B572-37C7D16C72C3}" type="presParOf" srcId="{8F943F33-167B-4301-9F86-1F4CB0985A5E}" destId="{919802C8-E126-489A-8E0A-A43754D161A2}" srcOrd="1" destOrd="0" presId="urn:microsoft.com/office/officeart/2008/layout/LinedList"/>
    <dgm:cxn modelId="{030C1F47-8BE5-4DCC-A2DE-134FF35D2D64}" type="presParOf" srcId="{EC8F95DF-C86F-424A-907C-36349FD017C7}" destId="{482A1AB8-DCC4-45C1-BB26-B3B1F195E34C}" srcOrd="4" destOrd="0" presId="urn:microsoft.com/office/officeart/2008/layout/LinedList"/>
    <dgm:cxn modelId="{DC036B25-A168-40CE-A5E9-CE3336A4823C}" type="presParOf" srcId="{EC8F95DF-C86F-424A-907C-36349FD017C7}" destId="{35270B32-0B13-4286-8FFE-30942DDCC8D2}" srcOrd="5" destOrd="0" presId="urn:microsoft.com/office/officeart/2008/layout/LinedList"/>
    <dgm:cxn modelId="{EEE53B3A-C045-4D4F-B94D-F12244E68057}" type="presParOf" srcId="{35270B32-0B13-4286-8FFE-30942DDCC8D2}" destId="{94C42ED5-5313-4AC3-BD74-BBF54F607AC1}" srcOrd="0" destOrd="0" presId="urn:microsoft.com/office/officeart/2008/layout/LinedList"/>
    <dgm:cxn modelId="{68A74D18-91F3-4E96-9D98-A99F53E62C46}" type="presParOf" srcId="{35270B32-0B13-4286-8FFE-30942DDCC8D2}" destId="{4D6F3F2F-13E5-446D-985F-72BC624ACEEC}" srcOrd="1" destOrd="0" presId="urn:microsoft.com/office/officeart/2008/layout/LinedList"/>
    <dgm:cxn modelId="{298564ED-427C-4D17-8FA9-8E046FAABA2A}" type="presParOf" srcId="{EC8F95DF-C86F-424A-907C-36349FD017C7}" destId="{6A8BB646-DEDD-4F6D-8592-74FEFB84F513}" srcOrd="6" destOrd="0" presId="urn:microsoft.com/office/officeart/2008/layout/LinedList"/>
    <dgm:cxn modelId="{5A91B694-E794-4CD0-BD06-DA2C6C360523}" type="presParOf" srcId="{EC8F95DF-C86F-424A-907C-36349FD017C7}" destId="{471FA4E1-77DF-4C88-8128-06A2AB68126B}" srcOrd="7" destOrd="0" presId="urn:microsoft.com/office/officeart/2008/layout/LinedList"/>
    <dgm:cxn modelId="{30545B68-6264-4A9D-9D5A-220C378C8403}" type="presParOf" srcId="{471FA4E1-77DF-4C88-8128-06A2AB68126B}" destId="{7EEAA922-F893-443D-9425-A763AD7ED644}" srcOrd="0" destOrd="0" presId="urn:microsoft.com/office/officeart/2008/layout/LinedList"/>
    <dgm:cxn modelId="{7CC6C573-FDA4-40C6-B5F1-04EEE8020044}" type="presParOf" srcId="{471FA4E1-77DF-4C88-8128-06A2AB68126B}" destId="{74B9328F-7818-41F6-8A80-A80C24D3B338}" srcOrd="1" destOrd="0" presId="urn:microsoft.com/office/officeart/2008/layout/LinedList"/>
    <dgm:cxn modelId="{54D3172E-A891-490F-A3C2-38564B47A452}" type="presParOf" srcId="{EC8F95DF-C86F-424A-907C-36349FD017C7}" destId="{5E84A54D-78CC-454F-A93A-EB9DA281B63E}" srcOrd="8" destOrd="0" presId="urn:microsoft.com/office/officeart/2008/layout/LinedList"/>
    <dgm:cxn modelId="{7ABBD0F9-5ECA-4FDD-B379-0E627F16D7BB}" type="presParOf" srcId="{EC8F95DF-C86F-424A-907C-36349FD017C7}" destId="{DB74DEAB-390C-42DB-B536-C0B464361F4F}" srcOrd="9" destOrd="0" presId="urn:microsoft.com/office/officeart/2008/layout/LinedList"/>
    <dgm:cxn modelId="{E3DFEB86-FB76-4F1A-B03F-255A9E87B8DC}" type="presParOf" srcId="{DB74DEAB-390C-42DB-B536-C0B464361F4F}" destId="{31F08E77-296E-444A-9710-D7A6C3F622BF}" srcOrd="0" destOrd="0" presId="urn:microsoft.com/office/officeart/2008/layout/LinedList"/>
    <dgm:cxn modelId="{AFA98A18-F65C-4C12-9C70-863536AD1BDC}" type="presParOf" srcId="{DB74DEAB-390C-42DB-B536-C0B464361F4F}" destId="{8DB91320-AB70-4F02-A473-6E69C5B58665}" srcOrd="1" destOrd="0" presId="urn:microsoft.com/office/officeart/2008/layout/LinedList"/>
    <dgm:cxn modelId="{AAF55C38-DFCF-40E9-AB6F-B5BCF1CB5D84}" type="presParOf" srcId="{EC8F95DF-C86F-424A-907C-36349FD017C7}" destId="{4D5238F6-FA4C-4633-B82E-A274C4A6E474}" srcOrd="10" destOrd="0" presId="urn:microsoft.com/office/officeart/2008/layout/LinedList"/>
    <dgm:cxn modelId="{96031397-C40E-47A3-886C-B862FEA4B0C3}" type="presParOf" srcId="{EC8F95DF-C86F-424A-907C-36349FD017C7}" destId="{90A19977-C261-4030-895A-F8EABEBA3382}" srcOrd="11" destOrd="0" presId="urn:microsoft.com/office/officeart/2008/layout/LinedList"/>
    <dgm:cxn modelId="{23C7FCCA-C939-4A4E-BC6E-88A4976FE28D}" type="presParOf" srcId="{90A19977-C261-4030-895A-F8EABEBA3382}" destId="{F269ED85-F11E-4C49-A152-1F0D07FFBFDF}" srcOrd="0" destOrd="0" presId="urn:microsoft.com/office/officeart/2008/layout/LinedList"/>
    <dgm:cxn modelId="{4D8436E6-494F-4B2B-B387-D99FB4C25AD6}" type="presParOf" srcId="{90A19977-C261-4030-895A-F8EABEBA3382}" destId="{921B7D25-FE00-493C-AD9B-077645CD70BF}" srcOrd="1" destOrd="0" presId="urn:microsoft.com/office/officeart/2008/layout/LinedList"/>
    <dgm:cxn modelId="{0DDD5299-883E-4CA5-AC13-B98255E7ACA8}" type="presParOf" srcId="{EC8F95DF-C86F-424A-907C-36349FD017C7}" destId="{E3CFF6DA-61E2-4854-A611-C716E8A15482}" srcOrd="12" destOrd="0" presId="urn:microsoft.com/office/officeart/2008/layout/LinedList"/>
    <dgm:cxn modelId="{4349A66D-0DDC-42AE-9EE7-014AF7FA85F0}" type="presParOf" srcId="{EC8F95DF-C86F-424A-907C-36349FD017C7}" destId="{08E49B73-F001-4600-94E7-FCE26701C9F9}" srcOrd="13" destOrd="0" presId="urn:microsoft.com/office/officeart/2008/layout/LinedList"/>
    <dgm:cxn modelId="{2856CE88-57EE-425F-9A95-733589631952}" type="presParOf" srcId="{08E49B73-F001-4600-94E7-FCE26701C9F9}" destId="{ADB60B1D-EA26-4780-B78C-22251EDD45D4}" srcOrd="0" destOrd="0" presId="urn:microsoft.com/office/officeart/2008/layout/LinedList"/>
    <dgm:cxn modelId="{D1B28B6E-0E7B-48EE-8DDA-9909055250A6}" type="presParOf" srcId="{08E49B73-F001-4600-94E7-FCE26701C9F9}" destId="{77A4775B-AFAE-4602-9520-17212A3E39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F7013-5409-4864-8A50-CDA003EF9E9D}">
      <dsp:nvSpPr>
        <dsp:cNvPr id="0" name=""/>
        <dsp:cNvSpPr/>
      </dsp:nvSpPr>
      <dsp:spPr>
        <a:xfrm>
          <a:off x="0" y="0"/>
          <a:ext cx="580323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D8568-F430-42B6-8C3A-7BA4EDB6A775}">
      <dsp:nvSpPr>
        <dsp:cNvPr id="0" name=""/>
        <dsp:cNvSpPr/>
      </dsp:nvSpPr>
      <dsp:spPr>
        <a:xfrm>
          <a:off x="0" y="0"/>
          <a:ext cx="5803231" cy="2747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Example</a:t>
          </a:r>
          <a:endParaRPr lang="en-US" sz="6500" kern="1200"/>
        </a:p>
      </dsp:txBody>
      <dsp:txXfrm>
        <a:off x="0" y="0"/>
        <a:ext cx="5803231" cy="2747491"/>
      </dsp:txXfrm>
    </dsp:sp>
    <dsp:sp modelId="{5E35B002-1CF0-4375-9E4F-747F1CB8E8B3}">
      <dsp:nvSpPr>
        <dsp:cNvPr id="0" name=""/>
        <dsp:cNvSpPr/>
      </dsp:nvSpPr>
      <dsp:spPr>
        <a:xfrm>
          <a:off x="0" y="2747491"/>
          <a:ext cx="580323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48282-2622-4592-A7CF-26D7C7D1FBD9}">
      <dsp:nvSpPr>
        <dsp:cNvPr id="0" name=""/>
        <dsp:cNvSpPr/>
      </dsp:nvSpPr>
      <dsp:spPr>
        <a:xfrm>
          <a:off x="0" y="2747491"/>
          <a:ext cx="5803231" cy="2747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HelpForm</a:t>
          </a:r>
          <a:endParaRPr lang="en-US" sz="6500" kern="1200"/>
        </a:p>
      </dsp:txBody>
      <dsp:txXfrm>
        <a:off x="0" y="2747491"/>
        <a:ext cx="5803231" cy="2747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48272-A00A-4240-9AA3-2F09298902F5}">
      <dsp:nvSpPr>
        <dsp:cNvPr id="0" name=""/>
        <dsp:cNvSpPr/>
      </dsp:nvSpPr>
      <dsp:spPr>
        <a:xfrm>
          <a:off x="0" y="670"/>
          <a:ext cx="58032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E113B-E35B-446F-A2E7-44CC1B2FE285}">
      <dsp:nvSpPr>
        <dsp:cNvPr id="0" name=""/>
        <dsp:cNvSpPr/>
      </dsp:nvSpPr>
      <dsp:spPr>
        <a:xfrm>
          <a:off x="0" y="670"/>
          <a:ext cx="5803231" cy="78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Определение координат</a:t>
          </a:r>
          <a:endParaRPr lang="en-US" sz="2200" kern="1200"/>
        </a:p>
      </dsp:txBody>
      <dsp:txXfrm>
        <a:off x="0" y="670"/>
        <a:ext cx="5803231" cy="784805"/>
      </dsp:txXfrm>
    </dsp:sp>
    <dsp:sp modelId="{4421A1D3-25F3-4335-B5ED-895A3A12A964}">
      <dsp:nvSpPr>
        <dsp:cNvPr id="0" name=""/>
        <dsp:cNvSpPr/>
      </dsp:nvSpPr>
      <dsp:spPr>
        <a:xfrm>
          <a:off x="0" y="785476"/>
          <a:ext cx="58032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E9BB9-72D3-4C64-BE6D-9BB8CFE8C1E3}">
      <dsp:nvSpPr>
        <dsp:cNvPr id="0" name=""/>
        <dsp:cNvSpPr/>
      </dsp:nvSpPr>
      <dsp:spPr>
        <a:xfrm>
          <a:off x="0" y="785476"/>
          <a:ext cx="5803231" cy="78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Получение начального изображения</a:t>
          </a:r>
          <a:endParaRPr lang="en-US" sz="2200" kern="1200"/>
        </a:p>
      </dsp:txBody>
      <dsp:txXfrm>
        <a:off x="0" y="785476"/>
        <a:ext cx="5803231" cy="784805"/>
      </dsp:txXfrm>
    </dsp:sp>
    <dsp:sp modelId="{1A008C9B-7943-461F-8E41-75602FF9D207}">
      <dsp:nvSpPr>
        <dsp:cNvPr id="0" name=""/>
        <dsp:cNvSpPr/>
      </dsp:nvSpPr>
      <dsp:spPr>
        <a:xfrm>
          <a:off x="0" y="1570282"/>
          <a:ext cx="58032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B11B8-9481-4984-9818-405D6CECB935}">
      <dsp:nvSpPr>
        <dsp:cNvPr id="0" name=""/>
        <dsp:cNvSpPr/>
      </dsp:nvSpPr>
      <dsp:spPr>
        <a:xfrm>
          <a:off x="0" y="1570282"/>
          <a:ext cx="5803231" cy="78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Обновление изображения</a:t>
          </a:r>
          <a:endParaRPr lang="en-US" sz="2200" kern="1200"/>
        </a:p>
      </dsp:txBody>
      <dsp:txXfrm>
        <a:off x="0" y="1570282"/>
        <a:ext cx="5803231" cy="784805"/>
      </dsp:txXfrm>
    </dsp:sp>
    <dsp:sp modelId="{0E0012C4-746E-4E4F-9FDA-3CEED57DF112}">
      <dsp:nvSpPr>
        <dsp:cNvPr id="0" name=""/>
        <dsp:cNvSpPr/>
      </dsp:nvSpPr>
      <dsp:spPr>
        <a:xfrm>
          <a:off x="0" y="2355088"/>
          <a:ext cx="58032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F11F6-337E-43E1-8D65-B73BCB4F61A5}">
      <dsp:nvSpPr>
        <dsp:cNvPr id="0" name=""/>
        <dsp:cNvSpPr/>
      </dsp:nvSpPr>
      <dsp:spPr>
        <a:xfrm>
          <a:off x="0" y="2355088"/>
          <a:ext cx="5803231" cy="78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Нахождение места</a:t>
          </a:r>
          <a:endParaRPr lang="en-US" sz="2200" kern="1200"/>
        </a:p>
      </dsp:txBody>
      <dsp:txXfrm>
        <a:off x="0" y="2355088"/>
        <a:ext cx="5803231" cy="784805"/>
      </dsp:txXfrm>
    </dsp:sp>
    <dsp:sp modelId="{7F40AD2C-0C1B-4677-B19C-0B75F44B1CE9}">
      <dsp:nvSpPr>
        <dsp:cNvPr id="0" name=""/>
        <dsp:cNvSpPr/>
      </dsp:nvSpPr>
      <dsp:spPr>
        <a:xfrm>
          <a:off x="0" y="3139894"/>
          <a:ext cx="58032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02E16-9AE6-4A9C-8842-42FABB62C8DE}">
      <dsp:nvSpPr>
        <dsp:cNvPr id="0" name=""/>
        <dsp:cNvSpPr/>
      </dsp:nvSpPr>
      <dsp:spPr>
        <a:xfrm>
          <a:off x="0" y="3139894"/>
          <a:ext cx="5803231" cy="78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Вызов окна помощи</a:t>
          </a:r>
          <a:endParaRPr lang="en-US" sz="2200" kern="1200"/>
        </a:p>
      </dsp:txBody>
      <dsp:txXfrm>
        <a:off x="0" y="3139894"/>
        <a:ext cx="5803231" cy="784805"/>
      </dsp:txXfrm>
    </dsp:sp>
    <dsp:sp modelId="{EF33B57C-A866-4E95-B8D3-32B1C8A0CD15}">
      <dsp:nvSpPr>
        <dsp:cNvPr id="0" name=""/>
        <dsp:cNvSpPr/>
      </dsp:nvSpPr>
      <dsp:spPr>
        <a:xfrm>
          <a:off x="0" y="3924700"/>
          <a:ext cx="58032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C8C5A-9E86-444B-9776-CE0FBD8E8657}">
      <dsp:nvSpPr>
        <dsp:cNvPr id="0" name=""/>
        <dsp:cNvSpPr/>
      </dsp:nvSpPr>
      <dsp:spPr>
        <a:xfrm>
          <a:off x="0" y="3924700"/>
          <a:ext cx="5803231" cy="78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Движение вверх, вниз, влево, вправо по карте</a:t>
          </a:r>
          <a:endParaRPr lang="en-US" sz="2200" kern="1200"/>
        </a:p>
      </dsp:txBody>
      <dsp:txXfrm>
        <a:off x="0" y="3924700"/>
        <a:ext cx="5803231" cy="784805"/>
      </dsp:txXfrm>
    </dsp:sp>
    <dsp:sp modelId="{D2518CB5-500A-468D-9FAB-68CA60F8EC2D}">
      <dsp:nvSpPr>
        <dsp:cNvPr id="0" name=""/>
        <dsp:cNvSpPr/>
      </dsp:nvSpPr>
      <dsp:spPr>
        <a:xfrm>
          <a:off x="0" y="4709506"/>
          <a:ext cx="58032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3683F-C9CE-4F6E-BED3-28215CCF3622}">
      <dsp:nvSpPr>
        <dsp:cNvPr id="0" name=""/>
        <dsp:cNvSpPr/>
      </dsp:nvSpPr>
      <dsp:spPr>
        <a:xfrm>
          <a:off x="0" y="4709506"/>
          <a:ext cx="5803231" cy="78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Обработку сигналов клавиатуры</a:t>
          </a:r>
          <a:endParaRPr lang="en-US" sz="2200" kern="1200"/>
        </a:p>
      </dsp:txBody>
      <dsp:txXfrm>
        <a:off x="0" y="4709506"/>
        <a:ext cx="5803231" cy="784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FB964-9707-49EA-A74F-140AE045EF98}">
      <dsp:nvSpPr>
        <dsp:cNvPr id="0" name=""/>
        <dsp:cNvSpPr/>
      </dsp:nvSpPr>
      <dsp:spPr>
        <a:xfrm>
          <a:off x="0" y="670"/>
          <a:ext cx="58032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E8F36-9DBE-42DC-A006-7ED7CD72D8ED}">
      <dsp:nvSpPr>
        <dsp:cNvPr id="0" name=""/>
        <dsp:cNvSpPr/>
      </dsp:nvSpPr>
      <dsp:spPr>
        <a:xfrm>
          <a:off x="0" y="670"/>
          <a:ext cx="5803231" cy="78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os</a:t>
          </a:r>
        </a:p>
      </dsp:txBody>
      <dsp:txXfrm>
        <a:off x="0" y="670"/>
        <a:ext cx="5803231" cy="784805"/>
      </dsp:txXfrm>
    </dsp:sp>
    <dsp:sp modelId="{CD9EE440-4C6B-4D9A-BC23-44DDC7268D61}">
      <dsp:nvSpPr>
        <dsp:cNvPr id="0" name=""/>
        <dsp:cNvSpPr/>
      </dsp:nvSpPr>
      <dsp:spPr>
        <a:xfrm>
          <a:off x="0" y="785476"/>
          <a:ext cx="5803231" cy="0"/>
        </a:xfrm>
        <a:prstGeom prst="line">
          <a:avLst/>
        </a:prstGeom>
        <a:solidFill>
          <a:schemeClr val="accent2">
            <a:hueOff val="-3101231"/>
            <a:satOff val="-664"/>
            <a:lumOff val="-392"/>
            <a:alphaOff val="0"/>
          </a:schemeClr>
        </a:solidFill>
        <a:ln w="12700" cap="flat" cmpd="sng" algn="ctr">
          <a:solidFill>
            <a:schemeClr val="accent2">
              <a:hueOff val="-3101231"/>
              <a:satOff val="-664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A50B2-4A5F-49B4-955F-02ABC829B986}">
      <dsp:nvSpPr>
        <dsp:cNvPr id="0" name=""/>
        <dsp:cNvSpPr/>
      </dsp:nvSpPr>
      <dsp:spPr>
        <a:xfrm>
          <a:off x="0" y="785476"/>
          <a:ext cx="5803231" cy="78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sys</a:t>
          </a:r>
        </a:p>
      </dsp:txBody>
      <dsp:txXfrm>
        <a:off x="0" y="785476"/>
        <a:ext cx="5803231" cy="784805"/>
      </dsp:txXfrm>
    </dsp:sp>
    <dsp:sp modelId="{482A1AB8-DCC4-45C1-BB26-B3B1F195E34C}">
      <dsp:nvSpPr>
        <dsp:cNvPr id="0" name=""/>
        <dsp:cNvSpPr/>
      </dsp:nvSpPr>
      <dsp:spPr>
        <a:xfrm>
          <a:off x="0" y="1570282"/>
          <a:ext cx="5803231" cy="0"/>
        </a:xfrm>
        <a:prstGeom prst="line">
          <a:avLst/>
        </a:prstGeom>
        <a:solidFill>
          <a:schemeClr val="accent2">
            <a:hueOff val="-6202461"/>
            <a:satOff val="-1327"/>
            <a:lumOff val="-784"/>
            <a:alphaOff val="0"/>
          </a:schemeClr>
        </a:solidFill>
        <a:ln w="12700" cap="flat" cmpd="sng" algn="ctr">
          <a:solidFill>
            <a:schemeClr val="accent2">
              <a:hueOff val="-6202461"/>
              <a:satOff val="-1327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42ED5-5313-4AC3-BD74-BBF54F607AC1}">
      <dsp:nvSpPr>
        <dsp:cNvPr id="0" name=""/>
        <dsp:cNvSpPr/>
      </dsp:nvSpPr>
      <dsp:spPr>
        <a:xfrm>
          <a:off x="0" y="1570282"/>
          <a:ext cx="5803231" cy="78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requests</a:t>
          </a:r>
        </a:p>
      </dsp:txBody>
      <dsp:txXfrm>
        <a:off x="0" y="1570282"/>
        <a:ext cx="5803231" cy="784805"/>
      </dsp:txXfrm>
    </dsp:sp>
    <dsp:sp modelId="{6A8BB646-DEDD-4F6D-8592-74FEFB84F513}">
      <dsp:nvSpPr>
        <dsp:cNvPr id="0" name=""/>
        <dsp:cNvSpPr/>
      </dsp:nvSpPr>
      <dsp:spPr>
        <a:xfrm>
          <a:off x="0" y="2355088"/>
          <a:ext cx="5803231" cy="0"/>
        </a:xfrm>
        <a:prstGeom prst="line">
          <a:avLst/>
        </a:prstGeom>
        <a:solidFill>
          <a:schemeClr val="accent2">
            <a:hueOff val="-9303691"/>
            <a:satOff val="-1991"/>
            <a:lumOff val="-1176"/>
            <a:alphaOff val="0"/>
          </a:schemeClr>
        </a:solidFill>
        <a:ln w="12700" cap="flat" cmpd="sng" algn="ctr">
          <a:solidFill>
            <a:schemeClr val="accent2">
              <a:hueOff val="-9303691"/>
              <a:satOff val="-1991"/>
              <a:lumOff val="-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AA922-F893-443D-9425-A763AD7ED644}">
      <dsp:nvSpPr>
        <dsp:cNvPr id="0" name=""/>
        <dsp:cNvSpPr/>
      </dsp:nvSpPr>
      <dsp:spPr>
        <a:xfrm>
          <a:off x="0" y="2355088"/>
          <a:ext cx="5803231" cy="78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PyQt5.QtGui</a:t>
          </a:r>
        </a:p>
      </dsp:txBody>
      <dsp:txXfrm>
        <a:off x="0" y="2355088"/>
        <a:ext cx="5803231" cy="784805"/>
      </dsp:txXfrm>
    </dsp:sp>
    <dsp:sp modelId="{5E84A54D-78CC-454F-A93A-EB9DA281B63E}">
      <dsp:nvSpPr>
        <dsp:cNvPr id="0" name=""/>
        <dsp:cNvSpPr/>
      </dsp:nvSpPr>
      <dsp:spPr>
        <a:xfrm>
          <a:off x="0" y="3139894"/>
          <a:ext cx="5803231" cy="0"/>
        </a:xfrm>
        <a:prstGeom prst="line">
          <a:avLst/>
        </a:prstGeom>
        <a:solidFill>
          <a:schemeClr val="accent2">
            <a:hueOff val="-12404922"/>
            <a:satOff val="-2654"/>
            <a:lumOff val="-1568"/>
            <a:alphaOff val="0"/>
          </a:schemeClr>
        </a:solidFill>
        <a:ln w="12700" cap="flat" cmpd="sng" algn="ctr">
          <a:solidFill>
            <a:schemeClr val="accent2">
              <a:hueOff val="-12404922"/>
              <a:satOff val="-2654"/>
              <a:lumOff val="-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08E77-296E-444A-9710-D7A6C3F622BF}">
      <dsp:nvSpPr>
        <dsp:cNvPr id="0" name=""/>
        <dsp:cNvSpPr/>
      </dsp:nvSpPr>
      <dsp:spPr>
        <a:xfrm>
          <a:off x="0" y="3139894"/>
          <a:ext cx="5803231" cy="78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PyQt5.QtWidgets</a:t>
          </a:r>
        </a:p>
      </dsp:txBody>
      <dsp:txXfrm>
        <a:off x="0" y="3139894"/>
        <a:ext cx="5803231" cy="784805"/>
      </dsp:txXfrm>
    </dsp:sp>
    <dsp:sp modelId="{4D5238F6-FA4C-4633-B82E-A274C4A6E474}">
      <dsp:nvSpPr>
        <dsp:cNvPr id="0" name=""/>
        <dsp:cNvSpPr/>
      </dsp:nvSpPr>
      <dsp:spPr>
        <a:xfrm>
          <a:off x="0" y="3924700"/>
          <a:ext cx="5803231" cy="0"/>
        </a:xfrm>
        <a:prstGeom prst="line">
          <a:avLst/>
        </a:prstGeom>
        <a:solidFill>
          <a:schemeClr val="accent2">
            <a:hueOff val="-15506151"/>
            <a:satOff val="-3317"/>
            <a:lumOff val="-1960"/>
            <a:alphaOff val="0"/>
          </a:schemeClr>
        </a:solidFill>
        <a:ln w="12700" cap="flat" cmpd="sng" algn="ctr">
          <a:solidFill>
            <a:schemeClr val="accent2">
              <a:hueOff val="-15506151"/>
              <a:satOff val="-3317"/>
              <a:lumOff val="-19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9ED85-F11E-4C49-A152-1F0D07FFBFDF}">
      <dsp:nvSpPr>
        <dsp:cNvPr id="0" name=""/>
        <dsp:cNvSpPr/>
      </dsp:nvSpPr>
      <dsp:spPr>
        <a:xfrm>
          <a:off x="0" y="3924700"/>
          <a:ext cx="5803231" cy="78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PyQt5.QtCore</a:t>
          </a:r>
        </a:p>
      </dsp:txBody>
      <dsp:txXfrm>
        <a:off x="0" y="3924700"/>
        <a:ext cx="5803231" cy="784805"/>
      </dsp:txXfrm>
    </dsp:sp>
    <dsp:sp modelId="{E3CFF6DA-61E2-4854-A611-C716E8A15482}">
      <dsp:nvSpPr>
        <dsp:cNvPr id="0" name=""/>
        <dsp:cNvSpPr/>
      </dsp:nvSpPr>
      <dsp:spPr>
        <a:xfrm>
          <a:off x="0" y="4709506"/>
          <a:ext cx="5803231" cy="0"/>
        </a:xfrm>
        <a:prstGeom prst="line">
          <a:avLst/>
        </a:prstGeom>
        <a:solidFill>
          <a:schemeClr val="accent2">
            <a:hueOff val="-18607383"/>
            <a:satOff val="-3981"/>
            <a:lumOff val="-2352"/>
            <a:alphaOff val="0"/>
          </a:schemeClr>
        </a:solidFill>
        <a:ln w="12700" cap="flat" cmpd="sng" algn="ctr">
          <a:solidFill>
            <a:schemeClr val="accent2">
              <a:hueOff val="-18607383"/>
              <a:satOff val="-3981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60B1D-EA26-4780-B78C-22251EDD45D4}">
      <dsp:nvSpPr>
        <dsp:cNvPr id="0" name=""/>
        <dsp:cNvSpPr/>
      </dsp:nvSpPr>
      <dsp:spPr>
        <a:xfrm>
          <a:off x="0" y="4709506"/>
          <a:ext cx="5803231" cy="78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PyQt5</a:t>
          </a:r>
        </a:p>
      </dsp:txBody>
      <dsp:txXfrm>
        <a:off x="0" y="4709506"/>
        <a:ext cx="5803231" cy="784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7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8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38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0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2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5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7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0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0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8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7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C42BD-32C0-4EC3-99EF-928ACFE4A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ru-RU" dirty="0"/>
              <a:t>Проект по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9CC186-67BC-4C66-BC17-8D1DB6258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700"/>
              <a:t>Подготовил ученик Яндекс Лицея</a:t>
            </a:r>
          </a:p>
          <a:p>
            <a:pPr>
              <a:lnSpc>
                <a:spcPct val="90000"/>
              </a:lnSpc>
            </a:pPr>
            <a:r>
              <a:rPr lang="ru-RU" sz="1700"/>
              <a:t>Кумпан Никита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260EDE3C-1D2E-43E0-9531-A8F905CEE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" r="4086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FA3552-F758-4716-B2BB-ED62A36D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r>
              <a:rPr lang="ru-RU" sz="2000"/>
              <a:t>Проект посвящен работе с картой</a:t>
            </a:r>
          </a:p>
        </p:txBody>
      </p:sp>
      <p:pic>
        <p:nvPicPr>
          <p:cNvPr id="5" name="Picture 4" descr="Фон рабочего пространства">
            <a:extLst>
              <a:ext uri="{FF2B5EF4-FFF2-40B4-BE49-F238E27FC236}">
                <a16:creationId xmlns:a16="http://schemas.microsoft.com/office/drawing/2014/main" id="{C2BB29E7-89C9-4F52-975B-93F61A09D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0" r="-1" b="-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918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F36526D-0F1F-46DD-8DDC-385EF7FFF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C926ABA4-C8CE-4D75-AC96-BAC602AFF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482"/>
            <a:ext cx="5463940" cy="6861482"/>
          </a:xfrm>
          <a:custGeom>
            <a:avLst/>
            <a:gdLst>
              <a:gd name="connsiteX0" fmla="*/ 5463940 w 5463940"/>
              <a:gd name="connsiteY0" fmla="*/ 0 h 6861482"/>
              <a:gd name="connsiteX1" fmla="*/ 792388 w 5463940"/>
              <a:gd name="connsiteY1" fmla="*/ 0 h 6861482"/>
              <a:gd name="connsiteX2" fmla="*/ 807288 w 5463940"/>
              <a:gd name="connsiteY2" fmla="*/ 23688 h 6861482"/>
              <a:gd name="connsiteX3" fmla="*/ 847167 w 5463940"/>
              <a:gd name="connsiteY3" fmla="*/ 52392 h 6861482"/>
              <a:gd name="connsiteX4" fmla="*/ 861906 w 5463940"/>
              <a:gd name="connsiteY4" fmla="*/ 104693 h 6861482"/>
              <a:gd name="connsiteX5" fmla="*/ 891809 w 5463940"/>
              <a:gd name="connsiteY5" fmla="*/ 314763 h 6861482"/>
              <a:gd name="connsiteX6" fmla="*/ 883105 w 5463940"/>
              <a:gd name="connsiteY6" fmla="*/ 361124 h 6861482"/>
              <a:gd name="connsiteX7" fmla="*/ 839062 w 5463940"/>
              <a:gd name="connsiteY7" fmla="*/ 423850 h 6861482"/>
              <a:gd name="connsiteX8" fmla="*/ 804620 w 5463940"/>
              <a:gd name="connsiteY8" fmla="*/ 560313 h 6861482"/>
              <a:gd name="connsiteX9" fmla="*/ 736357 w 5463940"/>
              <a:gd name="connsiteY9" fmla="*/ 760897 h 6861482"/>
              <a:gd name="connsiteX10" fmla="*/ 701931 w 5463940"/>
              <a:gd name="connsiteY10" fmla="*/ 821285 h 6861482"/>
              <a:gd name="connsiteX11" fmla="*/ 730099 w 5463940"/>
              <a:gd name="connsiteY11" fmla="*/ 854014 h 6861482"/>
              <a:gd name="connsiteX12" fmla="*/ 828340 w 5463940"/>
              <a:gd name="connsiteY12" fmla="*/ 1080052 h 6861482"/>
              <a:gd name="connsiteX13" fmla="*/ 700490 w 5463940"/>
              <a:gd name="connsiteY13" fmla="*/ 1372761 h 6861482"/>
              <a:gd name="connsiteX14" fmla="*/ 632708 w 5463940"/>
              <a:gd name="connsiteY14" fmla="*/ 1466109 h 6861482"/>
              <a:gd name="connsiteX15" fmla="*/ 768641 w 5463940"/>
              <a:gd name="connsiteY15" fmla="*/ 1459414 h 6861482"/>
              <a:gd name="connsiteX16" fmla="*/ 819196 w 5463940"/>
              <a:gd name="connsiteY16" fmla="*/ 1556554 h 6861482"/>
              <a:gd name="connsiteX17" fmla="*/ 841602 w 5463940"/>
              <a:gd name="connsiteY17" fmla="*/ 1606217 h 6861482"/>
              <a:gd name="connsiteX18" fmla="*/ 979741 w 5463940"/>
              <a:gd name="connsiteY18" fmla="*/ 1914129 h 6861482"/>
              <a:gd name="connsiteX19" fmla="*/ 961586 w 5463940"/>
              <a:gd name="connsiteY19" fmla="*/ 2014028 h 6861482"/>
              <a:gd name="connsiteX20" fmla="*/ 763580 w 5463940"/>
              <a:gd name="connsiteY20" fmla="*/ 2524080 h 6861482"/>
              <a:gd name="connsiteX21" fmla="*/ 993601 w 5463940"/>
              <a:gd name="connsiteY21" fmla="*/ 2596949 h 6861482"/>
              <a:gd name="connsiteX22" fmla="*/ 1013917 w 5463940"/>
              <a:gd name="connsiteY22" fmla="*/ 2810127 h 6861482"/>
              <a:gd name="connsiteX23" fmla="*/ 1136989 w 5463940"/>
              <a:gd name="connsiteY23" fmla="*/ 3024678 h 6861482"/>
              <a:gd name="connsiteX24" fmla="*/ 1259967 w 5463940"/>
              <a:gd name="connsiteY24" fmla="*/ 3181568 h 6861482"/>
              <a:gd name="connsiteX25" fmla="*/ 1265794 w 5463940"/>
              <a:gd name="connsiteY25" fmla="*/ 3198166 h 6861482"/>
              <a:gd name="connsiteX26" fmla="*/ 1265717 w 5463940"/>
              <a:gd name="connsiteY26" fmla="*/ 3204655 h 6861482"/>
              <a:gd name="connsiteX27" fmla="*/ 1288242 w 5463940"/>
              <a:gd name="connsiteY27" fmla="*/ 3274732 h 6861482"/>
              <a:gd name="connsiteX28" fmla="*/ 1291297 w 5463940"/>
              <a:gd name="connsiteY28" fmla="*/ 3279721 h 6861482"/>
              <a:gd name="connsiteX29" fmla="*/ 1314272 w 5463940"/>
              <a:gd name="connsiteY29" fmla="*/ 3363918 h 6861482"/>
              <a:gd name="connsiteX30" fmla="*/ 1319860 w 5463940"/>
              <a:gd name="connsiteY30" fmla="*/ 3393684 h 6861482"/>
              <a:gd name="connsiteX31" fmla="*/ 1316519 w 5463940"/>
              <a:gd name="connsiteY31" fmla="*/ 3405686 h 6861482"/>
              <a:gd name="connsiteX32" fmla="*/ 1288529 w 5463940"/>
              <a:gd name="connsiteY32" fmla="*/ 3445525 h 6861482"/>
              <a:gd name="connsiteX33" fmla="*/ 1242782 w 5463940"/>
              <a:gd name="connsiteY33" fmla="*/ 3705028 h 6861482"/>
              <a:gd name="connsiteX34" fmla="*/ 1286485 w 5463940"/>
              <a:gd name="connsiteY34" fmla="*/ 3747325 h 6861482"/>
              <a:gd name="connsiteX35" fmla="*/ 1292276 w 5463940"/>
              <a:gd name="connsiteY35" fmla="*/ 3757935 h 6861482"/>
              <a:gd name="connsiteX36" fmla="*/ 1295640 w 5463940"/>
              <a:gd name="connsiteY36" fmla="*/ 3771718 h 6861482"/>
              <a:gd name="connsiteX37" fmla="*/ 1297165 w 5463940"/>
              <a:gd name="connsiteY37" fmla="*/ 3800021 h 6861482"/>
              <a:gd name="connsiteX38" fmla="*/ 1175354 w 5463940"/>
              <a:gd name="connsiteY38" fmla="*/ 3860429 h 6861482"/>
              <a:gd name="connsiteX39" fmla="*/ 1307283 w 5463940"/>
              <a:gd name="connsiteY39" fmla="*/ 4017890 h 6861482"/>
              <a:gd name="connsiteX40" fmla="*/ 1296662 w 5463940"/>
              <a:gd name="connsiteY40" fmla="*/ 4042035 h 6861482"/>
              <a:gd name="connsiteX41" fmla="*/ 1272882 w 5463940"/>
              <a:gd name="connsiteY41" fmla="*/ 4153970 h 6861482"/>
              <a:gd name="connsiteX42" fmla="*/ 1262688 w 5463940"/>
              <a:gd name="connsiteY42" fmla="*/ 4216187 h 6861482"/>
              <a:gd name="connsiteX43" fmla="*/ 1264417 w 5463940"/>
              <a:gd name="connsiteY43" fmla="*/ 4216187 h 6861482"/>
              <a:gd name="connsiteX44" fmla="*/ 1262699 w 5463940"/>
              <a:gd name="connsiteY44" fmla="*/ 4228245 h 6861482"/>
              <a:gd name="connsiteX45" fmla="*/ 1261091 w 5463940"/>
              <a:gd name="connsiteY45" fmla="*/ 4239616 h 6861482"/>
              <a:gd name="connsiteX46" fmla="*/ 1260815 w 5463940"/>
              <a:gd name="connsiteY46" fmla="*/ 4241609 h 6861482"/>
              <a:gd name="connsiteX47" fmla="*/ 1260967 w 5463940"/>
              <a:gd name="connsiteY47" fmla="*/ 4240495 h 6861482"/>
              <a:gd name="connsiteX48" fmla="*/ 1261091 w 5463940"/>
              <a:gd name="connsiteY48" fmla="*/ 4239616 h 6861482"/>
              <a:gd name="connsiteX49" fmla="*/ 1261469 w 5463940"/>
              <a:gd name="connsiteY49" fmla="*/ 4236887 h 6861482"/>
              <a:gd name="connsiteX50" fmla="*/ 1256626 w 5463940"/>
              <a:gd name="connsiteY50" fmla="*/ 4265601 h 6861482"/>
              <a:gd name="connsiteX51" fmla="*/ 1248755 w 5463940"/>
              <a:gd name="connsiteY51" fmla="*/ 4319440 h 6861482"/>
              <a:gd name="connsiteX52" fmla="*/ 1247265 w 5463940"/>
              <a:gd name="connsiteY52" fmla="*/ 4327380 h 6861482"/>
              <a:gd name="connsiteX53" fmla="*/ 1237396 w 5463940"/>
              <a:gd name="connsiteY53" fmla="*/ 4327380 h 6861482"/>
              <a:gd name="connsiteX54" fmla="*/ 1217455 w 5463940"/>
              <a:gd name="connsiteY54" fmla="*/ 4371063 h 6861482"/>
              <a:gd name="connsiteX55" fmla="*/ 1141096 w 5463940"/>
              <a:gd name="connsiteY55" fmla="*/ 4440302 h 6861482"/>
              <a:gd name="connsiteX56" fmla="*/ 987553 w 5463940"/>
              <a:gd name="connsiteY56" fmla="*/ 4640688 h 6861482"/>
              <a:gd name="connsiteX57" fmla="*/ 649254 w 5463940"/>
              <a:gd name="connsiteY57" fmla="*/ 5463560 h 6861482"/>
              <a:gd name="connsiteX58" fmla="*/ 542839 w 5463940"/>
              <a:gd name="connsiteY58" fmla="*/ 5729320 h 6861482"/>
              <a:gd name="connsiteX59" fmla="*/ 629662 w 5463940"/>
              <a:gd name="connsiteY59" fmla="*/ 5793573 h 6861482"/>
              <a:gd name="connsiteX60" fmla="*/ 476494 w 5463940"/>
              <a:gd name="connsiteY60" fmla="*/ 6082357 h 6861482"/>
              <a:gd name="connsiteX61" fmla="*/ 295356 w 5463940"/>
              <a:gd name="connsiteY61" fmla="*/ 6405892 h 6861482"/>
              <a:gd name="connsiteX62" fmla="*/ 21866 w 5463940"/>
              <a:gd name="connsiteY62" fmla="*/ 6831011 h 6861482"/>
              <a:gd name="connsiteX63" fmla="*/ 0 w 5463940"/>
              <a:gd name="connsiteY63" fmla="*/ 6861482 h 6861482"/>
              <a:gd name="connsiteX64" fmla="*/ 5463940 w 5463940"/>
              <a:gd name="connsiteY64" fmla="*/ 6861482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463940" h="6861482">
                <a:moveTo>
                  <a:pt x="5463940" y="0"/>
                </a:moveTo>
                <a:lnTo>
                  <a:pt x="792388" y="0"/>
                </a:lnTo>
                <a:lnTo>
                  <a:pt x="807288" y="23688"/>
                </a:lnTo>
                <a:cubicBezTo>
                  <a:pt x="818348" y="36363"/>
                  <a:pt x="831351" y="46345"/>
                  <a:pt x="847167" y="52392"/>
                </a:cubicBezTo>
                <a:cubicBezTo>
                  <a:pt x="862365" y="58007"/>
                  <a:pt x="867376" y="78523"/>
                  <a:pt x="861906" y="104693"/>
                </a:cubicBezTo>
                <a:cubicBezTo>
                  <a:pt x="843817" y="191375"/>
                  <a:pt x="858534" y="258432"/>
                  <a:pt x="891809" y="314763"/>
                </a:cubicBezTo>
                <a:cubicBezTo>
                  <a:pt x="903576" y="334407"/>
                  <a:pt x="899159" y="347903"/>
                  <a:pt x="883105" y="361124"/>
                </a:cubicBezTo>
                <a:cubicBezTo>
                  <a:pt x="864669" y="375704"/>
                  <a:pt x="850327" y="397046"/>
                  <a:pt x="839062" y="423850"/>
                </a:cubicBezTo>
                <a:cubicBezTo>
                  <a:pt x="820568" y="467166"/>
                  <a:pt x="811859" y="513531"/>
                  <a:pt x="804620" y="560313"/>
                </a:cubicBezTo>
                <a:cubicBezTo>
                  <a:pt x="793378" y="633687"/>
                  <a:pt x="780112" y="704450"/>
                  <a:pt x="736357" y="760897"/>
                </a:cubicBezTo>
                <a:cubicBezTo>
                  <a:pt x="723332" y="778040"/>
                  <a:pt x="712885" y="799992"/>
                  <a:pt x="701931" y="821285"/>
                </a:cubicBezTo>
                <a:cubicBezTo>
                  <a:pt x="705425" y="839840"/>
                  <a:pt x="714063" y="852486"/>
                  <a:pt x="730099" y="854014"/>
                </a:cubicBezTo>
                <a:cubicBezTo>
                  <a:pt x="832163" y="864105"/>
                  <a:pt x="827638" y="966113"/>
                  <a:pt x="828340" y="1080052"/>
                </a:cubicBezTo>
                <a:cubicBezTo>
                  <a:pt x="829412" y="1221065"/>
                  <a:pt x="771840" y="1300280"/>
                  <a:pt x="700490" y="1372761"/>
                </a:cubicBezTo>
                <a:cubicBezTo>
                  <a:pt x="676074" y="1397333"/>
                  <a:pt x="640472" y="1405223"/>
                  <a:pt x="632708" y="1466109"/>
                </a:cubicBezTo>
                <a:cubicBezTo>
                  <a:pt x="675330" y="1511622"/>
                  <a:pt x="723920" y="1454776"/>
                  <a:pt x="768641" y="1459414"/>
                </a:cubicBezTo>
                <a:cubicBezTo>
                  <a:pt x="805594" y="1463610"/>
                  <a:pt x="865476" y="1442049"/>
                  <a:pt x="819196" y="1556554"/>
                </a:cubicBezTo>
                <a:cubicBezTo>
                  <a:pt x="805723" y="1590108"/>
                  <a:pt x="823233" y="1607581"/>
                  <a:pt x="841602" y="1606217"/>
                </a:cubicBezTo>
                <a:cubicBezTo>
                  <a:pt x="990393" y="1592503"/>
                  <a:pt x="928704" y="1817105"/>
                  <a:pt x="979741" y="1914129"/>
                </a:cubicBezTo>
                <a:cubicBezTo>
                  <a:pt x="994130" y="1940125"/>
                  <a:pt x="981845" y="1995898"/>
                  <a:pt x="961586" y="2014028"/>
                </a:cubicBezTo>
                <a:cubicBezTo>
                  <a:pt x="833010" y="2130710"/>
                  <a:pt x="821559" y="2335317"/>
                  <a:pt x="763580" y="2524080"/>
                </a:cubicBezTo>
                <a:cubicBezTo>
                  <a:pt x="834503" y="2575904"/>
                  <a:pt x="917665" y="2570407"/>
                  <a:pt x="993601" y="2596949"/>
                </a:cubicBezTo>
                <a:cubicBezTo>
                  <a:pt x="1072474" y="2624324"/>
                  <a:pt x="1073570" y="2658988"/>
                  <a:pt x="1013917" y="2810127"/>
                </a:cubicBezTo>
                <a:cubicBezTo>
                  <a:pt x="1181198" y="2798901"/>
                  <a:pt x="1181198" y="2798901"/>
                  <a:pt x="1136989" y="3024678"/>
                </a:cubicBezTo>
                <a:cubicBezTo>
                  <a:pt x="1180902" y="3020054"/>
                  <a:pt x="1224298" y="3088781"/>
                  <a:pt x="1259967" y="3181568"/>
                </a:cubicBezTo>
                <a:lnTo>
                  <a:pt x="1265794" y="3198166"/>
                </a:lnTo>
                <a:lnTo>
                  <a:pt x="1265717" y="3204655"/>
                </a:lnTo>
                <a:cubicBezTo>
                  <a:pt x="1268733" y="3236251"/>
                  <a:pt x="1277862" y="3256804"/>
                  <a:pt x="1288242" y="3274732"/>
                </a:cubicBezTo>
                <a:lnTo>
                  <a:pt x="1291297" y="3279721"/>
                </a:lnTo>
                <a:lnTo>
                  <a:pt x="1314272" y="3363918"/>
                </a:lnTo>
                <a:lnTo>
                  <a:pt x="1319860" y="3393684"/>
                </a:lnTo>
                <a:lnTo>
                  <a:pt x="1316519" y="3405686"/>
                </a:lnTo>
                <a:cubicBezTo>
                  <a:pt x="1310372" y="3418102"/>
                  <a:pt x="1301211" y="3431228"/>
                  <a:pt x="1288529" y="3445525"/>
                </a:cubicBezTo>
                <a:cubicBezTo>
                  <a:pt x="1161348" y="3588143"/>
                  <a:pt x="1146805" y="3608961"/>
                  <a:pt x="1242782" y="3705028"/>
                </a:cubicBezTo>
                <a:lnTo>
                  <a:pt x="1286485" y="3747325"/>
                </a:lnTo>
                <a:lnTo>
                  <a:pt x="1292276" y="3757935"/>
                </a:lnTo>
                <a:lnTo>
                  <a:pt x="1295640" y="3771718"/>
                </a:lnTo>
                <a:cubicBezTo>
                  <a:pt x="1296144" y="3781009"/>
                  <a:pt x="1296074" y="3791627"/>
                  <a:pt x="1297165" y="3800021"/>
                </a:cubicBezTo>
                <a:cubicBezTo>
                  <a:pt x="1261584" y="3834526"/>
                  <a:pt x="1216509" y="3777846"/>
                  <a:pt x="1175354" y="3860429"/>
                </a:cubicBezTo>
                <a:lnTo>
                  <a:pt x="1307283" y="4017890"/>
                </a:lnTo>
                <a:lnTo>
                  <a:pt x="1296662" y="4042035"/>
                </a:lnTo>
                <a:cubicBezTo>
                  <a:pt x="1285446" y="4076730"/>
                  <a:pt x="1278762" y="4115040"/>
                  <a:pt x="1272882" y="4153970"/>
                </a:cubicBezTo>
                <a:lnTo>
                  <a:pt x="1262688" y="4216187"/>
                </a:lnTo>
                <a:lnTo>
                  <a:pt x="1264417" y="4216187"/>
                </a:lnTo>
                <a:lnTo>
                  <a:pt x="1262699" y="4228245"/>
                </a:lnTo>
                <a:lnTo>
                  <a:pt x="1261091" y="4239616"/>
                </a:lnTo>
                <a:lnTo>
                  <a:pt x="1260815" y="4241609"/>
                </a:lnTo>
                <a:cubicBezTo>
                  <a:pt x="1260689" y="4242505"/>
                  <a:pt x="1260696" y="4242428"/>
                  <a:pt x="1260967" y="4240495"/>
                </a:cubicBezTo>
                <a:lnTo>
                  <a:pt x="1261091" y="4239616"/>
                </a:lnTo>
                <a:lnTo>
                  <a:pt x="1261469" y="4236887"/>
                </a:lnTo>
                <a:cubicBezTo>
                  <a:pt x="1262532" y="4229054"/>
                  <a:pt x="1263675" y="4219786"/>
                  <a:pt x="1256626" y="4265601"/>
                </a:cubicBezTo>
                <a:cubicBezTo>
                  <a:pt x="1256291" y="4267782"/>
                  <a:pt x="1251762" y="4300784"/>
                  <a:pt x="1248755" y="4319440"/>
                </a:cubicBezTo>
                <a:lnTo>
                  <a:pt x="1247265" y="4327380"/>
                </a:lnTo>
                <a:lnTo>
                  <a:pt x="1237396" y="4327380"/>
                </a:lnTo>
                <a:lnTo>
                  <a:pt x="1217455" y="4371063"/>
                </a:lnTo>
                <a:cubicBezTo>
                  <a:pt x="1199891" y="4400506"/>
                  <a:pt x="1175680" y="4424583"/>
                  <a:pt x="1141096" y="4440302"/>
                </a:cubicBezTo>
                <a:cubicBezTo>
                  <a:pt x="1069946" y="4473150"/>
                  <a:pt x="1038303" y="4575550"/>
                  <a:pt x="987553" y="4640688"/>
                </a:cubicBezTo>
                <a:cubicBezTo>
                  <a:pt x="810580" y="4866180"/>
                  <a:pt x="695846" y="5129308"/>
                  <a:pt x="649254" y="5463560"/>
                </a:cubicBezTo>
                <a:cubicBezTo>
                  <a:pt x="636193" y="5556007"/>
                  <a:pt x="578841" y="5642157"/>
                  <a:pt x="542839" y="5729320"/>
                </a:cubicBezTo>
                <a:cubicBezTo>
                  <a:pt x="563420" y="5782527"/>
                  <a:pt x="660486" y="5634705"/>
                  <a:pt x="629662" y="5793573"/>
                </a:cubicBezTo>
                <a:cubicBezTo>
                  <a:pt x="606320" y="5913360"/>
                  <a:pt x="539304" y="6000311"/>
                  <a:pt x="476494" y="6082357"/>
                </a:cubicBezTo>
                <a:cubicBezTo>
                  <a:pt x="404358" y="6175982"/>
                  <a:pt x="324070" y="6256850"/>
                  <a:pt x="295356" y="6405892"/>
                </a:cubicBezTo>
                <a:cubicBezTo>
                  <a:pt x="293791" y="6413841"/>
                  <a:pt x="198424" y="6580901"/>
                  <a:pt x="21866" y="6831011"/>
                </a:cubicBezTo>
                <a:lnTo>
                  <a:pt x="0" y="6861482"/>
                </a:lnTo>
                <a:lnTo>
                  <a:pt x="5463940" y="68614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DE27B-6690-424C-BA9E-8DEE1256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 i="1" dirty="0" err="1">
                <a:solidFill>
                  <a:schemeClr val="bg1"/>
                </a:solidFill>
              </a:rPr>
              <a:t>Реализация</a:t>
            </a:r>
            <a:r>
              <a:rPr lang="en-US" sz="3400" i="1" dirty="0">
                <a:solidFill>
                  <a:schemeClr val="bg1"/>
                </a:solidFill>
              </a:rPr>
              <a:t> </a:t>
            </a:r>
            <a:r>
              <a:rPr lang="en-US" sz="3400" i="1" dirty="0" err="1">
                <a:solidFill>
                  <a:schemeClr val="bg1"/>
                </a:solidFill>
              </a:rPr>
              <a:t>технологий</a:t>
            </a:r>
            <a:r>
              <a:rPr lang="en-US" sz="3400" i="1" dirty="0">
                <a:solidFill>
                  <a:schemeClr val="bg1"/>
                </a:solidFill>
              </a:rPr>
              <a:t>:</a:t>
            </a:r>
            <a:br>
              <a:rPr lang="en-US" sz="3400" i="1" dirty="0">
                <a:solidFill>
                  <a:schemeClr val="bg1"/>
                </a:solidFill>
              </a:rPr>
            </a:br>
            <a:br>
              <a:rPr lang="en-US" sz="3400" i="1" dirty="0">
                <a:solidFill>
                  <a:schemeClr val="bg1"/>
                </a:solidFill>
              </a:rPr>
            </a:br>
            <a:br>
              <a:rPr lang="en-US" sz="3400" i="1" dirty="0">
                <a:solidFill>
                  <a:schemeClr val="bg1"/>
                </a:solidFill>
              </a:rPr>
            </a:br>
            <a:r>
              <a:rPr lang="en-US" sz="3400" i="1" dirty="0" err="1">
                <a:solidFill>
                  <a:schemeClr val="bg1"/>
                </a:solidFill>
              </a:rPr>
              <a:t>Присутствуют</a:t>
            </a:r>
            <a:r>
              <a:rPr lang="en-US" sz="3400" i="1" dirty="0">
                <a:solidFill>
                  <a:schemeClr val="bg1"/>
                </a:solidFill>
              </a:rPr>
              <a:t> </a:t>
            </a:r>
            <a:r>
              <a:rPr lang="en-US" sz="3400" i="1" dirty="0" err="1">
                <a:solidFill>
                  <a:schemeClr val="bg1"/>
                </a:solidFill>
              </a:rPr>
              <a:t>два</a:t>
            </a:r>
            <a:r>
              <a:rPr lang="en-US" sz="3400" i="1" dirty="0">
                <a:solidFill>
                  <a:schemeClr val="bg1"/>
                </a:solidFill>
              </a:rPr>
              <a:t> </a:t>
            </a:r>
            <a:r>
              <a:rPr lang="en-US" sz="3400" i="1" dirty="0" err="1">
                <a:solidFill>
                  <a:schemeClr val="bg1"/>
                </a:solidFill>
              </a:rPr>
              <a:t>класса</a:t>
            </a:r>
            <a:endParaRPr lang="en-US" sz="3400" i="1" dirty="0">
              <a:solidFill>
                <a:schemeClr val="bg1"/>
              </a:solidFill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CA1A3DB6-60A7-4BE5-B08D-D5DC22AB03A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5666737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951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36526D-0F1F-46DD-8DDC-385EF7FFF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26ABA4-C8CE-4D75-AC96-BAC602AFF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482"/>
            <a:ext cx="5463940" cy="6861482"/>
          </a:xfrm>
          <a:custGeom>
            <a:avLst/>
            <a:gdLst>
              <a:gd name="connsiteX0" fmla="*/ 5463940 w 5463940"/>
              <a:gd name="connsiteY0" fmla="*/ 0 h 6861482"/>
              <a:gd name="connsiteX1" fmla="*/ 792388 w 5463940"/>
              <a:gd name="connsiteY1" fmla="*/ 0 h 6861482"/>
              <a:gd name="connsiteX2" fmla="*/ 807288 w 5463940"/>
              <a:gd name="connsiteY2" fmla="*/ 23688 h 6861482"/>
              <a:gd name="connsiteX3" fmla="*/ 847167 w 5463940"/>
              <a:gd name="connsiteY3" fmla="*/ 52392 h 6861482"/>
              <a:gd name="connsiteX4" fmla="*/ 861906 w 5463940"/>
              <a:gd name="connsiteY4" fmla="*/ 104693 h 6861482"/>
              <a:gd name="connsiteX5" fmla="*/ 891809 w 5463940"/>
              <a:gd name="connsiteY5" fmla="*/ 314763 h 6861482"/>
              <a:gd name="connsiteX6" fmla="*/ 883105 w 5463940"/>
              <a:gd name="connsiteY6" fmla="*/ 361124 h 6861482"/>
              <a:gd name="connsiteX7" fmla="*/ 839062 w 5463940"/>
              <a:gd name="connsiteY7" fmla="*/ 423850 h 6861482"/>
              <a:gd name="connsiteX8" fmla="*/ 804620 w 5463940"/>
              <a:gd name="connsiteY8" fmla="*/ 560313 h 6861482"/>
              <a:gd name="connsiteX9" fmla="*/ 736357 w 5463940"/>
              <a:gd name="connsiteY9" fmla="*/ 760897 h 6861482"/>
              <a:gd name="connsiteX10" fmla="*/ 701931 w 5463940"/>
              <a:gd name="connsiteY10" fmla="*/ 821285 h 6861482"/>
              <a:gd name="connsiteX11" fmla="*/ 730099 w 5463940"/>
              <a:gd name="connsiteY11" fmla="*/ 854014 h 6861482"/>
              <a:gd name="connsiteX12" fmla="*/ 828340 w 5463940"/>
              <a:gd name="connsiteY12" fmla="*/ 1080052 h 6861482"/>
              <a:gd name="connsiteX13" fmla="*/ 700490 w 5463940"/>
              <a:gd name="connsiteY13" fmla="*/ 1372761 h 6861482"/>
              <a:gd name="connsiteX14" fmla="*/ 632708 w 5463940"/>
              <a:gd name="connsiteY14" fmla="*/ 1466109 h 6861482"/>
              <a:gd name="connsiteX15" fmla="*/ 768641 w 5463940"/>
              <a:gd name="connsiteY15" fmla="*/ 1459414 h 6861482"/>
              <a:gd name="connsiteX16" fmla="*/ 819196 w 5463940"/>
              <a:gd name="connsiteY16" fmla="*/ 1556554 h 6861482"/>
              <a:gd name="connsiteX17" fmla="*/ 841602 w 5463940"/>
              <a:gd name="connsiteY17" fmla="*/ 1606217 h 6861482"/>
              <a:gd name="connsiteX18" fmla="*/ 979741 w 5463940"/>
              <a:gd name="connsiteY18" fmla="*/ 1914129 h 6861482"/>
              <a:gd name="connsiteX19" fmla="*/ 961586 w 5463940"/>
              <a:gd name="connsiteY19" fmla="*/ 2014028 h 6861482"/>
              <a:gd name="connsiteX20" fmla="*/ 763580 w 5463940"/>
              <a:gd name="connsiteY20" fmla="*/ 2524080 h 6861482"/>
              <a:gd name="connsiteX21" fmla="*/ 993601 w 5463940"/>
              <a:gd name="connsiteY21" fmla="*/ 2596949 h 6861482"/>
              <a:gd name="connsiteX22" fmla="*/ 1013917 w 5463940"/>
              <a:gd name="connsiteY22" fmla="*/ 2810127 h 6861482"/>
              <a:gd name="connsiteX23" fmla="*/ 1136989 w 5463940"/>
              <a:gd name="connsiteY23" fmla="*/ 3024678 h 6861482"/>
              <a:gd name="connsiteX24" fmla="*/ 1259967 w 5463940"/>
              <a:gd name="connsiteY24" fmla="*/ 3181568 h 6861482"/>
              <a:gd name="connsiteX25" fmla="*/ 1265794 w 5463940"/>
              <a:gd name="connsiteY25" fmla="*/ 3198166 h 6861482"/>
              <a:gd name="connsiteX26" fmla="*/ 1265717 w 5463940"/>
              <a:gd name="connsiteY26" fmla="*/ 3204655 h 6861482"/>
              <a:gd name="connsiteX27" fmla="*/ 1288242 w 5463940"/>
              <a:gd name="connsiteY27" fmla="*/ 3274732 h 6861482"/>
              <a:gd name="connsiteX28" fmla="*/ 1291297 w 5463940"/>
              <a:gd name="connsiteY28" fmla="*/ 3279721 h 6861482"/>
              <a:gd name="connsiteX29" fmla="*/ 1314272 w 5463940"/>
              <a:gd name="connsiteY29" fmla="*/ 3363918 h 6861482"/>
              <a:gd name="connsiteX30" fmla="*/ 1319860 w 5463940"/>
              <a:gd name="connsiteY30" fmla="*/ 3393684 h 6861482"/>
              <a:gd name="connsiteX31" fmla="*/ 1316519 w 5463940"/>
              <a:gd name="connsiteY31" fmla="*/ 3405686 h 6861482"/>
              <a:gd name="connsiteX32" fmla="*/ 1288529 w 5463940"/>
              <a:gd name="connsiteY32" fmla="*/ 3445525 h 6861482"/>
              <a:gd name="connsiteX33" fmla="*/ 1242782 w 5463940"/>
              <a:gd name="connsiteY33" fmla="*/ 3705028 h 6861482"/>
              <a:gd name="connsiteX34" fmla="*/ 1286485 w 5463940"/>
              <a:gd name="connsiteY34" fmla="*/ 3747325 h 6861482"/>
              <a:gd name="connsiteX35" fmla="*/ 1292276 w 5463940"/>
              <a:gd name="connsiteY35" fmla="*/ 3757935 h 6861482"/>
              <a:gd name="connsiteX36" fmla="*/ 1295640 w 5463940"/>
              <a:gd name="connsiteY36" fmla="*/ 3771718 h 6861482"/>
              <a:gd name="connsiteX37" fmla="*/ 1297165 w 5463940"/>
              <a:gd name="connsiteY37" fmla="*/ 3800021 h 6861482"/>
              <a:gd name="connsiteX38" fmla="*/ 1175354 w 5463940"/>
              <a:gd name="connsiteY38" fmla="*/ 3860429 h 6861482"/>
              <a:gd name="connsiteX39" fmla="*/ 1307283 w 5463940"/>
              <a:gd name="connsiteY39" fmla="*/ 4017890 h 6861482"/>
              <a:gd name="connsiteX40" fmla="*/ 1296662 w 5463940"/>
              <a:gd name="connsiteY40" fmla="*/ 4042035 h 6861482"/>
              <a:gd name="connsiteX41" fmla="*/ 1272882 w 5463940"/>
              <a:gd name="connsiteY41" fmla="*/ 4153970 h 6861482"/>
              <a:gd name="connsiteX42" fmla="*/ 1262688 w 5463940"/>
              <a:gd name="connsiteY42" fmla="*/ 4216187 h 6861482"/>
              <a:gd name="connsiteX43" fmla="*/ 1264417 w 5463940"/>
              <a:gd name="connsiteY43" fmla="*/ 4216187 h 6861482"/>
              <a:gd name="connsiteX44" fmla="*/ 1262699 w 5463940"/>
              <a:gd name="connsiteY44" fmla="*/ 4228245 h 6861482"/>
              <a:gd name="connsiteX45" fmla="*/ 1261091 w 5463940"/>
              <a:gd name="connsiteY45" fmla="*/ 4239616 h 6861482"/>
              <a:gd name="connsiteX46" fmla="*/ 1260815 w 5463940"/>
              <a:gd name="connsiteY46" fmla="*/ 4241609 h 6861482"/>
              <a:gd name="connsiteX47" fmla="*/ 1260967 w 5463940"/>
              <a:gd name="connsiteY47" fmla="*/ 4240495 h 6861482"/>
              <a:gd name="connsiteX48" fmla="*/ 1261091 w 5463940"/>
              <a:gd name="connsiteY48" fmla="*/ 4239616 h 6861482"/>
              <a:gd name="connsiteX49" fmla="*/ 1261469 w 5463940"/>
              <a:gd name="connsiteY49" fmla="*/ 4236887 h 6861482"/>
              <a:gd name="connsiteX50" fmla="*/ 1256626 w 5463940"/>
              <a:gd name="connsiteY50" fmla="*/ 4265601 h 6861482"/>
              <a:gd name="connsiteX51" fmla="*/ 1248755 w 5463940"/>
              <a:gd name="connsiteY51" fmla="*/ 4319440 h 6861482"/>
              <a:gd name="connsiteX52" fmla="*/ 1247265 w 5463940"/>
              <a:gd name="connsiteY52" fmla="*/ 4327380 h 6861482"/>
              <a:gd name="connsiteX53" fmla="*/ 1237396 w 5463940"/>
              <a:gd name="connsiteY53" fmla="*/ 4327380 h 6861482"/>
              <a:gd name="connsiteX54" fmla="*/ 1217455 w 5463940"/>
              <a:gd name="connsiteY54" fmla="*/ 4371063 h 6861482"/>
              <a:gd name="connsiteX55" fmla="*/ 1141096 w 5463940"/>
              <a:gd name="connsiteY55" fmla="*/ 4440302 h 6861482"/>
              <a:gd name="connsiteX56" fmla="*/ 987553 w 5463940"/>
              <a:gd name="connsiteY56" fmla="*/ 4640688 h 6861482"/>
              <a:gd name="connsiteX57" fmla="*/ 649254 w 5463940"/>
              <a:gd name="connsiteY57" fmla="*/ 5463560 h 6861482"/>
              <a:gd name="connsiteX58" fmla="*/ 542839 w 5463940"/>
              <a:gd name="connsiteY58" fmla="*/ 5729320 h 6861482"/>
              <a:gd name="connsiteX59" fmla="*/ 629662 w 5463940"/>
              <a:gd name="connsiteY59" fmla="*/ 5793573 h 6861482"/>
              <a:gd name="connsiteX60" fmla="*/ 476494 w 5463940"/>
              <a:gd name="connsiteY60" fmla="*/ 6082357 h 6861482"/>
              <a:gd name="connsiteX61" fmla="*/ 295356 w 5463940"/>
              <a:gd name="connsiteY61" fmla="*/ 6405892 h 6861482"/>
              <a:gd name="connsiteX62" fmla="*/ 21866 w 5463940"/>
              <a:gd name="connsiteY62" fmla="*/ 6831011 h 6861482"/>
              <a:gd name="connsiteX63" fmla="*/ 0 w 5463940"/>
              <a:gd name="connsiteY63" fmla="*/ 6861482 h 6861482"/>
              <a:gd name="connsiteX64" fmla="*/ 5463940 w 5463940"/>
              <a:gd name="connsiteY64" fmla="*/ 6861482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463940" h="6861482">
                <a:moveTo>
                  <a:pt x="5463940" y="0"/>
                </a:moveTo>
                <a:lnTo>
                  <a:pt x="792388" y="0"/>
                </a:lnTo>
                <a:lnTo>
                  <a:pt x="807288" y="23688"/>
                </a:lnTo>
                <a:cubicBezTo>
                  <a:pt x="818348" y="36363"/>
                  <a:pt x="831351" y="46345"/>
                  <a:pt x="847167" y="52392"/>
                </a:cubicBezTo>
                <a:cubicBezTo>
                  <a:pt x="862365" y="58007"/>
                  <a:pt x="867376" y="78523"/>
                  <a:pt x="861906" y="104693"/>
                </a:cubicBezTo>
                <a:cubicBezTo>
                  <a:pt x="843817" y="191375"/>
                  <a:pt x="858534" y="258432"/>
                  <a:pt x="891809" y="314763"/>
                </a:cubicBezTo>
                <a:cubicBezTo>
                  <a:pt x="903576" y="334407"/>
                  <a:pt x="899159" y="347903"/>
                  <a:pt x="883105" y="361124"/>
                </a:cubicBezTo>
                <a:cubicBezTo>
                  <a:pt x="864669" y="375704"/>
                  <a:pt x="850327" y="397046"/>
                  <a:pt x="839062" y="423850"/>
                </a:cubicBezTo>
                <a:cubicBezTo>
                  <a:pt x="820568" y="467166"/>
                  <a:pt x="811859" y="513531"/>
                  <a:pt x="804620" y="560313"/>
                </a:cubicBezTo>
                <a:cubicBezTo>
                  <a:pt x="793378" y="633687"/>
                  <a:pt x="780112" y="704450"/>
                  <a:pt x="736357" y="760897"/>
                </a:cubicBezTo>
                <a:cubicBezTo>
                  <a:pt x="723332" y="778040"/>
                  <a:pt x="712885" y="799992"/>
                  <a:pt x="701931" y="821285"/>
                </a:cubicBezTo>
                <a:cubicBezTo>
                  <a:pt x="705425" y="839840"/>
                  <a:pt x="714063" y="852486"/>
                  <a:pt x="730099" y="854014"/>
                </a:cubicBezTo>
                <a:cubicBezTo>
                  <a:pt x="832163" y="864105"/>
                  <a:pt x="827638" y="966113"/>
                  <a:pt x="828340" y="1080052"/>
                </a:cubicBezTo>
                <a:cubicBezTo>
                  <a:pt x="829412" y="1221065"/>
                  <a:pt x="771840" y="1300280"/>
                  <a:pt x="700490" y="1372761"/>
                </a:cubicBezTo>
                <a:cubicBezTo>
                  <a:pt x="676074" y="1397333"/>
                  <a:pt x="640472" y="1405223"/>
                  <a:pt x="632708" y="1466109"/>
                </a:cubicBezTo>
                <a:cubicBezTo>
                  <a:pt x="675330" y="1511622"/>
                  <a:pt x="723920" y="1454776"/>
                  <a:pt x="768641" y="1459414"/>
                </a:cubicBezTo>
                <a:cubicBezTo>
                  <a:pt x="805594" y="1463610"/>
                  <a:pt x="865476" y="1442049"/>
                  <a:pt x="819196" y="1556554"/>
                </a:cubicBezTo>
                <a:cubicBezTo>
                  <a:pt x="805723" y="1590108"/>
                  <a:pt x="823233" y="1607581"/>
                  <a:pt x="841602" y="1606217"/>
                </a:cubicBezTo>
                <a:cubicBezTo>
                  <a:pt x="990393" y="1592503"/>
                  <a:pt x="928704" y="1817105"/>
                  <a:pt x="979741" y="1914129"/>
                </a:cubicBezTo>
                <a:cubicBezTo>
                  <a:pt x="994130" y="1940125"/>
                  <a:pt x="981845" y="1995898"/>
                  <a:pt x="961586" y="2014028"/>
                </a:cubicBezTo>
                <a:cubicBezTo>
                  <a:pt x="833010" y="2130710"/>
                  <a:pt x="821559" y="2335317"/>
                  <a:pt x="763580" y="2524080"/>
                </a:cubicBezTo>
                <a:cubicBezTo>
                  <a:pt x="834503" y="2575904"/>
                  <a:pt x="917665" y="2570407"/>
                  <a:pt x="993601" y="2596949"/>
                </a:cubicBezTo>
                <a:cubicBezTo>
                  <a:pt x="1072474" y="2624324"/>
                  <a:pt x="1073570" y="2658988"/>
                  <a:pt x="1013917" y="2810127"/>
                </a:cubicBezTo>
                <a:cubicBezTo>
                  <a:pt x="1181198" y="2798901"/>
                  <a:pt x="1181198" y="2798901"/>
                  <a:pt x="1136989" y="3024678"/>
                </a:cubicBezTo>
                <a:cubicBezTo>
                  <a:pt x="1180902" y="3020054"/>
                  <a:pt x="1224298" y="3088781"/>
                  <a:pt x="1259967" y="3181568"/>
                </a:cubicBezTo>
                <a:lnTo>
                  <a:pt x="1265794" y="3198166"/>
                </a:lnTo>
                <a:lnTo>
                  <a:pt x="1265717" y="3204655"/>
                </a:lnTo>
                <a:cubicBezTo>
                  <a:pt x="1268733" y="3236251"/>
                  <a:pt x="1277862" y="3256804"/>
                  <a:pt x="1288242" y="3274732"/>
                </a:cubicBezTo>
                <a:lnTo>
                  <a:pt x="1291297" y="3279721"/>
                </a:lnTo>
                <a:lnTo>
                  <a:pt x="1314272" y="3363918"/>
                </a:lnTo>
                <a:lnTo>
                  <a:pt x="1319860" y="3393684"/>
                </a:lnTo>
                <a:lnTo>
                  <a:pt x="1316519" y="3405686"/>
                </a:lnTo>
                <a:cubicBezTo>
                  <a:pt x="1310372" y="3418102"/>
                  <a:pt x="1301211" y="3431228"/>
                  <a:pt x="1288529" y="3445525"/>
                </a:cubicBezTo>
                <a:cubicBezTo>
                  <a:pt x="1161348" y="3588143"/>
                  <a:pt x="1146805" y="3608961"/>
                  <a:pt x="1242782" y="3705028"/>
                </a:cubicBezTo>
                <a:lnTo>
                  <a:pt x="1286485" y="3747325"/>
                </a:lnTo>
                <a:lnTo>
                  <a:pt x="1292276" y="3757935"/>
                </a:lnTo>
                <a:lnTo>
                  <a:pt x="1295640" y="3771718"/>
                </a:lnTo>
                <a:cubicBezTo>
                  <a:pt x="1296144" y="3781009"/>
                  <a:pt x="1296074" y="3791627"/>
                  <a:pt x="1297165" y="3800021"/>
                </a:cubicBezTo>
                <a:cubicBezTo>
                  <a:pt x="1261584" y="3834526"/>
                  <a:pt x="1216509" y="3777846"/>
                  <a:pt x="1175354" y="3860429"/>
                </a:cubicBezTo>
                <a:lnTo>
                  <a:pt x="1307283" y="4017890"/>
                </a:lnTo>
                <a:lnTo>
                  <a:pt x="1296662" y="4042035"/>
                </a:lnTo>
                <a:cubicBezTo>
                  <a:pt x="1285446" y="4076730"/>
                  <a:pt x="1278762" y="4115040"/>
                  <a:pt x="1272882" y="4153970"/>
                </a:cubicBezTo>
                <a:lnTo>
                  <a:pt x="1262688" y="4216187"/>
                </a:lnTo>
                <a:lnTo>
                  <a:pt x="1264417" y="4216187"/>
                </a:lnTo>
                <a:lnTo>
                  <a:pt x="1262699" y="4228245"/>
                </a:lnTo>
                <a:lnTo>
                  <a:pt x="1261091" y="4239616"/>
                </a:lnTo>
                <a:lnTo>
                  <a:pt x="1260815" y="4241609"/>
                </a:lnTo>
                <a:cubicBezTo>
                  <a:pt x="1260689" y="4242505"/>
                  <a:pt x="1260696" y="4242428"/>
                  <a:pt x="1260967" y="4240495"/>
                </a:cubicBezTo>
                <a:lnTo>
                  <a:pt x="1261091" y="4239616"/>
                </a:lnTo>
                <a:lnTo>
                  <a:pt x="1261469" y="4236887"/>
                </a:lnTo>
                <a:cubicBezTo>
                  <a:pt x="1262532" y="4229054"/>
                  <a:pt x="1263675" y="4219786"/>
                  <a:pt x="1256626" y="4265601"/>
                </a:cubicBezTo>
                <a:cubicBezTo>
                  <a:pt x="1256291" y="4267782"/>
                  <a:pt x="1251762" y="4300784"/>
                  <a:pt x="1248755" y="4319440"/>
                </a:cubicBezTo>
                <a:lnTo>
                  <a:pt x="1247265" y="4327380"/>
                </a:lnTo>
                <a:lnTo>
                  <a:pt x="1237396" y="4327380"/>
                </a:lnTo>
                <a:lnTo>
                  <a:pt x="1217455" y="4371063"/>
                </a:lnTo>
                <a:cubicBezTo>
                  <a:pt x="1199891" y="4400506"/>
                  <a:pt x="1175680" y="4424583"/>
                  <a:pt x="1141096" y="4440302"/>
                </a:cubicBezTo>
                <a:cubicBezTo>
                  <a:pt x="1069946" y="4473150"/>
                  <a:pt x="1038303" y="4575550"/>
                  <a:pt x="987553" y="4640688"/>
                </a:cubicBezTo>
                <a:cubicBezTo>
                  <a:pt x="810580" y="4866180"/>
                  <a:pt x="695846" y="5129308"/>
                  <a:pt x="649254" y="5463560"/>
                </a:cubicBezTo>
                <a:cubicBezTo>
                  <a:pt x="636193" y="5556007"/>
                  <a:pt x="578841" y="5642157"/>
                  <a:pt x="542839" y="5729320"/>
                </a:cubicBezTo>
                <a:cubicBezTo>
                  <a:pt x="563420" y="5782527"/>
                  <a:pt x="660486" y="5634705"/>
                  <a:pt x="629662" y="5793573"/>
                </a:cubicBezTo>
                <a:cubicBezTo>
                  <a:pt x="606320" y="5913360"/>
                  <a:pt x="539304" y="6000311"/>
                  <a:pt x="476494" y="6082357"/>
                </a:cubicBezTo>
                <a:cubicBezTo>
                  <a:pt x="404358" y="6175982"/>
                  <a:pt x="324070" y="6256850"/>
                  <a:pt x="295356" y="6405892"/>
                </a:cubicBezTo>
                <a:cubicBezTo>
                  <a:pt x="293791" y="6413841"/>
                  <a:pt x="198424" y="6580901"/>
                  <a:pt x="21866" y="6831011"/>
                </a:cubicBezTo>
                <a:lnTo>
                  <a:pt x="0" y="6861482"/>
                </a:lnTo>
                <a:lnTo>
                  <a:pt x="5463940" y="68614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4434D-1E3A-4F1D-9E8B-D4207E33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Класс </a:t>
            </a:r>
            <a:r>
              <a:rPr lang="en-US">
                <a:solidFill>
                  <a:schemeClr val="bg1"/>
                </a:solidFill>
              </a:rPr>
              <a:t>Example </a:t>
            </a:r>
            <a:r>
              <a:rPr lang="ru-RU">
                <a:solidFill>
                  <a:schemeClr val="bg1"/>
                </a:solidFill>
              </a:rPr>
              <a:t>отвечает за</a:t>
            </a:r>
            <a:r>
              <a:rPr lang="en-US">
                <a:solidFill>
                  <a:schemeClr val="bg1"/>
                </a:solidFill>
              </a:rPr>
              <a:t>:</a:t>
            </a:r>
            <a:endParaRPr lang="ru-RU">
              <a:solidFill>
                <a:schemeClr val="bg1"/>
              </a:solidFill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72E4007F-9011-4B44-BA8C-2EE3E28AD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432926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061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36526D-0F1F-46DD-8DDC-385EF7FFF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26ABA4-C8CE-4D75-AC96-BAC602AFF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482"/>
            <a:ext cx="5463940" cy="6861482"/>
          </a:xfrm>
          <a:custGeom>
            <a:avLst/>
            <a:gdLst>
              <a:gd name="connsiteX0" fmla="*/ 5463940 w 5463940"/>
              <a:gd name="connsiteY0" fmla="*/ 0 h 6861482"/>
              <a:gd name="connsiteX1" fmla="*/ 792388 w 5463940"/>
              <a:gd name="connsiteY1" fmla="*/ 0 h 6861482"/>
              <a:gd name="connsiteX2" fmla="*/ 807288 w 5463940"/>
              <a:gd name="connsiteY2" fmla="*/ 23688 h 6861482"/>
              <a:gd name="connsiteX3" fmla="*/ 847167 w 5463940"/>
              <a:gd name="connsiteY3" fmla="*/ 52392 h 6861482"/>
              <a:gd name="connsiteX4" fmla="*/ 861906 w 5463940"/>
              <a:gd name="connsiteY4" fmla="*/ 104693 h 6861482"/>
              <a:gd name="connsiteX5" fmla="*/ 891809 w 5463940"/>
              <a:gd name="connsiteY5" fmla="*/ 314763 h 6861482"/>
              <a:gd name="connsiteX6" fmla="*/ 883105 w 5463940"/>
              <a:gd name="connsiteY6" fmla="*/ 361124 h 6861482"/>
              <a:gd name="connsiteX7" fmla="*/ 839062 w 5463940"/>
              <a:gd name="connsiteY7" fmla="*/ 423850 h 6861482"/>
              <a:gd name="connsiteX8" fmla="*/ 804620 w 5463940"/>
              <a:gd name="connsiteY8" fmla="*/ 560313 h 6861482"/>
              <a:gd name="connsiteX9" fmla="*/ 736357 w 5463940"/>
              <a:gd name="connsiteY9" fmla="*/ 760897 h 6861482"/>
              <a:gd name="connsiteX10" fmla="*/ 701931 w 5463940"/>
              <a:gd name="connsiteY10" fmla="*/ 821285 h 6861482"/>
              <a:gd name="connsiteX11" fmla="*/ 730099 w 5463940"/>
              <a:gd name="connsiteY11" fmla="*/ 854014 h 6861482"/>
              <a:gd name="connsiteX12" fmla="*/ 828340 w 5463940"/>
              <a:gd name="connsiteY12" fmla="*/ 1080052 h 6861482"/>
              <a:gd name="connsiteX13" fmla="*/ 700490 w 5463940"/>
              <a:gd name="connsiteY13" fmla="*/ 1372761 h 6861482"/>
              <a:gd name="connsiteX14" fmla="*/ 632708 w 5463940"/>
              <a:gd name="connsiteY14" fmla="*/ 1466109 h 6861482"/>
              <a:gd name="connsiteX15" fmla="*/ 768641 w 5463940"/>
              <a:gd name="connsiteY15" fmla="*/ 1459414 h 6861482"/>
              <a:gd name="connsiteX16" fmla="*/ 819196 w 5463940"/>
              <a:gd name="connsiteY16" fmla="*/ 1556554 h 6861482"/>
              <a:gd name="connsiteX17" fmla="*/ 841602 w 5463940"/>
              <a:gd name="connsiteY17" fmla="*/ 1606217 h 6861482"/>
              <a:gd name="connsiteX18" fmla="*/ 979741 w 5463940"/>
              <a:gd name="connsiteY18" fmla="*/ 1914129 h 6861482"/>
              <a:gd name="connsiteX19" fmla="*/ 961586 w 5463940"/>
              <a:gd name="connsiteY19" fmla="*/ 2014028 h 6861482"/>
              <a:gd name="connsiteX20" fmla="*/ 763580 w 5463940"/>
              <a:gd name="connsiteY20" fmla="*/ 2524080 h 6861482"/>
              <a:gd name="connsiteX21" fmla="*/ 993601 w 5463940"/>
              <a:gd name="connsiteY21" fmla="*/ 2596949 h 6861482"/>
              <a:gd name="connsiteX22" fmla="*/ 1013917 w 5463940"/>
              <a:gd name="connsiteY22" fmla="*/ 2810127 h 6861482"/>
              <a:gd name="connsiteX23" fmla="*/ 1136989 w 5463940"/>
              <a:gd name="connsiteY23" fmla="*/ 3024678 h 6861482"/>
              <a:gd name="connsiteX24" fmla="*/ 1259967 w 5463940"/>
              <a:gd name="connsiteY24" fmla="*/ 3181568 h 6861482"/>
              <a:gd name="connsiteX25" fmla="*/ 1265794 w 5463940"/>
              <a:gd name="connsiteY25" fmla="*/ 3198166 h 6861482"/>
              <a:gd name="connsiteX26" fmla="*/ 1265717 w 5463940"/>
              <a:gd name="connsiteY26" fmla="*/ 3204655 h 6861482"/>
              <a:gd name="connsiteX27" fmla="*/ 1288242 w 5463940"/>
              <a:gd name="connsiteY27" fmla="*/ 3274732 h 6861482"/>
              <a:gd name="connsiteX28" fmla="*/ 1291297 w 5463940"/>
              <a:gd name="connsiteY28" fmla="*/ 3279721 h 6861482"/>
              <a:gd name="connsiteX29" fmla="*/ 1314272 w 5463940"/>
              <a:gd name="connsiteY29" fmla="*/ 3363918 h 6861482"/>
              <a:gd name="connsiteX30" fmla="*/ 1319860 w 5463940"/>
              <a:gd name="connsiteY30" fmla="*/ 3393684 h 6861482"/>
              <a:gd name="connsiteX31" fmla="*/ 1316519 w 5463940"/>
              <a:gd name="connsiteY31" fmla="*/ 3405686 h 6861482"/>
              <a:gd name="connsiteX32" fmla="*/ 1288529 w 5463940"/>
              <a:gd name="connsiteY32" fmla="*/ 3445525 h 6861482"/>
              <a:gd name="connsiteX33" fmla="*/ 1242782 w 5463940"/>
              <a:gd name="connsiteY33" fmla="*/ 3705028 h 6861482"/>
              <a:gd name="connsiteX34" fmla="*/ 1286485 w 5463940"/>
              <a:gd name="connsiteY34" fmla="*/ 3747325 h 6861482"/>
              <a:gd name="connsiteX35" fmla="*/ 1292276 w 5463940"/>
              <a:gd name="connsiteY35" fmla="*/ 3757935 h 6861482"/>
              <a:gd name="connsiteX36" fmla="*/ 1295640 w 5463940"/>
              <a:gd name="connsiteY36" fmla="*/ 3771718 h 6861482"/>
              <a:gd name="connsiteX37" fmla="*/ 1297165 w 5463940"/>
              <a:gd name="connsiteY37" fmla="*/ 3800021 h 6861482"/>
              <a:gd name="connsiteX38" fmla="*/ 1175354 w 5463940"/>
              <a:gd name="connsiteY38" fmla="*/ 3860429 h 6861482"/>
              <a:gd name="connsiteX39" fmla="*/ 1307283 w 5463940"/>
              <a:gd name="connsiteY39" fmla="*/ 4017890 h 6861482"/>
              <a:gd name="connsiteX40" fmla="*/ 1296662 w 5463940"/>
              <a:gd name="connsiteY40" fmla="*/ 4042035 h 6861482"/>
              <a:gd name="connsiteX41" fmla="*/ 1272882 w 5463940"/>
              <a:gd name="connsiteY41" fmla="*/ 4153970 h 6861482"/>
              <a:gd name="connsiteX42" fmla="*/ 1262688 w 5463940"/>
              <a:gd name="connsiteY42" fmla="*/ 4216187 h 6861482"/>
              <a:gd name="connsiteX43" fmla="*/ 1264417 w 5463940"/>
              <a:gd name="connsiteY43" fmla="*/ 4216187 h 6861482"/>
              <a:gd name="connsiteX44" fmla="*/ 1262699 w 5463940"/>
              <a:gd name="connsiteY44" fmla="*/ 4228245 h 6861482"/>
              <a:gd name="connsiteX45" fmla="*/ 1261091 w 5463940"/>
              <a:gd name="connsiteY45" fmla="*/ 4239616 h 6861482"/>
              <a:gd name="connsiteX46" fmla="*/ 1260815 w 5463940"/>
              <a:gd name="connsiteY46" fmla="*/ 4241609 h 6861482"/>
              <a:gd name="connsiteX47" fmla="*/ 1260967 w 5463940"/>
              <a:gd name="connsiteY47" fmla="*/ 4240495 h 6861482"/>
              <a:gd name="connsiteX48" fmla="*/ 1261091 w 5463940"/>
              <a:gd name="connsiteY48" fmla="*/ 4239616 h 6861482"/>
              <a:gd name="connsiteX49" fmla="*/ 1261469 w 5463940"/>
              <a:gd name="connsiteY49" fmla="*/ 4236887 h 6861482"/>
              <a:gd name="connsiteX50" fmla="*/ 1256626 w 5463940"/>
              <a:gd name="connsiteY50" fmla="*/ 4265601 h 6861482"/>
              <a:gd name="connsiteX51" fmla="*/ 1248755 w 5463940"/>
              <a:gd name="connsiteY51" fmla="*/ 4319440 h 6861482"/>
              <a:gd name="connsiteX52" fmla="*/ 1247265 w 5463940"/>
              <a:gd name="connsiteY52" fmla="*/ 4327380 h 6861482"/>
              <a:gd name="connsiteX53" fmla="*/ 1237396 w 5463940"/>
              <a:gd name="connsiteY53" fmla="*/ 4327380 h 6861482"/>
              <a:gd name="connsiteX54" fmla="*/ 1217455 w 5463940"/>
              <a:gd name="connsiteY54" fmla="*/ 4371063 h 6861482"/>
              <a:gd name="connsiteX55" fmla="*/ 1141096 w 5463940"/>
              <a:gd name="connsiteY55" fmla="*/ 4440302 h 6861482"/>
              <a:gd name="connsiteX56" fmla="*/ 987553 w 5463940"/>
              <a:gd name="connsiteY56" fmla="*/ 4640688 h 6861482"/>
              <a:gd name="connsiteX57" fmla="*/ 649254 w 5463940"/>
              <a:gd name="connsiteY57" fmla="*/ 5463560 h 6861482"/>
              <a:gd name="connsiteX58" fmla="*/ 542839 w 5463940"/>
              <a:gd name="connsiteY58" fmla="*/ 5729320 h 6861482"/>
              <a:gd name="connsiteX59" fmla="*/ 629662 w 5463940"/>
              <a:gd name="connsiteY59" fmla="*/ 5793573 h 6861482"/>
              <a:gd name="connsiteX60" fmla="*/ 476494 w 5463940"/>
              <a:gd name="connsiteY60" fmla="*/ 6082357 h 6861482"/>
              <a:gd name="connsiteX61" fmla="*/ 295356 w 5463940"/>
              <a:gd name="connsiteY61" fmla="*/ 6405892 h 6861482"/>
              <a:gd name="connsiteX62" fmla="*/ 21866 w 5463940"/>
              <a:gd name="connsiteY62" fmla="*/ 6831011 h 6861482"/>
              <a:gd name="connsiteX63" fmla="*/ 0 w 5463940"/>
              <a:gd name="connsiteY63" fmla="*/ 6861482 h 6861482"/>
              <a:gd name="connsiteX64" fmla="*/ 5463940 w 5463940"/>
              <a:gd name="connsiteY64" fmla="*/ 6861482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463940" h="6861482">
                <a:moveTo>
                  <a:pt x="5463940" y="0"/>
                </a:moveTo>
                <a:lnTo>
                  <a:pt x="792388" y="0"/>
                </a:lnTo>
                <a:lnTo>
                  <a:pt x="807288" y="23688"/>
                </a:lnTo>
                <a:cubicBezTo>
                  <a:pt x="818348" y="36363"/>
                  <a:pt x="831351" y="46345"/>
                  <a:pt x="847167" y="52392"/>
                </a:cubicBezTo>
                <a:cubicBezTo>
                  <a:pt x="862365" y="58007"/>
                  <a:pt x="867376" y="78523"/>
                  <a:pt x="861906" y="104693"/>
                </a:cubicBezTo>
                <a:cubicBezTo>
                  <a:pt x="843817" y="191375"/>
                  <a:pt x="858534" y="258432"/>
                  <a:pt x="891809" y="314763"/>
                </a:cubicBezTo>
                <a:cubicBezTo>
                  <a:pt x="903576" y="334407"/>
                  <a:pt x="899159" y="347903"/>
                  <a:pt x="883105" y="361124"/>
                </a:cubicBezTo>
                <a:cubicBezTo>
                  <a:pt x="864669" y="375704"/>
                  <a:pt x="850327" y="397046"/>
                  <a:pt x="839062" y="423850"/>
                </a:cubicBezTo>
                <a:cubicBezTo>
                  <a:pt x="820568" y="467166"/>
                  <a:pt x="811859" y="513531"/>
                  <a:pt x="804620" y="560313"/>
                </a:cubicBezTo>
                <a:cubicBezTo>
                  <a:pt x="793378" y="633687"/>
                  <a:pt x="780112" y="704450"/>
                  <a:pt x="736357" y="760897"/>
                </a:cubicBezTo>
                <a:cubicBezTo>
                  <a:pt x="723332" y="778040"/>
                  <a:pt x="712885" y="799992"/>
                  <a:pt x="701931" y="821285"/>
                </a:cubicBezTo>
                <a:cubicBezTo>
                  <a:pt x="705425" y="839840"/>
                  <a:pt x="714063" y="852486"/>
                  <a:pt x="730099" y="854014"/>
                </a:cubicBezTo>
                <a:cubicBezTo>
                  <a:pt x="832163" y="864105"/>
                  <a:pt x="827638" y="966113"/>
                  <a:pt x="828340" y="1080052"/>
                </a:cubicBezTo>
                <a:cubicBezTo>
                  <a:pt x="829412" y="1221065"/>
                  <a:pt x="771840" y="1300280"/>
                  <a:pt x="700490" y="1372761"/>
                </a:cubicBezTo>
                <a:cubicBezTo>
                  <a:pt x="676074" y="1397333"/>
                  <a:pt x="640472" y="1405223"/>
                  <a:pt x="632708" y="1466109"/>
                </a:cubicBezTo>
                <a:cubicBezTo>
                  <a:pt x="675330" y="1511622"/>
                  <a:pt x="723920" y="1454776"/>
                  <a:pt x="768641" y="1459414"/>
                </a:cubicBezTo>
                <a:cubicBezTo>
                  <a:pt x="805594" y="1463610"/>
                  <a:pt x="865476" y="1442049"/>
                  <a:pt x="819196" y="1556554"/>
                </a:cubicBezTo>
                <a:cubicBezTo>
                  <a:pt x="805723" y="1590108"/>
                  <a:pt x="823233" y="1607581"/>
                  <a:pt x="841602" y="1606217"/>
                </a:cubicBezTo>
                <a:cubicBezTo>
                  <a:pt x="990393" y="1592503"/>
                  <a:pt x="928704" y="1817105"/>
                  <a:pt x="979741" y="1914129"/>
                </a:cubicBezTo>
                <a:cubicBezTo>
                  <a:pt x="994130" y="1940125"/>
                  <a:pt x="981845" y="1995898"/>
                  <a:pt x="961586" y="2014028"/>
                </a:cubicBezTo>
                <a:cubicBezTo>
                  <a:pt x="833010" y="2130710"/>
                  <a:pt x="821559" y="2335317"/>
                  <a:pt x="763580" y="2524080"/>
                </a:cubicBezTo>
                <a:cubicBezTo>
                  <a:pt x="834503" y="2575904"/>
                  <a:pt x="917665" y="2570407"/>
                  <a:pt x="993601" y="2596949"/>
                </a:cubicBezTo>
                <a:cubicBezTo>
                  <a:pt x="1072474" y="2624324"/>
                  <a:pt x="1073570" y="2658988"/>
                  <a:pt x="1013917" y="2810127"/>
                </a:cubicBezTo>
                <a:cubicBezTo>
                  <a:pt x="1181198" y="2798901"/>
                  <a:pt x="1181198" y="2798901"/>
                  <a:pt x="1136989" y="3024678"/>
                </a:cubicBezTo>
                <a:cubicBezTo>
                  <a:pt x="1180902" y="3020054"/>
                  <a:pt x="1224298" y="3088781"/>
                  <a:pt x="1259967" y="3181568"/>
                </a:cubicBezTo>
                <a:lnTo>
                  <a:pt x="1265794" y="3198166"/>
                </a:lnTo>
                <a:lnTo>
                  <a:pt x="1265717" y="3204655"/>
                </a:lnTo>
                <a:cubicBezTo>
                  <a:pt x="1268733" y="3236251"/>
                  <a:pt x="1277862" y="3256804"/>
                  <a:pt x="1288242" y="3274732"/>
                </a:cubicBezTo>
                <a:lnTo>
                  <a:pt x="1291297" y="3279721"/>
                </a:lnTo>
                <a:lnTo>
                  <a:pt x="1314272" y="3363918"/>
                </a:lnTo>
                <a:lnTo>
                  <a:pt x="1319860" y="3393684"/>
                </a:lnTo>
                <a:lnTo>
                  <a:pt x="1316519" y="3405686"/>
                </a:lnTo>
                <a:cubicBezTo>
                  <a:pt x="1310372" y="3418102"/>
                  <a:pt x="1301211" y="3431228"/>
                  <a:pt x="1288529" y="3445525"/>
                </a:cubicBezTo>
                <a:cubicBezTo>
                  <a:pt x="1161348" y="3588143"/>
                  <a:pt x="1146805" y="3608961"/>
                  <a:pt x="1242782" y="3705028"/>
                </a:cubicBezTo>
                <a:lnTo>
                  <a:pt x="1286485" y="3747325"/>
                </a:lnTo>
                <a:lnTo>
                  <a:pt x="1292276" y="3757935"/>
                </a:lnTo>
                <a:lnTo>
                  <a:pt x="1295640" y="3771718"/>
                </a:lnTo>
                <a:cubicBezTo>
                  <a:pt x="1296144" y="3781009"/>
                  <a:pt x="1296074" y="3791627"/>
                  <a:pt x="1297165" y="3800021"/>
                </a:cubicBezTo>
                <a:cubicBezTo>
                  <a:pt x="1261584" y="3834526"/>
                  <a:pt x="1216509" y="3777846"/>
                  <a:pt x="1175354" y="3860429"/>
                </a:cubicBezTo>
                <a:lnTo>
                  <a:pt x="1307283" y="4017890"/>
                </a:lnTo>
                <a:lnTo>
                  <a:pt x="1296662" y="4042035"/>
                </a:lnTo>
                <a:cubicBezTo>
                  <a:pt x="1285446" y="4076730"/>
                  <a:pt x="1278762" y="4115040"/>
                  <a:pt x="1272882" y="4153970"/>
                </a:cubicBezTo>
                <a:lnTo>
                  <a:pt x="1262688" y="4216187"/>
                </a:lnTo>
                <a:lnTo>
                  <a:pt x="1264417" y="4216187"/>
                </a:lnTo>
                <a:lnTo>
                  <a:pt x="1262699" y="4228245"/>
                </a:lnTo>
                <a:lnTo>
                  <a:pt x="1261091" y="4239616"/>
                </a:lnTo>
                <a:lnTo>
                  <a:pt x="1260815" y="4241609"/>
                </a:lnTo>
                <a:cubicBezTo>
                  <a:pt x="1260689" y="4242505"/>
                  <a:pt x="1260696" y="4242428"/>
                  <a:pt x="1260967" y="4240495"/>
                </a:cubicBezTo>
                <a:lnTo>
                  <a:pt x="1261091" y="4239616"/>
                </a:lnTo>
                <a:lnTo>
                  <a:pt x="1261469" y="4236887"/>
                </a:lnTo>
                <a:cubicBezTo>
                  <a:pt x="1262532" y="4229054"/>
                  <a:pt x="1263675" y="4219786"/>
                  <a:pt x="1256626" y="4265601"/>
                </a:cubicBezTo>
                <a:cubicBezTo>
                  <a:pt x="1256291" y="4267782"/>
                  <a:pt x="1251762" y="4300784"/>
                  <a:pt x="1248755" y="4319440"/>
                </a:cubicBezTo>
                <a:lnTo>
                  <a:pt x="1247265" y="4327380"/>
                </a:lnTo>
                <a:lnTo>
                  <a:pt x="1237396" y="4327380"/>
                </a:lnTo>
                <a:lnTo>
                  <a:pt x="1217455" y="4371063"/>
                </a:lnTo>
                <a:cubicBezTo>
                  <a:pt x="1199891" y="4400506"/>
                  <a:pt x="1175680" y="4424583"/>
                  <a:pt x="1141096" y="4440302"/>
                </a:cubicBezTo>
                <a:cubicBezTo>
                  <a:pt x="1069946" y="4473150"/>
                  <a:pt x="1038303" y="4575550"/>
                  <a:pt x="987553" y="4640688"/>
                </a:cubicBezTo>
                <a:cubicBezTo>
                  <a:pt x="810580" y="4866180"/>
                  <a:pt x="695846" y="5129308"/>
                  <a:pt x="649254" y="5463560"/>
                </a:cubicBezTo>
                <a:cubicBezTo>
                  <a:pt x="636193" y="5556007"/>
                  <a:pt x="578841" y="5642157"/>
                  <a:pt x="542839" y="5729320"/>
                </a:cubicBezTo>
                <a:cubicBezTo>
                  <a:pt x="563420" y="5782527"/>
                  <a:pt x="660486" y="5634705"/>
                  <a:pt x="629662" y="5793573"/>
                </a:cubicBezTo>
                <a:cubicBezTo>
                  <a:pt x="606320" y="5913360"/>
                  <a:pt x="539304" y="6000311"/>
                  <a:pt x="476494" y="6082357"/>
                </a:cubicBezTo>
                <a:cubicBezTo>
                  <a:pt x="404358" y="6175982"/>
                  <a:pt x="324070" y="6256850"/>
                  <a:pt x="295356" y="6405892"/>
                </a:cubicBezTo>
                <a:cubicBezTo>
                  <a:pt x="293791" y="6413841"/>
                  <a:pt x="198424" y="6580901"/>
                  <a:pt x="21866" y="6831011"/>
                </a:cubicBezTo>
                <a:lnTo>
                  <a:pt x="0" y="6861482"/>
                </a:lnTo>
                <a:lnTo>
                  <a:pt x="5463940" y="68614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1F1DA-2B54-4094-9181-63B74755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Класс </a:t>
            </a:r>
            <a:r>
              <a:rPr lang="en-US">
                <a:solidFill>
                  <a:schemeClr val="bg1"/>
                </a:solidFill>
              </a:rPr>
              <a:t>HelpForm </a:t>
            </a:r>
            <a:r>
              <a:rPr lang="ru-RU">
                <a:solidFill>
                  <a:schemeClr val="bg1"/>
                </a:solidFill>
              </a:rPr>
              <a:t>отвечает за</a:t>
            </a:r>
            <a:r>
              <a:rPr lang="en-US">
                <a:solidFill>
                  <a:schemeClr val="bg1"/>
                </a:solidFill>
              </a:rPr>
              <a:t>: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B76CBEDF-944D-4E4F-899E-A46C7309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771" y="2527443"/>
            <a:ext cx="5691884" cy="3644758"/>
          </a:xfrm>
        </p:spPr>
        <p:txBody>
          <a:bodyPr/>
          <a:lstStyle/>
          <a:p>
            <a:r>
              <a:rPr lang="ru-RU" dirty="0"/>
              <a:t>Отображение подсказки</a:t>
            </a:r>
          </a:p>
        </p:txBody>
      </p:sp>
    </p:spTree>
    <p:extLst>
      <p:ext uri="{BB962C8B-B14F-4D97-AF65-F5344CB8AC3E}">
        <p14:creationId xmlns:p14="http://schemas.microsoft.com/office/powerpoint/2010/main" val="207701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36526D-0F1F-46DD-8DDC-385EF7FFF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26ABA4-C8CE-4D75-AC96-BAC602AFF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482"/>
            <a:ext cx="5463940" cy="6861482"/>
          </a:xfrm>
          <a:custGeom>
            <a:avLst/>
            <a:gdLst>
              <a:gd name="connsiteX0" fmla="*/ 5463940 w 5463940"/>
              <a:gd name="connsiteY0" fmla="*/ 0 h 6861482"/>
              <a:gd name="connsiteX1" fmla="*/ 792388 w 5463940"/>
              <a:gd name="connsiteY1" fmla="*/ 0 h 6861482"/>
              <a:gd name="connsiteX2" fmla="*/ 807288 w 5463940"/>
              <a:gd name="connsiteY2" fmla="*/ 23688 h 6861482"/>
              <a:gd name="connsiteX3" fmla="*/ 847167 w 5463940"/>
              <a:gd name="connsiteY3" fmla="*/ 52392 h 6861482"/>
              <a:gd name="connsiteX4" fmla="*/ 861906 w 5463940"/>
              <a:gd name="connsiteY4" fmla="*/ 104693 h 6861482"/>
              <a:gd name="connsiteX5" fmla="*/ 891809 w 5463940"/>
              <a:gd name="connsiteY5" fmla="*/ 314763 h 6861482"/>
              <a:gd name="connsiteX6" fmla="*/ 883105 w 5463940"/>
              <a:gd name="connsiteY6" fmla="*/ 361124 h 6861482"/>
              <a:gd name="connsiteX7" fmla="*/ 839062 w 5463940"/>
              <a:gd name="connsiteY7" fmla="*/ 423850 h 6861482"/>
              <a:gd name="connsiteX8" fmla="*/ 804620 w 5463940"/>
              <a:gd name="connsiteY8" fmla="*/ 560313 h 6861482"/>
              <a:gd name="connsiteX9" fmla="*/ 736357 w 5463940"/>
              <a:gd name="connsiteY9" fmla="*/ 760897 h 6861482"/>
              <a:gd name="connsiteX10" fmla="*/ 701931 w 5463940"/>
              <a:gd name="connsiteY10" fmla="*/ 821285 h 6861482"/>
              <a:gd name="connsiteX11" fmla="*/ 730099 w 5463940"/>
              <a:gd name="connsiteY11" fmla="*/ 854014 h 6861482"/>
              <a:gd name="connsiteX12" fmla="*/ 828340 w 5463940"/>
              <a:gd name="connsiteY12" fmla="*/ 1080052 h 6861482"/>
              <a:gd name="connsiteX13" fmla="*/ 700490 w 5463940"/>
              <a:gd name="connsiteY13" fmla="*/ 1372761 h 6861482"/>
              <a:gd name="connsiteX14" fmla="*/ 632708 w 5463940"/>
              <a:gd name="connsiteY14" fmla="*/ 1466109 h 6861482"/>
              <a:gd name="connsiteX15" fmla="*/ 768641 w 5463940"/>
              <a:gd name="connsiteY15" fmla="*/ 1459414 h 6861482"/>
              <a:gd name="connsiteX16" fmla="*/ 819196 w 5463940"/>
              <a:gd name="connsiteY16" fmla="*/ 1556554 h 6861482"/>
              <a:gd name="connsiteX17" fmla="*/ 841602 w 5463940"/>
              <a:gd name="connsiteY17" fmla="*/ 1606217 h 6861482"/>
              <a:gd name="connsiteX18" fmla="*/ 979741 w 5463940"/>
              <a:gd name="connsiteY18" fmla="*/ 1914129 h 6861482"/>
              <a:gd name="connsiteX19" fmla="*/ 961586 w 5463940"/>
              <a:gd name="connsiteY19" fmla="*/ 2014028 h 6861482"/>
              <a:gd name="connsiteX20" fmla="*/ 763580 w 5463940"/>
              <a:gd name="connsiteY20" fmla="*/ 2524080 h 6861482"/>
              <a:gd name="connsiteX21" fmla="*/ 993601 w 5463940"/>
              <a:gd name="connsiteY21" fmla="*/ 2596949 h 6861482"/>
              <a:gd name="connsiteX22" fmla="*/ 1013917 w 5463940"/>
              <a:gd name="connsiteY22" fmla="*/ 2810127 h 6861482"/>
              <a:gd name="connsiteX23" fmla="*/ 1136989 w 5463940"/>
              <a:gd name="connsiteY23" fmla="*/ 3024678 h 6861482"/>
              <a:gd name="connsiteX24" fmla="*/ 1259967 w 5463940"/>
              <a:gd name="connsiteY24" fmla="*/ 3181568 h 6861482"/>
              <a:gd name="connsiteX25" fmla="*/ 1265794 w 5463940"/>
              <a:gd name="connsiteY25" fmla="*/ 3198166 h 6861482"/>
              <a:gd name="connsiteX26" fmla="*/ 1265717 w 5463940"/>
              <a:gd name="connsiteY26" fmla="*/ 3204655 h 6861482"/>
              <a:gd name="connsiteX27" fmla="*/ 1288242 w 5463940"/>
              <a:gd name="connsiteY27" fmla="*/ 3274732 h 6861482"/>
              <a:gd name="connsiteX28" fmla="*/ 1291297 w 5463940"/>
              <a:gd name="connsiteY28" fmla="*/ 3279721 h 6861482"/>
              <a:gd name="connsiteX29" fmla="*/ 1314272 w 5463940"/>
              <a:gd name="connsiteY29" fmla="*/ 3363918 h 6861482"/>
              <a:gd name="connsiteX30" fmla="*/ 1319860 w 5463940"/>
              <a:gd name="connsiteY30" fmla="*/ 3393684 h 6861482"/>
              <a:gd name="connsiteX31" fmla="*/ 1316519 w 5463940"/>
              <a:gd name="connsiteY31" fmla="*/ 3405686 h 6861482"/>
              <a:gd name="connsiteX32" fmla="*/ 1288529 w 5463940"/>
              <a:gd name="connsiteY32" fmla="*/ 3445525 h 6861482"/>
              <a:gd name="connsiteX33" fmla="*/ 1242782 w 5463940"/>
              <a:gd name="connsiteY33" fmla="*/ 3705028 h 6861482"/>
              <a:gd name="connsiteX34" fmla="*/ 1286485 w 5463940"/>
              <a:gd name="connsiteY34" fmla="*/ 3747325 h 6861482"/>
              <a:gd name="connsiteX35" fmla="*/ 1292276 w 5463940"/>
              <a:gd name="connsiteY35" fmla="*/ 3757935 h 6861482"/>
              <a:gd name="connsiteX36" fmla="*/ 1295640 w 5463940"/>
              <a:gd name="connsiteY36" fmla="*/ 3771718 h 6861482"/>
              <a:gd name="connsiteX37" fmla="*/ 1297165 w 5463940"/>
              <a:gd name="connsiteY37" fmla="*/ 3800021 h 6861482"/>
              <a:gd name="connsiteX38" fmla="*/ 1175354 w 5463940"/>
              <a:gd name="connsiteY38" fmla="*/ 3860429 h 6861482"/>
              <a:gd name="connsiteX39" fmla="*/ 1307283 w 5463940"/>
              <a:gd name="connsiteY39" fmla="*/ 4017890 h 6861482"/>
              <a:gd name="connsiteX40" fmla="*/ 1296662 w 5463940"/>
              <a:gd name="connsiteY40" fmla="*/ 4042035 h 6861482"/>
              <a:gd name="connsiteX41" fmla="*/ 1272882 w 5463940"/>
              <a:gd name="connsiteY41" fmla="*/ 4153970 h 6861482"/>
              <a:gd name="connsiteX42" fmla="*/ 1262688 w 5463940"/>
              <a:gd name="connsiteY42" fmla="*/ 4216187 h 6861482"/>
              <a:gd name="connsiteX43" fmla="*/ 1264417 w 5463940"/>
              <a:gd name="connsiteY43" fmla="*/ 4216187 h 6861482"/>
              <a:gd name="connsiteX44" fmla="*/ 1262699 w 5463940"/>
              <a:gd name="connsiteY44" fmla="*/ 4228245 h 6861482"/>
              <a:gd name="connsiteX45" fmla="*/ 1261091 w 5463940"/>
              <a:gd name="connsiteY45" fmla="*/ 4239616 h 6861482"/>
              <a:gd name="connsiteX46" fmla="*/ 1260815 w 5463940"/>
              <a:gd name="connsiteY46" fmla="*/ 4241609 h 6861482"/>
              <a:gd name="connsiteX47" fmla="*/ 1260967 w 5463940"/>
              <a:gd name="connsiteY47" fmla="*/ 4240495 h 6861482"/>
              <a:gd name="connsiteX48" fmla="*/ 1261091 w 5463940"/>
              <a:gd name="connsiteY48" fmla="*/ 4239616 h 6861482"/>
              <a:gd name="connsiteX49" fmla="*/ 1261469 w 5463940"/>
              <a:gd name="connsiteY49" fmla="*/ 4236887 h 6861482"/>
              <a:gd name="connsiteX50" fmla="*/ 1256626 w 5463940"/>
              <a:gd name="connsiteY50" fmla="*/ 4265601 h 6861482"/>
              <a:gd name="connsiteX51" fmla="*/ 1248755 w 5463940"/>
              <a:gd name="connsiteY51" fmla="*/ 4319440 h 6861482"/>
              <a:gd name="connsiteX52" fmla="*/ 1247265 w 5463940"/>
              <a:gd name="connsiteY52" fmla="*/ 4327380 h 6861482"/>
              <a:gd name="connsiteX53" fmla="*/ 1237396 w 5463940"/>
              <a:gd name="connsiteY53" fmla="*/ 4327380 h 6861482"/>
              <a:gd name="connsiteX54" fmla="*/ 1217455 w 5463940"/>
              <a:gd name="connsiteY54" fmla="*/ 4371063 h 6861482"/>
              <a:gd name="connsiteX55" fmla="*/ 1141096 w 5463940"/>
              <a:gd name="connsiteY55" fmla="*/ 4440302 h 6861482"/>
              <a:gd name="connsiteX56" fmla="*/ 987553 w 5463940"/>
              <a:gd name="connsiteY56" fmla="*/ 4640688 h 6861482"/>
              <a:gd name="connsiteX57" fmla="*/ 649254 w 5463940"/>
              <a:gd name="connsiteY57" fmla="*/ 5463560 h 6861482"/>
              <a:gd name="connsiteX58" fmla="*/ 542839 w 5463940"/>
              <a:gd name="connsiteY58" fmla="*/ 5729320 h 6861482"/>
              <a:gd name="connsiteX59" fmla="*/ 629662 w 5463940"/>
              <a:gd name="connsiteY59" fmla="*/ 5793573 h 6861482"/>
              <a:gd name="connsiteX60" fmla="*/ 476494 w 5463940"/>
              <a:gd name="connsiteY60" fmla="*/ 6082357 h 6861482"/>
              <a:gd name="connsiteX61" fmla="*/ 295356 w 5463940"/>
              <a:gd name="connsiteY61" fmla="*/ 6405892 h 6861482"/>
              <a:gd name="connsiteX62" fmla="*/ 21866 w 5463940"/>
              <a:gd name="connsiteY62" fmla="*/ 6831011 h 6861482"/>
              <a:gd name="connsiteX63" fmla="*/ 0 w 5463940"/>
              <a:gd name="connsiteY63" fmla="*/ 6861482 h 6861482"/>
              <a:gd name="connsiteX64" fmla="*/ 5463940 w 5463940"/>
              <a:gd name="connsiteY64" fmla="*/ 6861482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463940" h="6861482">
                <a:moveTo>
                  <a:pt x="5463940" y="0"/>
                </a:moveTo>
                <a:lnTo>
                  <a:pt x="792388" y="0"/>
                </a:lnTo>
                <a:lnTo>
                  <a:pt x="807288" y="23688"/>
                </a:lnTo>
                <a:cubicBezTo>
                  <a:pt x="818348" y="36363"/>
                  <a:pt x="831351" y="46345"/>
                  <a:pt x="847167" y="52392"/>
                </a:cubicBezTo>
                <a:cubicBezTo>
                  <a:pt x="862365" y="58007"/>
                  <a:pt x="867376" y="78523"/>
                  <a:pt x="861906" y="104693"/>
                </a:cubicBezTo>
                <a:cubicBezTo>
                  <a:pt x="843817" y="191375"/>
                  <a:pt x="858534" y="258432"/>
                  <a:pt x="891809" y="314763"/>
                </a:cubicBezTo>
                <a:cubicBezTo>
                  <a:pt x="903576" y="334407"/>
                  <a:pt x="899159" y="347903"/>
                  <a:pt x="883105" y="361124"/>
                </a:cubicBezTo>
                <a:cubicBezTo>
                  <a:pt x="864669" y="375704"/>
                  <a:pt x="850327" y="397046"/>
                  <a:pt x="839062" y="423850"/>
                </a:cubicBezTo>
                <a:cubicBezTo>
                  <a:pt x="820568" y="467166"/>
                  <a:pt x="811859" y="513531"/>
                  <a:pt x="804620" y="560313"/>
                </a:cubicBezTo>
                <a:cubicBezTo>
                  <a:pt x="793378" y="633687"/>
                  <a:pt x="780112" y="704450"/>
                  <a:pt x="736357" y="760897"/>
                </a:cubicBezTo>
                <a:cubicBezTo>
                  <a:pt x="723332" y="778040"/>
                  <a:pt x="712885" y="799992"/>
                  <a:pt x="701931" y="821285"/>
                </a:cubicBezTo>
                <a:cubicBezTo>
                  <a:pt x="705425" y="839840"/>
                  <a:pt x="714063" y="852486"/>
                  <a:pt x="730099" y="854014"/>
                </a:cubicBezTo>
                <a:cubicBezTo>
                  <a:pt x="832163" y="864105"/>
                  <a:pt x="827638" y="966113"/>
                  <a:pt x="828340" y="1080052"/>
                </a:cubicBezTo>
                <a:cubicBezTo>
                  <a:pt x="829412" y="1221065"/>
                  <a:pt x="771840" y="1300280"/>
                  <a:pt x="700490" y="1372761"/>
                </a:cubicBezTo>
                <a:cubicBezTo>
                  <a:pt x="676074" y="1397333"/>
                  <a:pt x="640472" y="1405223"/>
                  <a:pt x="632708" y="1466109"/>
                </a:cubicBezTo>
                <a:cubicBezTo>
                  <a:pt x="675330" y="1511622"/>
                  <a:pt x="723920" y="1454776"/>
                  <a:pt x="768641" y="1459414"/>
                </a:cubicBezTo>
                <a:cubicBezTo>
                  <a:pt x="805594" y="1463610"/>
                  <a:pt x="865476" y="1442049"/>
                  <a:pt x="819196" y="1556554"/>
                </a:cubicBezTo>
                <a:cubicBezTo>
                  <a:pt x="805723" y="1590108"/>
                  <a:pt x="823233" y="1607581"/>
                  <a:pt x="841602" y="1606217"/>
                </a:cubicBezTo>
                <a:cubicBezTo>
                  <a:pt x="990393" y="1592503"/>
                  <a:pt x="928704" y="1817105"/>
                  <a:pt x="979741" y="1914129"/>
                </a:cubicBezTo>
                <a:cubicBezTo>
                  <a:pt x="994130" y="1940125"/>
                  <a:pt x="981845" y="1995898"/>
                  <a:pt x="961586" y="2014028"/>
                </a:cubicBezTo>
                <a:cubicBezTo>
                  <a:pt x="833010" y="2130710"/>
                  <a:pt x="821559" y="2335317"/>
                  <a:pt x="763580" y="2524080"/>
                </a:cubicBezTo>
                <a:cubicBezTo>
                  <a:pt x="834503" y="2575904"/>
                  <a:pt x="917665" y="2570407"/>
                  <a:pt x="993601" y="2596949"/>
                </a:cubicBezTo>
                <a:cubicBezTo>
                  <a:pt x="1072474" y="2624324"/>
                  <a:pt x="1073570" y="2658988"/>
                  <a:pt x="1013917" y="2810127"/>
                </a:cubicBezTo>
                <a:cubicBezTo>
                  <a:pt x="1181198" y="2798901"/>
                  <a:pt x="1181198" y="2798901"/>
                  <a:pt x="1136989" y="3024678"/>
                </a:cubicBezTo>
                <a:cubicBezTo>
                  <a:pt x="1180902" y="3020054"/>
                  <a:pt x="1224298" y="3088781"/>
                  <a:pt x="1259967" y="3181568"/>
                </a:cubicBezTo>
                <a:lnTo>
                  <a:pt x="1265794" y="3198166"/>
                </a:lnTo>
                <a:lnTo>
                  <a:pt x="1265717" y="3204655"/>
                </a:lnTo>
                <a:cubicBezTo>
                  <a:pt x="1268733" y="3236251"/>
                  <a:pt x="1277862" y="3256804"/>
                  <a:pt x="1288242" y="3274732"/>
                </a:cubicBezTo>
                <a:lnTo>
                  <a:pt x="1291297" y="3279721"/>
                </a:lnTo>
                <a:lnTo>
                  <a:pt x="1314272" y="3363918"/>
                </a:lnTo>
                <a:lnTo>
                  <a:pt x="1319860" y="3393684"/>
                </a:lnTo>
                <a:lnTo>
                  <a:pt x="1316519" y="3405686"/>
                </a:lnTo>
                <a:cubicBezTo>
                  <a:pt x="1310372" y="3418102"/>
                  <a:pt x="1301211" y="3431228"/>
                  <a:pt x="1288529" y="3445525"/>
                </a:cubicBezTo>
                <a:cubicBezTo>
                  <a:pt x="1161348" y="3588143"/>
                  <a:pt x="1146805" y="3608961"/>
                  <a:pt x="1242782" y="3705028"/>
                </a:cubicBezTo>
                <a:lnTo>
                  <a:pt x="1286485" y="3747325"/>
                </a:lnTo>
                <a:lnTo>
                  <a:pt x="1292276" y="3757935"/>
                </a:lnTo>
                <a:lnTo>
                  <a:pt x="1295640" y="3771718"/>
                </a:lnTo>
                <a:cubicBezTo>
                  <a:pt x="1296144" y="3781009"/>
                  <a:pt x="1296074" y="3791627"/>
                  <a:pt x="1297165" y="3800021"/>
                </a:cubicBezTo>
                <a:cubicBezTo>
                  <a:pt x="1261584" y="3834526"/>
                  <a:pt x="1216509" y="3777846"/>
                  <a:pt x="1175354" y="3860429"/>
                </a:cubicBezTo>
                <a:lnTo>
                  <a:pt x="1307283" y="4017890"/>
                </a:lnTo>
                <a:lnTo>
                  <a:pt x="1296662" y="4042035"/>
                </a:lnTo>
                <a:cubicBezTo>
                  <a:pt x="1285446" y="4076730"/>
                  <a:pt x="1278762" y="4115040"/>
                  <a:pt x="1272882" y="4153970"/>
                </a:cubicBezTo>
                <a:lnTo>
                  <a:pt x="1262688" y="4216187"/>
                </a:lnTo>
                <a:lnTo>
                  <a:pt x="1264417" y="4216187"/>
                </a:lnTo>
                <a:lnTo>
                  <a:pt x="1262699" y="4228245"/>
                </a:lnTo>
                <a:lnTo>
                  <a:pt x="1261091" y="4239616"/>
                </a:lnTo>
                <a:lnTo>
                  <a:pt x="1260815" y="4241609"/>
                </a:lnTo>
                <a:cubicBezTo>
                  <a:pt x="1260689" y="4242505"/>
                  <a:pt x="1260696" y="4242428"/>
                  <a:pt x="1260967" y="4240495"/>
                </a:cubicBezTo>
                <a:lnTo>
                  <a:pt x="1261091" y="4239616"/>
                </a:lnTo>
                <a:lnTo>
                  <a:pt x="1261469" y="4236887"/>
                </a:lnTo>
                <a:cubicBezTo>
                  <a:pt x="1262532" y="4229054"/>
                  <a:pt x="1263675" y="4219786"/>
                  <a:pt x="1256626" y="4265601"/>
                </a:cubicBezTo>
                <a:cubicBezTo>
                  <a:pt x="1256291" y="4267782"/>
                  <a:pt x="1251762" y="4300784"/>
                  <a:pt x="1248755" y="4319440"/>
                </a:cubicBezTo>
                <a:lnTo>
                  <a:pt x="1247265" y="4327380"/>
                </a:lnTo>
                <a:lnTo>
                  <a:pt x="1237396" y="4327380"/>
                </a:lnTo>
                <a:lnTo>
                  <a:pt x="1217455" y="4371063"/>
                </a:lnTo>
                <a:cubicBezTo>
                  <a:pt x="1199891" y="4400506"/>
                  <a:pt x="1175680" y="4424583"/>
                  <a:pt x="1141096" y="4440302"/>
                </a:cubicBezTo>
                <a:cubicBezTo>
                  <a:pt x="1069946" y="4473150"/>
                  <a:pt x="1038303" y="4575550"/>
                  <a:pt x="987553" y="4640688"/>
                </a:cubicBezTo>
                <a:cubicBezTo>
                  <a:pt x="810580" y="4866180"/>
                  <a:pt x="695846" y="5129308"/>
                  <a:pt x="649254" y="5463560"/>
                </a:cubicBezTo>
                <a:cubicBezTo>
                  <a:pt x="636193" y="5556007"/>
                  <a:pt x="578841" y="5642157"/>
                  <a:pt x="542839" y="5729320"/>
                </a:cubicBezTo>
                <a:cubicBezTo>
                  <a:pt x="563420" y="5782527"/>
                  <a:pt x="660486" y="5634705"/>
                  <a:pt x="629662" y="5793573"/>
                </a:cubicBezTo>
                <a:cubicBezTo>
                  <a:pt x="606320" y="5913360"/>
                  <a:pt x="539304" y="6000311"/>
                  <a:pt x="476494" y="6082357"/>
                </a:cubicBezTo>
                <a:cubicBezTo>
                  <a:pt x="404358" y="6175982"/>
                  <a:pt x="324070" y="6256850"/>
                  <a:pt x="295356" y="6405892"/>
                </a:cubicBezTo>
                <a:cubicBezTo>
                  <a:pt x="293791" y="6413841"/>
                  <a:pt x="198424" y="6580901"/>
                  <a:pt x="21866" y="6831011"/>
                </a:cubicBezTo>
                <a:lnTo>
                  <a:pt x="0" y="6861482"/>
                </a:lnTo>
                <a:lnTo>
                  <a:pt x="5463940" y="68614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CCF59-FAC2-4417-907E-EDE78F6C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ru-RU" sz="3400" dirty="0">
                <a:solidFill>
                  <a:schemeClr val="bg1"/>
                </a:solidFill>
              </a:rPr>
              <a:t>Какие библиотеки используются 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284E564F-CA18-4436-9C81-477F3A825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200222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57761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78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BrushVTI</vt:lpstr>
      <vt:lpstr>Проект по API</vt:lpstr>
      <vt:lpstr>Презентация PowerPoint</vt:lpstr>
      <vt:lpstr>Реализация технологий:   Присутствуют два класса</vt:lpstr>
      <vt:lpstr>Класс Example отвечает за:</vt:lpstr>
      <vt:lpstr>Класс HelpForm отвечает за:</vt:lpstr>
      <vt:lpstr>Какие библиотеки используются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API</dc:title>
  <dc:creator>Александр Владимирович</dc:creator>
  <cp:lastModifiedBy>Александр Владимирович</cp:lastModifiedBy>
  <cp:revision>3</cp:revision>
  <dcterms:created xsi:type="dcterms:W3CDTF">2021-04-30T14:50:52Z</dcterms:created>
  <dcterms:modified xsi:type="dcterms:W3CDTF">2021-04-30T15:12:20Z</dcterms:modified>
</cp:coreProperties>
</file>