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D9051-879E-4BC4-8A18-CE0F5ABEF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CD8477-C7E6-435F-95B6-6727FC06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6D20EB-E11F-4685-8533-86E006B1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C1DA-2D79-4028-A07B-8403BB5D791F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D680B2-675F-4EAF-9D6E-289C1A91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85A150-0DAC-4688-837C-6B1144B0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0AD0-A71F-4D87-8D53-56E004676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2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9566B-9AB9-4CCC-9489-8A568096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171EE5-64ED-454E-BFE7-A2E94B9F3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859DEC-9495-49BC-B72A-32AA66CC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C1DA-2D79-4028-A07B-8403BB5D791F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94ECB5-B8D0-43EC-9042-36B0D87D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A6215-870D-4A13-AB48-CA343789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0AD0-A71F-4D87-8D53-56E004676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32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5C2F9E-2854-45AF-932A-12B2FCA49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D32ED5-A3FA-4990-AC94-AC4633D55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8149EB-443F-4512-96B3-79BFDF84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C1DA-2D79-4028-A07B-8403BB5D791F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C2C3E6-33CE-4EF1-BAA2-3E8AB55B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295240-1F84-4510-8DF9-A46FDBB8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0AD0-A71F-4D87-8D53-56E004676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8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4259D-288C-437B-9861-49C8B5E3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D0E18E-DDA0-4B81-992C-D7A0512D7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420418-F87E-4B7B-978D-713EB2E5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C1DA-2D79-4028-A07B-8403BB5D791F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DE6856-E19C-4EC8-A6D9-24E12FF9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958C9F-F894-4527-A3BB-0C21BD18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0AD0-A71F-4D87-8D53-56E004676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44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1AD91-182D-486D-8209-6D99592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2660F1-0466-4AEF-9130-85351E620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ECED4E-7428-4FC4-9A75-B7C42C3A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C1DA-2D79-4028-A07B-8403BB5D791F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BE67F-92F5-411C-8AD2-4115517F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BFA06-087F-4782-8634-C426D650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0AD0-A71F-4D87-8D53-56E004676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85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C8CC1-57E5-40DA-B10F-C52DF6E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C8AAE7-F8F6-41A2-AF65-C9D030EE0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A3A253-B682-4B43-9725-C0CBAB911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9DEF27-8836-47B2-97ED-D04B0991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C1DA-2D79-4028-A07B-8403BB5D791F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70B8D0-D9FA-41B2-8327-72C7C7C0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D0F806-7CB5-4FCC-B670-782C9658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0AD0-A71F-4D87-8D53-56E004676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47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C52A8-14C3-48E7-8A7D-99CE5152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0F578A-0756-4BB9-917F-02D0D2941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308853-964F-440A-B976-E683F747A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70B23B-25BB-47F1-A4B6-FEDE3E222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94F854-3E88-4337-BF1E-FA1E1812A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EB2FD2-5A60-45B1-88A0-D16AF3FD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C1DA-2D79-4028-A07B-8403BB5D791F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F8DB3C-70B1-4C36-8788-0EC49ED4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F8110B-FDEC-4733-A0DC-6E373839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0AD0-A71F-4D87-8D53-56E004676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67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B6007-9D90-4551-9649-6081669E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ECB88C-34BB-49C4-9FC2-097BE663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C1DA-2D79-4028-A07B-8403BB5D791F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1971C4-379F-4E21-8AE7-D5F0B02E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286421-5EE9-4266-9F2E-C6A2471B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0AD0-A71F-4D87-8D53-56E004676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5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44BEB0-4B1F-4570-BC04-D0A9D395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C1DA-2D79-4028-A07B-8403BB5D791F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180A87-B068-4BC2-B1B9-35DB8965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ADE95D-FE1F-4611-9FCC-5E3DCCEB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0AD0-A71F-4D87-8D53-56E004676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54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4E8B7-7F1A-4587-9718-76AB7E43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E0486F-E32E-4956-80F1-421C87640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3571D6-2BBA-4D0F-A758-0204EBA66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923B75-A4A2-416B-99EF-533F9D36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C1DA-2D79-4028-A07B-8403BB5D791F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0DAFE4-83A3-40C9-96C1-7070362D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F0F713-CFCE-4FD4-8643-0567B0DF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0AD0-A71F-4D87-8D53-56E004676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42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C04F6-246F-4B8E-9D74-9ED226B3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1A48F5-C03A-4D2F-A511-F1F8185D0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E74748-9FC9-434A-AC50-3F862F3EA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922A0C-D33C-4F53-8757-139CA473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C1DA-2D79-4028-A07B-8403BB5D791F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CB16ED-1AF6-4390-9B62-C8695140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D16290-F092-4AE3-BB37-007FBD4D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0AD0-A71F-4D87-8D53-56E004676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85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775FC-D7D0-4A7E-9D6D-0B5F79EA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DD5FA7-9ACA-47A1-80F5-EAE0E07DD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28F929-8065-4206-8C1E-3CF233EC4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C1DA-2D79-4028-A07B-8403BB5D791F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08260B-9BB4-458A-9515-18A670F98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47590-62A5-441D-B5D4-8540FF73E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0AD0-A71F-4D87-8D53-56E004676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17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6BEE4-C794-4F29-BE6F-05B60EAAA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ru-RU" sz="5400">
                <a:solidFill>
                  <a:schemeClr val="bg1"/>
                </a:solidFill>
              </a:rPr>
              <a:t>Проект по </a:t>
            </a:r>
            <a:r>
              <a:rPr lang="en-US" sz="5400">
                <a:solidFill>
                  <a:schemeClr val="bg1"/>
                </a:solidFill>
              </a:rPr>
              <a:t>pygame</a:t>
            </a:r>
            <a:endParaRPr lang="ru-RU" sz="540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5E3041-A45B-486A-995C-4E94B77E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ru-RU" sz="2000">
                <a:solidFill>
                  <a:schemeClr val="bg1"/>
                </a:solidFill>
              </a:rPr>
              <a:t>Подготовил ученик Яндекс Лицея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ru-RU" sz="2000">
                <a:solidFill>
                  <a:schemeClr val="bg1"/>
                </a:solidFill>
              </a:rPr>
              <a:t>Кумпан Никита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1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62835-80B4-4B44-B0BE-682629D9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</a:rPr>
              <a:t>Идея проекта</a:t>
            </a:r>
            <a:r>
              <a:rPr lang="en-US">
                <a:solidFill>
                  <a:schemeClr val="bg1"/>
                </a:solidFill>
              </a:rPr>
              <a:t>:</a:t>
            </a:r>
            <a:endParaRPr lang="ru-RU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32AF1-EB58-4AFB-AB30-067BBC318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ru-RU" sz="2600" dirty="0">
                <a:solidFill>
                  <a:schemeClr val="bg1"/>
                </a:solidFill>
              </a:rPr>
              <a:t>Создать игру с помощью </a:t>
            </a:r>
            <a:r>
              <a:rPr lang="en-US" sz="2600" dirty="0" err="1">
                <a:solidFill>
                  <a:schemeClr val="bg1"/>
                </a:solidFill>
              </a:rPr>
              <a:t>pygame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ru-RU" sz="2600" dirty="0">
                <a:solidFill>
                  <a:schemeClr val="bg1"/>
                </a:solidFill>
              </a:rPr>
              <a:t>Вам предоставляется возможность играть за героя</a:t>
            </a:r>
          </a:p>
          <a:p>
            <a:r>
              <a:rPr lang="ru-RU" sz="2600" dirty="0">
                <a:solidFill>
                  <a:schemeClr val="bg1"/>
                </a:solidFill>
              </a:rPr>
              <a:t>Вы выиграете</a:t>
            </a:r>
            <a:r>
              <a:rPr lang="en-US" sz="2600" dirty="0">
                <a:solidFill>
                  <a:schemeClr val="bg1"/>
                </a:solidFill>
              </a:rPr>
              <a:t>, </a:t>
            </a:r>
            <a:r>
              <a:rPr lang="ru-RU" sz="2600" dirty="0">
                <a:solidFill>
                  <a:schemeClr val="bg1"/>
                </a:solidFill>
              </a:rPr>
              <a:t>если одолеете противников</a:t>
            </a:r>
          </a:p>
          <a:p>
            <a:r>
              <a:rPr lang="ru-RU" sz="2600" dirty="0">
                <a:solidFill>
                  <a:schemeClr val="bg1"/>
                </a:solidFill>
              </a:rPr>
              <a:t>А если нет</a:t>
            </a:r>
            <a:r>
              <a:rPr lang="en-US" sz="2600" dirty="0">
                <a:solidFill>
                  <a:schemeClr val="bg1"/>
                </a:solidFill>
              </a:rPr>
              <a:t>, </a:t>
            </a:r>
            <a:r>
              <a:rPr lang="ru-RU" sz="2600" dirty="0">
                <a:solidFill>
                  <a:schemeClr val="bg1"/>
                </a:solidFill>
              </a:rPr>
              <a:t>то ничего страшного </a:t>
            </a:r>
            <a:r>
              <a:rPr lang="en-US" sz="2600" dirty="0">
                <a:solidFill>
                  <a:schemeClr val="bg1"/>
                </a:solidFill>
              </a:rPr>
              <a:t>: )</a:t>
            </a:r>
          </a:p>
          <a:p>
            <a:r>
              <a:rPr lang="ru-RU" sz="2600" dirty="0">
                <a:solidFill>
                  <a:schemeClr val="bg1"/>
                </a:solidFill>
              </a:rPr>
              <a:t>Игра создана для того</a:t>
            </a:r>
            <a:r>
              <a:rPr lang="en-US" sz="2600" dirty="0">
                <a:solidFill>
                  <a:schemeClr val="bg1"/>
                </a:solidFill>
              </a:rPr>
              <a:t>, </a:t>
            </a:r>
            <a:r>
              <a:rPr lang="ru-RU" sz="2600" dirty="0">
                <a:solidFill>
                  <a:schemeClr val="bg1"/>
                </a:solidFill>
              </a:rPr>
              <a:t>чтобы развлечься</a:t>
            </a:r>
            <a:endParaRPr lang="en-US" sz="26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518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E8AA0-5B0E-42C5-AFC4-8D0B4E68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</a:rPr>
              <a:t>Описание реализаций и технологий</a:t>
            </a:r>
          </a:p>
        </p:txBody>
      </p:sp>
      <p:grpSp>
        <p:nvGrpSpPr>
          <p:cNvPr id="9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0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0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8D077B-2034-4457-B459-FEDB39C0F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Присутствуют классы для создания героев(`</a:t>
            </a:r>
            <a:r>
              <a:rPr lang="en-US" dirty="0">
                <a:solidFill>
                  <a:schemeClr val="bg1"/>
                </a:solidFill>
              </a:rPr>
              <a:t>Player`, `Enemy`) , </a:t>
            </a:r>
            <a:r>
              <a:rPr lang="ru-RU" dirty="0">
                <a:solidFill>
                  <a:schemeClr val="bg1"/>
                </a:solidFill>
              </a:rPr>
              <a:t>спрайтов(`</a:t>
            </a:r>
            <a:r>
              <a:rPr lang="en-US" dirty="0">
                <a:solidFill>
                  <a:schemeClr val="bg1"/>
                </a:solidFill>
              </a:rPr>
              <a:t>Sprite`, `</a:t>
            </a:r>
            <a:r>
              <a:rPr lang="en-US" dirty="0" err="1">
                <a:solidFill>
                  <a:schemeClr val="bg1"/>
                </a:solidFill>
              </a:rPr>
              <a:t>GroupSprite</a:t>
            </a:r>
            <a:r>
              <a:rPr lang="en-US" dirty="0">
                <a:solidFill>
                  <a:schemeClr val="bg1"/>
                </a:solidFill>
              </a:rPr>
              <a:t>`), </a:t>
            </a:r>
            <a:r>
              <a:rPr lang="ru-RU" dirty="0">
                <a:solidFill>
                  <a:schemeClr val="bg1"/>
                </a:solidFill>
              </a:rPr>
              <a:t>окружения(`</a:t>
            </a:r>
            <a:r>
              <a:rPr lang="en-US" dirty="0">
                <a:solidFill>
                  <a:schemeClr val="bg1"/>
                </a:solidFill>
              </a:rPr>
              <a:t>Background`, `Tile`, `Button`, `Text`)</a:t>
            </a:r>
          </a:p>
          <a:p>
            <a:r>
              <a:rPr lang="ru-RU" dirty="0">
                <a:solidFill>
                  <a:schemeClr val="bg1"/>
                </a:solidFill>
              </a:rPr>
              <a:t>Также присутствуют функции для удобной работы : движение героев, создание карты и других вспомогательных функций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игре также присутствуют звуки</a:t>
            </a:r>
          </a:p>
        </p:txBody>
      </p:sp>
    </p:spTree>
    <p:extLst>
      <p:ext uri="{BB962C8B-B14F-4D97-AF65-F5344CB8AC3E}">
        <p14:creationId xmlns:p14="http://schemas.microsoft.com/office/powerpoint/2010/main" val="117773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34C6D-8927-4CD1-AE34-3374E94E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</a:rPr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31BF64-CA5D-413E-90CF-6BD01328B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Os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Pygame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random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sys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926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107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Проект по pygame</vt:lpstr>
      <vt:lpstr>Идея проекта:</vt:lpstr>
      <vt:lpstr>Описание реализаций и технологий</vt:lpstr>
      <vt:lpstr>Библиотеки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</dc:title>
  <dc:creator>Александр Владимирович</dc:creator>
  <cp:lastModifiedBy>Александр Владимирович</cp:lastModifiedBy>
  <cp:revision>2</cp:revision>
  <dcterms:created xsi:type="dcterms:W3CDTF">2021-01-23T21:17:03Z</dcterms:created>
  <dcterms:modified xsi:type="dcterms:W3CDTF">2021-01-29T06:22:38Z</dcterms:modified>
</cp:coreProperties>
</file>