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9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FF886AF-0360-4F6E-A197-C79BECEF08E1}">
          <p14:sldIdLst>
            <p14:sldId id="256"/>
            <p14:sldId id="257"/>
            <p14:sldId id="259"/>
            <p14:sldId id="263"/>
          </p14:sldIdLst>
        </p14:section>
        <p14:section name="Sekcja bez tytułu" id="{F1C1CCB3-DC0D-4821-BF50-93275BBABD6B}">
          <p14:sldIdLst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A32"/>
    <a:srgbClr val="449B21"/>
    <a:srgbClr val="65B529"/>
    <a:srgbClr val="65A33B"/>
    <a:srgbClr val="4B9F1D"/>
    <a:srgbClr val="349D1B"/>
    <a:srgbClr val="47BA1E"/>
    <a:srgbClr val="E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isław Rzeszut" userId="cdf60f92596036eb" providerId="LiveId" clId="{653F4F27-A39E-4EB6-AA6C-570DBFAE58EF}"/>
    <pc:docChg chg="undo delSld modSld modSection">
      <pc:chgData name="Stanisław Rzeszut" userId="cdf60f92596036eb" providerId="LiveId" clId="{653F4F27-A39E-4EB6-AA6C-570DBFAE58EF}" dt="2019-11-16T13:21:39.214" v="10" actId="255"/>
      <pc:docMkLst>
        <pc:docMk/>
      </pc:docMkLst>
      <pc:sldChg chg="modSp">
        <pc:chgData name="Stanisław Rzeszut" userId="cdf60f92596036eb" providerId="LiveId" clId="{653F4F27-A39E-4EB6-AA6C-570DBFAE58EF}" dt="2019-11-16T13:21:39.214" v="10" actId="255"/>
        <pc:sldMkLst>
          <pc:docMk/>
          <pc:sldMk cId="2789856935" sldId="256"/>
        </pc:sldMkLst>
        <pc:spChg chg="mod">
          <ac:chgData name="Stanisław Rzeszut" userId="cdf60f92596036eb" providerId="LiveId" clId="{653F4F27-A39E-4EB6-AA6C-570DBFAE58EF}" dt="2019-11-16T13:21:39.214" v="10" actId="255"/>
          <ac:spMkLst>
            <pc:docMk/>
            <pc:sldMk cId="2789856935" sldId="256"/>
            <ac:spMk id="3" creationId="{00000000-0000-0000-0000-000000000000}"/>
          </ac:spMkLst>
        </pc:spChg>
      </pc:sldChg>
      <pc:sldChg chg="del">
        <pc:chgData name="Stanisław Rzeszut" userId="cdf60f92596036eb" providerId="LiveId" clId="{653F4F27-A39E-4EB6-AA6C-570DBFAE58EF}" dt="2019-11-16T13:20:42.695" v="0" actId="2696"/>
        <pc:sldMkLst>
          <pc:docMk/>
          <pc:sldMk cId="333839732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7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9472EB-AC54-4713-BFC2-BEB621108C63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8120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16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6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ED06B6-C816-4861-964D-15A98395707D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104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0B1A8AB-EA7C-4B1B-9D73-E2551851FAB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5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8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000" dirty="0">
                <a:solidFill>
                  <a:srgbClr val="EF1111"/>
                </a:solidFill>
              </a:rPr>
              <a:t>Jak uratować</a:t>
            </a:r>
            <a:br>
              <a:rPr lang="pl-PL" sz="8000" dirty="0">
                <a:solidFill>
                  <a:srgbClr val="EF1111"/>
                </a:solidFill>
              </a:rPr>
            </a:br>
            <a:r>
              <a:rPr lang="pl-PL" sz="8000" dirty="0">
                <a:solidFill>
                  <a:srgbClr val="EF1111"/>
                </a:solidFill>
              </a:rPr>
              <a:t>Święta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3732" y="5918906"/>
            <a:ext cx="10668000" cy="742279"/>
          </a:xfrm>
        </p:spPr>
        <p:txBody>
          <a:bodyPr>
            <a:noAutofit/>
          </a:bodyPr>
          <a:lstStyle/>
          <a:p>
            <a:r>
              <a:rPr lang="pl-PL" sz="1800" dirty="0">
                <a:solidFill>
                  <a:schemeClr val="bg1">
                    <a:lumMod val="85000"/>
                  </a:schemeClr>
                </a:solidFill>
              </a:rPr>
              <a:t>Stanisław RZESZUT | ALEKSANDER MASOJĆ | BARTOSZ SMELA</a:t>
            </a:r>
          </a:p>
        </p:txBody>
      </p:sp>
    </p:spTree>
    <p:extLst>
      <p:ext uri="{BB962C8B-B14F-4D97-AF65-F5344CB8AC3E}">
        <p14:creationId xmlns:p14="http://schemas.microsoft.com/office/powerpoint/2010/main" val="27898569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Idea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pl-PL" sz="2400" dirty="0"/>
              <a:t>Naszym pomysłem jest program, który umożliwia przesyłanie prezentów między użytkownikami</a:t>
            </a:r>
          </a:p>
          <a:p>
            <a:r>
              <a:rPr lang="pl-PL" sz="2400" dirty="0"/>
              <a:t>Przesyłanie przesyłek utrudnia nam </a:t>
            </a:r>
            <a:r>
              <a:rPr lang="pl-PL" sz="2400" dirty="0" err="1"/>
              <a:t>Grinch</a:t>
            </a:r>
            <a:r>
              <a:rPr lang="pl-PL" sz="2400" dirty="0"/>
              <a:t>, który może losowo zabrać wysłany prezent i musimy go pokonać, aby prezent dotarł do innego użytkownika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394314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Wykorzystane technologie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l-PL" sz="2400" dirty="0"/>
              <a:t>Socket.io</a:t>
            </a:r>
          </a:p>
          <a:p>
            <a:r>
              <a:rPr lang="pl-PL" sz="2400" dirty="0"/>
              <a:t>JavaScript</a:t>
            </a:r>
          </a:p>
          <a:p>
            <a:r>
              <a:rPr lang="pl-PL" sz="2400" dirty="0"/>
              <a:t>Node.js</a:t>
            </a:r>
          </a:p>
          <a:p>
            <a:r>
              <a:rPr lang="pl-PL" sz="2400" dirty="0"/>
              <a:t>HTML</a:t>
            </a:r>
          </a:p>
          <a:p>
            <a:r>
              <a:rPr lang="pl-PL" sz="2400" dirty="0"/>
              <a:t>CSS</a:t>
            </a:r>
          </a:p>
          <a:p>
            <a:r>
              <a:rPr lang="pl-PL" sz="2400" dirty="0" err="1"/>
              <a:t>Mobirise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90159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1002" y="271852"/>
            <a:ext cx="10595328" cy="6370107"/>
          </a:xfrm>
        </p:spPr>
        <p:txBody>
          <a:bodyPr>
            <a:noAutofit/>
          </a:bodyPr>
          <a:lstStyle/>
          <a:p>
            <a:pPr algn="ctr"/>
            <a:br>
              <a:rPr lang="pl-PL" sz="15000" dirty="0">
                <a:solidFill>
                  <a:srgbClr val="FF0000"/>
                </a:solidFill>
              </a:rPr>
            </a:br>
            <a:r>
              <a:rPr lang="pl-PL" sz="15000" dirty="0">
                <a:solidFill>
                  <a:srgbClr val="FF0000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0199081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1678" y="814434"/>
            <a:ext cx="10178322" cy="1492132"/>
          </a:xfrm>
        </p:spPr>
        <p:txBody>
          <a:bodyPr>
            <a:normAutofit/>
          </a:bodyPr>
          <a:lstStyle/>
          <a:p>
            <a:r>
              <a:rPr lang="pl-PL" sz="6400" dirty="0">
                <a:solidFill>
                  <a:srgbClr val="FF0000"/>
                </a:solidFill>
              </a:rPr>
              <a:t>Strona główna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632725"/>
            <a:ext cx="7198986" cy="4049430"/>
          </a:xfrm>
        </p:spPr>
      </p:pic>
      <p:sp>
        <p:nvSpPr>
          <p:cNvPr id="7" name="pole tekstowe 6"/>
          <p:cNvSpPr txBox="1"/>
          <p:nvPr/>
        </p:nvSpPr>
        <p:spPr>
          <a:xfrm>
            <a:off x="9215501" y="3346158"/>
            <a:ext cx="2737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Kliknj</a:t>
            </a:r>
            <a:r>
              <a:rPr lang="pl-PL" sz="2000" dirty="0"/>
              <a:t> „Konto”, aby się zarejestrować lub zalogować</a:t>
            </a:r>
          </a:p>
        </p:txBody>
      </p:sp>
      <p:cxnSp>
        <p:nvCxnSpPr>
          <p:cNvPr id="10" name="Łącznik zakrzywiony 9"/>
          <p:cNvCxnSpPr/>
          <p:nvPr/>
        </p:nvCxnSpPr>
        <p:spPr>
          <a:xfrm rot="10800000">
            <a:off x="8098973" y="2803494"/>
            <a:ext cx="1116528" cy="753622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586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1679" y="780352"/>
            <a:ext cx="10178322" cy="1492132"/>
          </a:xfrm>
        </p:spPr>
        <p:txBody>
          <a:bodyPr>
            <a:normAutofit/>
          </a:bodyPr>
          <a:lstStyle/>
          <a:p>
            <a:r>
              <a:rPr lang="pl-PL" sz="6400" dirty="0">
                <a:solidFill>
                  <a:srgbClr val="FF0000"/>
                </a:solidFill>
              </a:rPr>
              <a:t>Wypełnij pola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9" y="2595649"/>
            <a:ext cx="7269324" cy="4088995"/>
          </a:xfrm>
        </p:spPr>
      </p:pic>
      <p:cxnSp>
        <p:nvCxnSpPr>
          <p:cNvPr id="12" name="Łącznik zakrzywiony 11"/>
          <p:cNvCxnSpPr/>
          <p:nvPr/>
        </p:nvCxnSpPr>
        <p:spPr>
          <a:xfrm rot="10800000">
            <a:off x="5205048" y="4019343"/>
            <a:ext cx="4039437" cy="291400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9244485" y="3987577"/>
            <a:ext cx="221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Wypełnij pola i wyślij</a:t>
            </a:r>
          </a:p>
        </p:txBody>
      </p:sp>
    </p:spTree>
    <p:extLst>
      <p:ext uri="{BB962C8B-B14F-4D97-AF65-F5344CB8AC3E}">
        <p14:creationId xmlns:p14="http://schemas.microsoft.com/office/powerpoint/2010/main" val="155271332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1678" y="674862"/>
            <a:ext cx="10178322" cy="1492132"/>
          </a:xfrm>
        </p:spPr>
        <p:txBody>
          <a:bodyPr>
            <a:normAutofit/>
          </a:bodyPr>
          <a:lstStyle/>
          <a:p>
            <a:r>
              <a:rPr lang="pl-PL" sz="6400" dirty="0">
                <a:solidFill>
                  <a:srgbClr val="FF0000"/>
                </a:solidFill>
              </a:rPr>
              <a:t>Wysyłanie prezentu</a:t>
            </a: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72393"/>
            <a:ext cx="7475086" cy="4204736"/>
          </a:xfrm>
        </p:spPr>
      </p:pic>
      <p:cxnSp>
        <p:nvCxnSpPr>
          <p:cNvPr id="8" name="Łącznik zakrzywiony 7"/>
          <p:cNvCxnSpPr/>
          <p:nvPr/>
        </p:nvCxnSpPr>
        <p:spPr>
          <a:xfrm rot="10800000" flipV="1">
            <a:off x="6169692" y="2984360"/>
            <a:ext cx="3215469" cy="2562548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9530863" y="2760923"/>
            <a:ext cx="153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Napisz, co chcesz wysłać i kliknij „Wyślij”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566033" y="5104563"/>
            <a:ext cx="215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Kliknij, aby sprawdzić informacje o prezentach</a:t>
            </a:r>
          </a:p>
        </p:txBody>
      </p:sp>
      <p:cxnSp>
        <p:nvCxnSpPr>
          <p:cNvPr id="16" name="Łącznik zakrzywiony 15"/>
          <p:cNvCxnSpPr/>
          <p:nvPr/>
        </p:nvCxnSpPr>
        <p:spPr>
          <a:xfrm rot="10800000" flipV="1">
            <a:off x="6250077" y="5426110"/>
            <a:ext cx="3280786" cy="1016918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0520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adge">
  <a:themeElements>
    <a:clrScheme name="Zielony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212</TotalTime>
  <Words>98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Jak uratować Święta</vt:lpstr>
      <vt:lpstr>Idea projektu</vt:lpstr>
      <vt:lpstr>Wykorzystane technologie</vt:lpstr>
      <vt:lpstr> tutorial</vt:lpstr>
      <vt:lpstr>Strona główna</vt:lpstr>
      <vt:lpstr>Wypełnij pola</vt:lpstr>
      <vt:lpstr>Wysyłanie prezentu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.Kropka program</dc:title>
  <cp:lastModifiedBy>Stanisław Rzeszut</cp:lastModifiedBy>
  <cp:revision>11</cp:revision>
  <dcterms:created xsi:type="dcterms:W3CDTF">2019-11-16T06:10:25Z</dcterms:created>
  <dcterms:modified xsi:type="dcterms:W3CDTF">2019-11-16T13:21:41Z</dcterms:modified>
</cp:coreProperties>
</file>