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8C85-5B34-4F51-A46A-43748A73832F}" type="datetimeFigureOut">
              <a:rPr lang="fr-CA" smtClean="0"/>
              <a:t>2017-10-30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5142-3B67-4179-9F04-842F0E7802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854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8C85-5B34-4F51-A46A-43748A73832F}" type="datetimeFigureOut">
              <a:rPr lang="fr-CA" smtClean="0"/>
              <a:t>2017-10-30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5142-3B67-4179-9F04-842F0E7802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020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8C85-5B34-4F51-A46A-43748A73832F}" type="datetimeFigureOut">
              <a:rPr lang="fr-CA" smtClean="0"/>
              <a:t>2017-10-30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5142-3B67-4179-9F04-842F0E7802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04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8C85-5B34-4F51-A46A-43748A73832F}" type="datetimeFigureOut">
              <a:rPr lang="fr-CA" smtClean="0"/>
              <a:t>2017-10-30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5142-3B67-4179-9F04-842F0E7802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559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8C85-5B34-4F51-A46A-43748A73832F}" type="datetimeFigureOut">
              <a:rPr lang="fr-CA" smtClean="0"/>
              <a:t>2017-10-30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5142-3B67-4179-9F04-842F0E7802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301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8C85-5B34-4F51-A46A-43748A73832F}" type="datetimeFigureOut">
              <a:rPr lang="fr-CA" smtClean="0"/>
              <a:t>2017-10-30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5142-3B67-4179-9F04-842F0E7802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896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8C85-5B34-4F51-A46A-43748A73832F}" type="datetimeFigureOut">
              <a:rPr lang="fr-CA" smtClean="0"/>
              <a:t>2017-10-30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5142-3B67-4179-9F04-842F0E7802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602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8C85-5B34-4F51-A46A-43748A73832F}" type="datetimeFigureOut">
              <a:rPr lang="fr-CA" smtClean="0"/>
              <a:t>2017-10-30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5142-3B67-4179-9F04-842F0E7802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731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8C85-5B34-4F51-A46A-43748A73832F}" type="datetimeFigureOut">
              <a:rPr lang="fr-CA" smtClean="0"/>
              <a:t>2017-10-30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5142-3B67-4179-9F04-842F0E7802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90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8C85-5B34-4F51-A46A-43748A73832F}" type="datetimeFigureOut">
              <a:rPr lang="fr-CA" smtClean="0"/>
              <a:t>2017-10-30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5142-3B67-4179-9F04-842F0E7802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90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8C85-5B34-4F51-A46A-43748A73832F}" type="datetimeFigureOut">
              <a:rPr lang="fr-CA" smtClean="0"/>
              <a:t>2017-10-30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5142-3B67-4179-9F04-842F0E7802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21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8C85-5B34-4F51-A46A-43748A73832F}" type="datetimeFigureOut">
              <a:rPr lang="fr-CA" smtClean="0"/>
              <a:t>2017-10-30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5142-3B67-4179-9F04-842F0E7802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82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e 129"/>
          <p:cNvGrpSpPr/>
          <p:nvPr/>
        </p:nvGrpSpPr>
        <p:grpSpPr>
          <a:xfrm>
            <a:off x="1525055" y="2108198"/>
            <a:ext cx="8414642" cy="2167467"/>
            <a:chOff x="1525055" y="2108198"/>
            <a:chExt cx="8414642" cy="2167467"/>
          </a:xfrm>
        </p:grpSpPr>
        <p:grpSp>
          <p:nvGrpSpPr>
            <p:cNvPr id="123" name="Groupe 122"/>
            <p:cNvGrpSpPr/>
            <p:nvPr/>
          </p:nvGrpSpPr>
          <p:grpSpPr>
            <a:xfrm>
              <a:off x="1525055" y="2108198"/>
              <a:ext cx="2555878" cy="2167467"/>
              <a:chOff x="626532" y="762000"/>
              <a:chExt cx="2555878" cy="2167467"/>
            </a:xfrm>
          </p:grpSpPr>
          <p:sp>
            <p:nvSpPr>
              <p:cNvPr id="4" name="Ellipse 3"/>
              <p:cNvSpPr/>
              <p:nvPr/>
            </p:nvSpPr>
            <p:spPr>
              <a:xfrm>
                <a:off x="1312333" y="154093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1168399" y="169333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1464733" y="169333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1240366" y="19304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1528233" y="197273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1316566" y="2218267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1629833" y="22352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1540933" y="149013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1708150" y="16848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729316" y="199813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1981200" y="18288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036107" y="14054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948266" y="169333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1015999" y="19304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1083733" y="218439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1253066" y="121919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1490133" y="12530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1987550" y="1490132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1964267" y="21674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2233083" y="1659467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2268009" y="202353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1405466" y="982132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999065" y="1032932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761997" y="121919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728132" y="1456265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660400" y="18626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" name="Ellipse 29"/>
              <p:cNvSpPr/>
              <p:nvPr/>
            </p:nvSpPr>
            <p:spPr>
              <a:xfrm>
                <a:off x="795866" y="21166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1168399" y="81279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1557867" y="795865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1744134" y="106679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1862667" y="778932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2047876" y="11176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2183872" y="9144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2283884" y="137159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2437344" y="116839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538944" y="1456267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2525184" y="172719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2607205" y="2015067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2478617" y="22860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2182284" y="233679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1878542" y="25230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1676400" y="24384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1388532" y="25400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1015998" y="24384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1270000" y="250613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" name="Ellipse 48"/>
              <p:cNvSpPr/>
              <p:nvPr/>
            </p:nvSpPr>
            <p:spPr>
              <a:xfrm>
                <a:off x="795866" y="24214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626532" y="162559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812798" y="86359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2726798" y="159173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2286001" y="2497665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2792943" y="1811867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2774951" y="12530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2589741" y="9990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302935" y="7620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768475" y="13292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28" name="Groupe 127"/>
            <p:cNvGrpSpPr/>
            <p:nvPr/>
          </p:nvGrpSpPr>
          <p:grpSpPr>
            <a:xfrm>
              <a:off x="4670341" y="2370662"/>
              <a:ext cx="2620432" cy="1253069"/>
              <a:chOff x="3777457" y="897462"/>
              <a:chExt cx="2620432" cy="1253069"/>
            </a:xfrm>
          </p:grpSpPr>
          <p:grpSp>
            <p:nvGrpSpPr>
              <p:cNvPr id="124" name="Groupe 123"/>
              <p:cNvGrpSpPr/>
              <p:nvPr/>
            </p:nvGrpSpPr>
            <p:grpSpPr>
              <a:xfrm>
                <a:off x="3777457" y="1286931"/>
                <a:ext cx="2620432" cy="863600"/>
                <a:chOff x="3744384" y="1286933"/>
                <a:chExt cx="2620432" cy="863600"/>
              </a:xfrm>
            </p:grpSpPr>
            <p:sp>
              <p:nvSpPr>
                <p:cNvPr id="120" name="Cylindre 119"/>
                <p:cNvSpPr/>
                <p:nvPr/>
              </p:nvSpPr>
              <p:spPr>
                <a:xfrm rot="16200000">
                  <a:off x="4622800" y="408517"/>
                  <a:ext cx="863600" cy="2620432"/>
                </a:xfrm>
                <a:prstGeom prst="ca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>
                  <a:off x="4910667" y="1523999"/>
                  <a:ext cx="389467" cy="3894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5528735" y="1523999"/>
                  <a:ext cx="389467" cy="3894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4292599" y="1523999"/>
                  <a:ext cx="389467" cy="3894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125" name="Flèche droite 124"/>
              <p:cNvSpPr/>
              <p:nvPr/>
            </p:nvSpPr>
            <p:spPr>
              <a:xfrm>
                <a:off x="4253308" y="897462"/>
                <a:ext cx="1770329" cy="203201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29" name="Groupe 128"/>
            <p:cNvGrpSpPr/>
            <p:nvPr/>
          </p:nvGrpSpPr>
          <p:grpSpPr>
            <a:xfrm>
              <a:off x="7880181" y="2387598"/>
              <a:ext cx="2059516" cy="1608666"/>
              <a:chOff x="6965781" y="914398"/>
              <a:chExt cx="2059516" cy="1608666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6965781" y="914398"/>
                <a:ext cx="2059516" cy="160866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7433268" y="1523997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27" name="Ellipse 126"/>
              <p:cNvSpPr/>
              <p:nvPr/>
            </p:nvSpPr>
            <p:spPr>
              <a:xfrm>
                <a:off x="8168343" y="1523997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060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e 87"/>
          <p:cNvGrpSpPr/>
          <p:nvPr/>
        </p:nvGrpSpPr>
        <p:grpSpPr>
          <a:xfrm>
            <a:off x="1525055" y="1109131"/>
            <a:ext cx="8536076" cy="3843865"/>
            <a:chOff x="1525055" y="1109131"/>
            <a:chExt cx="8536076" cy="3843865"/>
          </a:xfrm>
        </p:grpSpPr>
        <p:grpSp>
          <p:nvGrpSpPr>
            <p:cNvPr id="4" name="Groupe 3"/>
            <p:cNvGrpSpPr/>
            <p:nvPr/>
          </p:nvGrpSpPr>
          <p:grpSpPr>
            <a:xfrm>
              <a:off x="1525055" y="2048931"/>
              <a:ext cx="2555878" cy="2167467"/>
              <a:chOff x="626532" y="762000"/>
              <a:chExt cx="2555878" cy="2167467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1312333" y="154093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1168399" y="169333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1464733" y="169333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1240366" y="19304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1528233" y="197273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1316566" y="2218267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1629833" y="22352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1540933" y="149013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708150" y="16848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1729316" y="199813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981200" y="18288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036107" y="14054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948266" y="169333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1015999" y="19304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1083733" y="218439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1253066" y="121919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1490133" y="12530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1987550" y="1490132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1964267" y="21674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2233083" y="1659467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2268009" y="202353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1405466" y="982132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999065" y="1032932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761997" y="121919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728132" y="1456265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" name="Ellipse 29"/>
              <p:cNvSpPr/>
              <p:nvPr/>
            </p:nvSpPr>
            <p:spPr>
              <a:xfrm>
                <a:off x="660400" y="18626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795866" y="21166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1168399" y="81279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1557867" y="795865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1744134" y="106679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1862667" y="778932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2047876" y="11176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2183872" y="9144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2283884" y="137159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437344" y="116839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2538944" y="1456267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2525184" y="172719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2607205" y="2015067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2478617" y="22860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2182284" y="233679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1878542" y="25230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1676400" y="24384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1388532" y="25400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1015998" y="24384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" name="Ellipse 48"/>
              <p:cNvSpPr/>
              <p:nvPr/>
            </p:nvSpPr>
            <p:spPr>
              <a:xfrm>
                <a:off x="1270000" y="250613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795866" y="24214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626532" y="162559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812798" y="86359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2726798" y="159173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2286001" y="2497665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2792943" y="1811867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2774951" y="12530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589741" y="9990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2302935" y="7620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1768475" y="13292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67" name="Groupe 66"/>
            <p:cNvGrpSpPr/>
            <p:nvPr/>
          </p:nvGrpSpPr>
          <p:grpSpPr>
            <a:xfrm>
              <a:off x="7987963" y="1278464"/>
              <a:ext cx="2059516" cy="1608666"/>
              <a:chOff x="6965781" y="914398"/>
              <a:chExt cx="2059516" cy="160866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965781" y="914398"/>
                <a:ext cx="2059516" cy="160866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7433268" y="1523997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8168343" y="1523997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81" name="Groupe 80"/>
            <p:cNvGrpSpPr/>
            <p:nvPr/>
          </p:nvGrpSpPr>
          <p:grpSpPr>
            <a:xfrm>
              <a:off x="4670341" y="1523998"/>
              <a:ext cx="2620432" cy="3217332"/>
              <a:chOff x="4785700" y="1523998"/>
              <a:chExt cx="2620432" cy="3217332"/>
            </a:xfrm>
          </p:grpSpPr>
          <p:grpSp>
            <p:nvGrpSpPr>
              <p:cNvPr id="61" name="Groupe 60"/>
              <p:cNvGrpSpPr/>
              <p:nvPr/>
            </p:nvGrpSpPr>
            <p:grpSpPr>
              <a:xfrm>
                <a:off x="4785700" y="1523998"/>
                <a:ext cx="2620432" cy="863600"/>
                <a:chOff x="3744384" y="1286933"/>
                <a:chExt cx="2620432" cy="863600"/>
              </a:xfrm>
            </p:grpSpPr>
            <p:sp>
              <p:nvSpPr>
                <p:cNvPr id="63" name="Cylindre 62"/>
                <p:cNvSpPr/>
                <p:nvPr/>
              </p:nvSpPr>
              <p:spPr>
                <a:xfrm rot="16200000">
                  <a:off x="4622800" y="408517"/>
                  <a:ext cx="863600" cy="2620432"/>
                </a:xfrm>
                <a:prstGeom prst="ca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" name="Ellipse 63"/>
                <p:cNvSpPr/>
                <p:nvPr/>
              </p:nvSpPr>
              <p:spPr>
                <a:xfrm>
                  <a:off x="4910667" y="1523999"/>
                  <a:ext cx="389467" cy="3894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5" name="Ellipse 64"/>
                <p:cNvSpPr/>
                <p:nvPr/>
              </p:nvSpPr>
              <p:spPr>
                <a:xfrm>
                  <a:off x="5528735" y="1523999"/>
                  <a:ext cx="389467" cy="3894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6" name="Ellipse 65"/>
                <p:cNvSpPr/>
                <p:nvPr/>
              </p:nvSpPr>
              <p:spPr>
                <a:xfrm>
                  <a:off x="4292599" y="1523999"/>
                  <a:ext cx="389467" cy="3894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grpSp>
            <p:nvGrpSpPr>
              <p:cNvPr id="71" name="Groupe 70"/>
              <p:cNvGrpSpPr/>
              <p:nvPr/>
            </p:nvGrpSpPr>
            <p:grpSpPr>
              <a:xfrm>
                <a:off x="4785700" y="2700864"/>
                <a:ext cx="2620432" cy="863600"/>
                <a:chOff x="3744384" y="1286933"/>
                <a:chExt cx="2620432" cy="863600"/>
              </a:xfrm>
            </p:grpSpPr>
            <p:sp>
              <p:nvSpPr>
                <p:cNvPr id="72" name="Cylindre 71"/>
                <p:cNvSpPr/>
                <p:nvPr/>
              </p:nvSpPr>
              <p:spPr>
                <a:xfrm rot="16200000">
                  <a:off x="4622800" y="408517"/>
                  <a:ext cx="863600" cy="2620432"/>
                </a:xfrm>
                <a:prstGeom prst="ca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3" name="Ellipse 72"/>
                <p:cNvSpPr/>
                <p:nvPr/>
              </p:nvSpPr>
              <p:spPr>
                <a:xfrm>
                  <a:off x="4910667" y="1523999"/>
                  <a:ext cx="389467" cy="3894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4" name="Ellipse 73"/>
                <p:cNvSpPr/>
                <p:nvPr/>
              </p:nvSpPr>
              <p:spPr>
                <a:xfrm>
                  <a:off x="5528735" y="1523999"/>
                  <a:ext cx="389467" cy="3894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>
                  <a:off x="4292599" y="1523999"/>
                  <a:ext cx="389467" cy="3894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grpSp>
            <p:nvGrpSpPr>
              <p:cNvPr id="76" name="Groupe 75"/>
              <p:cNvGrpSpPr/>
              <p:nvPr/>
            </p:nvGrpSpPr>
            <p:grpSpPr>
              <a:xfrm>
                <a:off x="4785700" y="3877730"/>
                <a:ext cx="2620432" cy="863600"/>
                <a:chOff x="3744384" y="1286933"/>
                <a:chExt cx="2620432" cy="863600"/>
              </a:xfrm>
            </p:grpSpPr>
            <p:sp>
              <p:nvSpPr>
                <p:cNvPr id="77" name="Cylindre 76"/>
                <p:cNvSpPr/>
                <p:nvPr/>
              </p:nvSpPr>
              <p:spPr>
                <a:xfrm rot="16200000">
                  <a:off x="4622800" y="408517"/>
                  <a:ext cx="863600" cy="2620432"/>
                </a:xfrm>
                <a:prstGeom prst="ca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4910667" y="1523999"/>
                  <a:ext cx="389467" cy="3894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>
                  <a:off x="5528735" y="1523999"/>
                  <a:ext cx="389467" cy="3894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4292599" y="1523999"/>
                  <a:ext cx="389467" cy="3894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82" name="Flèche droite 81"/>
            <p:cNvSpPr/>
            <p:nvPr/>
          </p:nvSpPr>
          <p:spPr>
            <a:xfrm>
              <a:off x="5170054" y="1109131"/>
              <a:ext cx="1770329" cy="203201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84" name="Groupe 83"/>
            <p:cNvGrpSpPr/>
            <p:nvPr/>
          </p:nvGrpSpPr>
          <p:grpSpPr>
            <a:xfrm>
              <a:off x="8001615" y="3344330"/>
              <a:ext cx="2059516" cy="1608666"/>
              <a:chOff x="6965781" y="914398"/>
              <a:chExt cx="2059516" cy="1608666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6965781" y="914398"/>
                <a:ext cx="2059516" cy="160866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6" name="Ellipse 85"/>
              <p:cNvSpPr/>
              <p:nvPr/>
            </p:nvSpPr>
            <p:spPr>
              <a:xfrm>
                <a:off x="7433268" y="1523997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7" name="Ellipse 86"/>
              <p:cNvSpPr/>
              <p:nvPr/>
            </p:nvSpPr>
            <p:spPr>
              <a:xfrm>
                <a:off x="8168343" y="1523997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967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-3378647" y="2700444"/>
            <a:ext cx="2555878" cy="2167467"/>
            <a:chOff x="626532" y="762000"/>
            <a:chExt cx="2555878" cy="2167467"/>
          </a:xfrm>
        </p:grpSpPr>
        <p:sp>
          <p:nvSpPr>
            <p:cNvPr id="5" name="Ellipse 4"/>
            <p:cNvSpPr/>
            <p:nvPr/>
          </p:nvSpPr>
          <p:spPr>
            <a:xfrm>
              <a:off x="1312333" y="1540933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Ellipse 5"/>
            <p:cNvSpPr/>
            <p:nvPr/>
          </p:nvSpPr>
          <p:spPr>
            <a:xfrm>
              <a:off x="1168399" y="1693333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Ellipse 6"/>
            <p:cNvSpPr/>
            <p:nvPr/>
          </p:nvSpPr>
          <p:spPr>
            <a:xfrm>
              <a:off x="1464733" y="1693333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Ellipse 7"/>
            <p:cNvSpPr/>
            <p:nvPr/>
          </p:nvSpPr>
          <p:spPr>
            <a:xfrm>
              <a:off x="1240366" y="1930400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Ellipse 8"/>
            <p:cNvSpPr/>
            <p:nvPr/>
          </p:nvSpPr>
          <p:spPr>
            <a:xfrm>
              <a:off x="1528233" y="1972733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" name="Ellipse 9"/>
            <p:cNvSpPr/>
            <p:nvPr/>
          </p:nvSpPr>
          <p:spPr>
            <a:xfrm>
              <a:off x="1316566" y="2218267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629833" y="2235200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540933" y="1490133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708150" y="168486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729316" y="1998133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981200" y="1828800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036107" y="140546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Ellipse 16"/>
            <p:cNvSpPr/>
            <p:nvPr/>
          </p:nvSpPr>
          <p:spPr>
            <a:xfrm>
              <a:off x="948266" y="1693333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015999" y="1930400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083733" y="218439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253066" y="121919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490133" y="125306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987550" y="1490132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964267" y="216746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4" name="Ellipse 23"/>
            <p:cNvSpPr/>
            <p:nvPr/>
          </p:nvSpPr>
          <p:spPr>
            <a:xfrm>
              <a:off x="2233083" y="1659467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268009" y="2023533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05466" y="982132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" name="Ellipse 26"/>
            <p:cNvSpPr/>
            <p:nvPr/>
          </p:nvSpPr>
          <p:spPr>
            <a:xfrm>
              <a:off x="999065" y="1032932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Ellipse 27"/>
            <p:cNvSpPr/>
            <p:nvPr/>
          </p:nvSpPr>
          <p:spPr>
            <a:xfrm>
              <a:off x="761997" y="121919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" name="Ellipse 28"/>
            <p:cNvSpPr/>
            <p:nvPr/>
          </p:nvSpPr>
          <p:spPr>
            <a:xfrm>
              <a:off x="728132" y="1456265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60400" y="186266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Ellipse 30"/>
            <p:cNvSpPr/>
            <p:nvPr/>
          </p:nvSpPr>
          <p:spPr>
            <a:xfrm>
              <a:off x="795866" y="211666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2" name="Ellipse 31"/>
            <p:cNvSpPr/>
            <p:nvPr/>
          </p:nvSpPr>
          <p:spPr>
            <a:xfrm>
              <a:off x="1168399" y="81279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557867" y="795865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" name="Ellipse 33"/>
            <p:cNvSpPr/>
            <p:nvPr/>
          </p:nvSpPr>
          <p:spPr>
            <a:xfrm>
              <a:off x="1744134" y="106679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862667" y="778932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Ellipse 35"/>
            <p:cNvSpPr/>
            <p:nvPr/>
          </p:nvSpPr>
          <p:spPr>
            <a:xfrm>
              <a:off x="2047876" y="1117600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6"/>
            <p:cNvSpPr/>
            <p:nvPr/>
          </p:nvSpPr>
          <p:spPr>
            <a:xfrm>
              <a:off x="2183872" y="914400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Ellipse 37"/>
            <p:cNvSpPr/>
            <p:nvPr/>
          </p:nvSpPr>
          <p:spPr>
            <a:xfrm>
              <a:off x="2283884" y="137159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Ellipse 38"/>
            <p:cNvSpPr/>
            <p:nvPr/>
          </p:nvSpPr>
          <p:spPr>
            <a:xfrm>
              <a:off x="2437344" y="116839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Ellipse 39"/>
            <p:cNvSpPr/>
            <p:nvPr/>
          </p:nvSpPr>
          <p:spPr>
            <a:xfrm>
              <a:off x="2538944" y="1456267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525184" y="172719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Ellipse 41"/>
            <p:cNvSpPr/>
            <p:nvPr/>
          </p:nvSpPr>
          <p:spPr>
            <a:xfrm>
              <a:off x="2607205" y="2015067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478617" y="2286000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Ellipse 43"/>
            <p:cNvSpPr/>
            <p:nvPr/>
          </p:nvSpPr>
          <p:spPr>
            <a:xfrm>
              <a:off x="2182284" y="233679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5" name="Ellipse 44"/>
            <p:cNvSpPr/>
            <p:nvPr/>
          </p:nvSpPr>
          <p:spPr>
            <a:xfrm>
              <a:off x="1878542" y="252306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6" name="Ellipse 45"/>
            <p:cNvSpPr/>
            <p:nvPr/>
          </p:nvSpPr>
          <p:spPr>
            <a:xfrm>
              <a:off x="1676400" y="2438400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388532" y="2540000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8" name="Ellipse 47"/>
            <p:cNvSpPr/>
            <p:nvPr/>
          </p:nvSpPr>
          <p:spPr>
            <a:xfrm>
              <a:off x="1015998" y="2438400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9" name="Ellipse 48"/>
            <p:cNvSpPr/>
            <p:nvPr/>
          </p:nvSpPr>
          <p:spPr>
            <a:xfrm>
              <a:off x="1270000" y="2506133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0" name="Ellipse 49"/>
            <p:cNvSpPr/>
            <p:nvPr/>
          </p:nvSpPr>
          <p:spPr>
            <a:xfrm>
              <a:off x="795866" y="242146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1" name="Ellipse 50"/>
            <p:cNvSpPr/>
            <p:nvPr/>
          </p:nvSpPr>
          <p:spPr>
            <a:xfrm>
              <a:off x="626532" y="162559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2" name="Ellipse 51"/>
            <p:cNvSpPr/>
            <p:nvPr/>
          </p:nvSpPr>
          <p:spPr>
            <a:xfrm>
              <a:off x="812798" y="86359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3" name="Ellipse 52"/>
            <p:cNvSpPr/>
            <p:nvPr/>
          </p:nvSpPr>
          <p:spPr>
            <a:xfrm>
              <a:off x="2726798" y="1591733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4" name="Ellipse 53"/>
            <p:cNvSpPr/>
            <p:nvPr/>
          </p:nvSpPr>
          <p:spPr>
            <a:xfrm>
              <a:off x="2286001" y="2497665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5" name="Ellipse 54"/>
            <p:cNvSpPr/>
            <p:nvPr/>
          </p:nvSpPr>
          <p:spPr>
            <a:xfrm>
              <a:off x="2792943" y="1811867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6" name="Ellipse 55"/>
            <p:cNvSpPr/>
            <p:nvPr/>
          </p:nvSpPr>
          <p:spPr>
            <a:xfrm>
              <a:off x="2774951" y="125306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7" name="Ellipse 56"/>
            <p:cNvSpPr/>
            <p:nvPr/>
          </p:nvSpPr>
          <p:spPr>
            <a:xfrm>
              <a:off x="2589741" y="99906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8" name="Ellipse 57"/>
            <p:cNvSpPr/>
            <p:nvPr/>
          </p:nvSpPr>
          <p:spPr>
            <a:xfrm>
              <a:off x="2302935" y="762000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9" name="Ellipse 58"/>
            <p:cNvSpPr/>
            <p:nvPr/>
          </p:nvSpPr>
          <p:spPr>
            <a:xfrm>
              <a:off x="1768475" y="132926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83" name="Ellipse 82"/>
          <p:cNvSpPr/>
          <p:nvPr/>
        </p:nvSpPr>
        <p:spPr>
          <a:xfrm>
            <a:off x="-2249043" y="237063"/>
            <a:ext cx="389467" cy="389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-1591732" y="237063"/>
            <a:ext cx="390522" cy="390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riangle isocèle 2"/>
          <p:cNvSpPr/>
          <p:nvPr/>
        </p:nvSpPr>
        <p:spPr>
          <a:xfrm>
            <a:off x="-862545" y="237063"/>
            <a:ext cx="451782" cy="3894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Ellipse 87"/>
          <p:cNvSpPr/>
          <p:nvPr/>
        </p:nvSpPr>
        <p:spPr>
          <a:xfrm>
            <a:off x="-2249043" y="947736"/>
            <a:ext cx="389467" cy="3894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Triangle isocèle 89"/>
          <p:cNvSpPr/>
          <p:nvPr/>
        </p:nvSpPr>
        <p:spPr>
          <a:xfrm>
            <a:off x="-862545" y="947736"/>
            <a:ext cx="451782" cy="38946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Ellipse 90"/>
          <p:cNvSpPr/>
          <p:nvPr/>
        </p:nvSpPr>
        <p:spPr>
          <a:xfrm>
            <a:off x="-2225525" y="1624542"/>
            <a:ext cx="389467" cy="38946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/>
          <p:cNvSpPr/>
          <p:nvPr/>
        </p:nvSpPr>
        <p:spPr>
          <a:xfrm>
            <a:off x="-1568214" y="1624542"/>
            <a:ext cx="390522" cy="3905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Triangle isocèle 92"/>
          <p:cNvSpPr/>
          <p:nvPr/>
        </p:nvSpPr>
        <p:spPr>
          <a:xfrm>
            <a:off x="-839027" y="1624542"/>
            <a:ext cx="451782" cy="389467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77" name="Groupe 276"/>
          <p:cNvGrpSpPr/>
          <p:nvPr/>
        </p:nvGrpSpPr>
        <p:grpSpPr>
          <a:xfrm>
            <a:off x="886068" y="1109131"/>
            <a:ext cx="9175063" cy="3843865"/>
            <a:chOff x="886068" y="1109131"/>
            <a:chExt cx="9175063" cy="3843865"/>
          </a:xfrm>
        </p:grpSpPr>
        <p:sp>
          <p:nvSpPr>
            <p:cNvPr id="63" name="Cylindre 62"/>
            <p:cNvSpPr/>
            <p:nvPr/>
          </p:nvSpPr>
          <p:spPr>
            <a:xfrm rot="16200000">
              <a:off x="5548757" y="645582"/>
              <a:ext cx="863600" cy="2620432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5" name="Ellipse 64"/>
            <p:cNvSpPr/>
            <p:nvPr/>
          </p:nvSpPr>
          <p:spPr>
            <a:xfrm>
              <a:off x="6454692" y="1761064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6" name="Ellipse 65"/>
            <p:cNvSpPr/>
            <p:nvPr/>
          </p:nvSpPr>
          <p:spPr>
            <a:xfrm>
              <a:off x="5218556" y="1761064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Cylindre 71"/>
            <p:cNvSpPr/>
            <p:nvPr/>
          </p:nvSpPr>
          <p:spPr>
            <a:xfrm rot="16200000">
              <a:off x="5548757" y="1822448"/>
              <a:ext cx="863600" cy="2620432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Cylindre 76"/>
            <p:cNvSpPr/>
            <p:nvPr/>
          </p:nvSpPr>
          <p:spPr>
            <a:xfrm rot="16200000">
              <a:off x="5548757" y="2999314"/>
              <a:ext cx="863600" cy="2620432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Ellipse 77"/>
            <p:cNvSpPr/>
            <p:nvPr/>
          </p:nvSpPr>
          <p:spPr>
            <a:xfrm>
              <a:off x="5836624" y="411479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Flèche droite 81"/>
            <p:cNvSpPr/>
            <p:nvPr/>
          </p:nvSpPr>
          <p:spPr>
            <a:xfrm>
              <a:off x="5170054" y="1109131"/>
              <a:ext cx="1770329" cy="203201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987963" y="1278464"/>
              <a:ext cx="2059516" cy="160866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001615" y="3344330"/>
              <a:ext cx="2059516" cy="160866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Ellipse 86"/>
            <p:cNvSpPr/>
            <p:nvPr/>
          </p:nvSpPr>
          <p:spPr>
            <a:xfrm>
              <a:off x="9204177" y="395392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204177" y="1887536"/>
              <a:ext cx="390522" cy="390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60" name="Groupe 59"/>
            <p:cNvGrpSpPr/>
            <p:nvPr/>
          </p:nvGrpSpPr>
          <p:grpSpPr>
            <a:xfrm>
              <a:off x="886068" y="1894412"/>
              <a:ext cx="2974420" cy="2424861"/>
              <a:chOff x="905026" y="4264842"/>
              <a:chExt cx="2974420" cy="2424861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2955088" y="4638346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2902760" y="4384616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Triangle isocèle 212"/>
              <p:cNvSpPr/>
              <p:nvPr/>
            </p:nvSpPr>
            <p:spPr>
              <a:xfrm>
                <a:off x="2532284" y="4958627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213"/>
              <p:cNvSpPr/>
              <p:nvPr/>
            </p:nvSpPr>
            <p:spPr>
              <a:xfrm>
                <a:off x="2526865" y="524820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Triangle isocèle 214"/>
              <p:cNvSpPr/>
              <p:nvPr/>
            </p:nvSpPr>
            <p:spPr>
              <a:xfrm>
                <a:off x="2864472" y="5314092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215"/>
              <p:cNvSpPr/>
              <p:nvPr/>
            </p:nvSpPr>
            <p:spPr>
              <a:xfrm>
                <a:off x="2799301" y="507834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947318" y="5755157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Triangle isocèle 217"/>
              <p:cNvSpPr/>
              <p:nvPr/>
            </p:nvSpPr>
            <p:spPr>
              <a:xfrm>
                <a:off x="2660929" y="4705290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9" name="Ellipse 218"/>
              <p:cNvSpPr/>
              <p:nvPr/>
            </p:nvSpPr>
            <p:spPr>
              <a:xfrm>
                <a:off x="2904879" y="4774074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2464086" y="4535953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1" name="Triangle isocèle 220"/>
              <p:cNvSpPr/>
              <p:nvPr/>
            </p:nvSpPr>
            <p:spPr>
              <a:xfrm>
                <a:off x="2684447" y="5382096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2243889" y="4941554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3" name="Triangle isocèle 222"/>
              <p:cNvSpPr/>
              <p:nvPr/>
            </p:nvSpPr>
            <p:spPr>
              <a:xfrm>
                <a:off x="2430348" y="4806886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4" name="Ellipse 223"/>
              <p:cNvSpPr/>
              <p:nvPr/>
            </p:nvSpPr>
            <p:spPr>
              <a:xfrm>
                <a:off x="2432434" y="5517821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191561" y="4687824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6" name="Ellipse 225"/>
              <p:cNvSpPr/>
              <p:nvPr/>
            </p:nvSpPr>
            <p:spPr>
              <a:xfrm>
                <a:off x="2575515" y="5652497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7" name="Triangle isocèle 226"/>
              <p:cNvSpPr/>
              <p:nvPr/>
            </p:nvSpPr>
            <p:spPr>
              <a:xfrm>
                <a:off x="2351495" y="5026624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2970075" y="4925934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5" name="Triangle isocèle 174"/>
              <p:cNvSpPr/>
              <p:nvPr/>
            </p:nvSpPr>
            <p:spPr>
              <a:xfrm>
                <a:off x="1956948" y="4961333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" name="Ellipse 175"/>
              <p:cNvSpPr/>
              <p:nvPr/>
            </p:nvSpPr>
            <p:spPr>
              <a:xfrm>
                <a:off x="1951529" y="5250912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441537" y="4979456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8" name="Triangle isocèle 177"/>
              <p:cNvSpPr/>
              <p:nvPr/>
            </p:nvSpPr>
            <p:spPr>
              <a:xfrm>
                <a:off x="2289136" y="5316798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" name="Ellipse 178"/>
              <p:cNvSpPr/>
              <p:nvPr/>
            </p:nvSpPr>
            <p:spPr>
              <a:xfrm>
                <a:off x="2223965" y="5081052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371982" y="5757863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1" name="Triangle isocèle 180"/>
              <p:cNvSpPr/>
              <p:nvPr/>
            </p:nvSpPr>
            <p:spPr>
              <a:xfrm>
                <a:off x="2085593" y="4707996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" name="Ellipse 181"/>
              <p:cNvSpPr/>
              <p:nvPr/>
            </p:nvSpPr>
            <p:spPr>
              <a:xfrm>
                <a:off x="2329543" y="477678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888750" y="4538659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4" name="Triangle isocèle 183"/>
              <p:cNvSpPr/>
              <p:nvPr/>
            </p:nvSpPr>
            <p:spPr>
              <a:xfrm>
                <a:off x="2109111" y="5384802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5" name="Ellipse 184"/>
              <p:cNvSpPr/>
              <p:nvPr/>
            </p:nvSpPr>
            <p:spPr>
              <a:xfrm>
                <a:off x="2516646" y="5537331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668553" y="4944260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7" name="Triangle isocèle 186"/>
              <p:cNvSpPr/>
              <p:nvPr/>
            </p:nvSpPr>
            <p:spPr>
              <a:xfrm>
                <a:off x="1855012" y="4809592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8" name="Ellipse 187"/>
              <p:cNvSpPr/>
              <p:nvPr/>
            </p:nvSpPr>
            <p:spPr>
              <a:xfrm>
                <a:off x="1857098" y="5520527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616225" y="4690530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0" name="Ellipse 189"/>
              <p:cNvSpPr/>
              <p:nvPr/>
            </p:nvSpPr>
            <p:spPr>
              <a:xfrm>
                <a:off x="2000179" y="565520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2588469" y="5283728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" name="Triangle isocèle 191"/>
              <p:cNvSpPr/>
              <p:nvPr/>
            </p:nvSpPr>
            <p:spPr>
              <a:xfrm>
                <a:off x="1776159" y="5029330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" name="Triangle isocèle 143"/>
              <p:cNvSpPr/>
              <p:nvPr/>
            </p:nvSpPr>
            <p:spPr>
              <a:xfrm>
                <a:off x="1245749" y="5264541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4" name="Ellipse 93"/>
              <p:cNvSpPr/>
              <p:nvPr/>
            </p:nvSpPr>
            <p:spPr>
              <a:xfrm>
                <a:off x="1240330" y="555412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730338" y="5282664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6" name="Triangle isocèle 95"/>
              <p:cNvSpPr/>
              <p:nvPr/>
            </p:nvSpPr>
            <p:spPr>
              <a:xfrm>
                <a:off x="1577937" y="5620006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7" name="Ellipse 96"/>
              <p:cNvSpPr/>
              <p:nvPr/>
            </p:nvSpPr>
            <p:spPr>
              <a:xfrm>
                <a:off x="1512766" y="538426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660783" y="6061071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9" name="Triangle isocèle 98"/>
              <p:cNvSpPr/>
              <p:nvPr/>
            </p:nvSpPr>
            <p:spPr>
              <a:xfrm>
                <a:off x="1374394" y="5011204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1618344" y="5079988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177551" y="4841867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2" name="Triangle isocèle 101"/>
              <p:cNvSpPr/>
              <p:nvPr/>
            </p:nvSpPr>
            <p:spPr>
              <a:xfrm>
                <a:off x="1397912" y="5688010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39" name="Ellipse 138"/>
              <p:cNvSpPr/>
              <p:nvPr/>
            </p:nvSpPr>
            <p:spPr>
              <a:xfrm>
                <a:off x="1805447" y="584053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957354" y="5247468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1" name="Triangle isocèle 140"/>
              <p:cNvSpPr/>
              <p:nvPr/>
            </p:nvSpPr>
            <p:spPr>
              <a:xfrm>
                <a:off x="1143813" y="5112800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1145899" y="5823735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905026" y="4993738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5" name="Ellipse 144"/>
              <p:cNvSpPr/>
              <p:nvPr/>
            </p:nvSpPr>
            <p:spPr>
              <a:xfrm>
                <a:off x="1288980" y="5958411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877270" y="5586936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7" name="Triangle isocèle 146"/>
              <p:cNvSpPr/>
              <p:nvPr/>
            </p:nvSpPr>
            <p:spPr>
              <a:xfrm>
                <a:off x="1064960" y="5332538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7" name="Triangle isocèle 156"/>
              <p:cNvSpPr/>
              <p:nvPr/>
            </p:nvSpPr>
            <p:spPr>
              <a:xfrm>
                <a:off x="2024263" y="5502651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8" name="Ellipse 157"/>
              <p:cNvSpPr/>
              <p:nvPr/>
            </p:nvSpPr>
            <p:spPr>
              <a:xfrm>
                <a:off x="2018844" y="579223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508852" y="5520774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" name="Triangle isocèle 159"/>
              <p:cNvSpPr/>
              <p:nvPr/>
            </p:nvSpPr>
            <p:spPr>
              <a:xfrm>
                <a:off x="2356451" y="5858116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1" name="Ellipse 160"/>
              <p:cNvSpPr/>
              <p:nvPr/>
            </p:nvSpPr>
            <p:spPr>
              <a:xfrm>
                <a:off x="2291280" y="562237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2439297" y="6299181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" name="Triangle isocèle 162"/>
              <p:cNvSpPr/>
              <p:nvPr/>
            </p:nvSpPr>
            <p:spPr>
              <a:xfrm>
                <a:off x="2152908" y="5249314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2396858" y="5318098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956065" y="5079977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" name="Triangle isocèle 165"/>
              <p:cNvSpPr/>
              <p:nvPr/>
            </p:nvSpPr>
            <p:spPr>
              <a:xfrm>
                <a:off x="2176426" y="5926120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" name="Ellipse 166"/>
              <p:cNvSpPr/>
              <p:nvPr/>
            </p:nvSpPr>
            <p:spPr>
              <a:xfrm>
                <a:off x="2583961" y="607864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735868" y="5485578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9" name="Triangle isocèle 168"/>
              <p:cNvSpPr/>
              <p:nvPr/>
            </p:nvSpPr>
            <p:spPr>
              <a:xfrm>
                <a:off x="1922327" y="5350910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0" name="Ellipse 169"/>
              <p:cNvSpPr/>
              <p:nvPr/>
            </p:nvSpPr>
            <p:spPr>
              <a:xfrm>
                <a:off x="1924413" y="6061845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683540" y="5231848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2" name="Ellipse 171"/>
              <p:cNvSpPr/>
              <p:nvPr/>
            </p:nvSpPr>
            <p:spPr>
              <a:xfrm>
                <a:off x="2067494" y="6196521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2655784" y="5825046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4" name="Triangle isocèle 173"/>
              <p:cNvSpPr/>
              <p:nvPr/>
            </p:nvSpPr>
            <p:spPr>
              <a:xfrm>
                <a:off x="1843474" y="5570648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" name="Triangle isocèle 192"/>
              <p:cNvSpPr/>
              <p:nvPr/>
            </p:nvSpPr>
            <p:spPr>
              <a:xfrm>
                <a:off x="2703384" y="5264541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4" name="Ellipse 193"/>
              <p:cNvSpPr/>
              <p:nvPr/>
            </p:nvSpPr>
            <p:spPr>
              <a:xfrm>
                <a:off x="2697965" y="555412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3187973" y="5282664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" name="Triangle isocèle 195"/>
              <p:cNvSpPr/>
              <p:nvPr/>
            </p:nvSpPr>
            <p:spPr>
              <a:xfrm>
                <a:off x="3035572" y="5620006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7" name="Ellipse 196"/>
              <p:cNvSpPr/>
              <p:nvPr/>
            </p:nvSpPr>
            <p:spPr>
              <a:xfrm>
                <a:off x="2970401" y="538426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3118418" y="6061071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" name="Triangle isocèle 198"/>
              <p:cNvSpPr/>
              <p:nvPr/>
            </p:nvSpPr>
            <p:spPr>
              <a:xfrm>
                <a:off x="2832029" y="5011204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0" name="Ellipse 199"/>
              <p:cNvSpPr/>
              <p:nvPr/>
            </p:nvSpPr>
            <p:spPr>
              <a:xfrm>
                <a:off x="3075979" y="5079988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635186" y="4841867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" name="Triangle isocèle 201"/>
              <p:cNvSpPr/>
              <p:nvPr/>
            </p:nvSpPr>
            <p:spPr>
              <a:xfrm>
                <a:off x="2855547" y="5688010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3" name="Ellipse 202"/>
              <p:cNvSpPr/>
              <p:nvPr/>
            </p:nvSpPr>
            <p:spPr>
              <a:xfrm>
                <a:off x="3263082" y="584053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414989" y="5247468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5" name="Triangle isocèle 204"/>
              <p:cNvSpPr/>
              <p:nvPr/>
            </p:nvSpPr>
            <p:spPr>
              <a:xfrm>
                <a:off x="2601448" y="5112800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6" name="Ellipse 205"/>
              <p:cNvSpPr/>
              <p:nvPr/>
            </p:nvSpPr>
            <p:spPr>
              <a:xfrm>
                <a:off x="2603534" y="5823735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362661" y="4993738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207"/>
              <p:cNvSpPr/>
              <p:nvPr/>
            </p:nvSpPr>
            <p:spPr>
              <a:xfrm>
                <a:off x="2746615" y="5958411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3334905" y="5586936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Triangle isocèle 209"/>
              <p:cNvSpPr/>
              <p:nvPr/>
            </p:nvSpPr>
            <p:spPr>
              <a:xfrm>
                <a:off x="2522595" y="5332538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9" name="Triangle isocèle 228"/>
              <p:cNvSpPr/>
              <p:nvPr/>
            </p:nvSpPr>
            <p:spPr>
              <a:xfrm>
                <a:off x="3016872" y="5466492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3099718" y="5907557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1" name="Triangle isocèle 230"/>
              <p:cNvSpPr/>
              <p:nvPr/>
            </p:nvSpPr>
            <p:spPr>
              <a:xfrm>
                <a:off x="2836847" y="5534496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2808184" y="5977446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3" name="Ellipse 232"/>
              <p:cNvSpPr/>
              <p:nvPr/>
            </p:nvSpPr>
            <p:spPr>
              <a:xfrm>
                <a:off x="2850365" y="570652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4" name="Triangle isocèle 233"/>
              <p:cNvSpPr/>
              <p:nvPr/>
            </p:nvSpPr>
            <p:spPr>
              <a:xfrm>
                <a:off x="3187972" y="5772406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5" name="Ellipse 234"/>
              <p:cNvSpPr/>
              <p:nvPr/>
            </p:nvSpPr>
            <p:spPr>
              <a:xfrm>
                <a:off x="3122801" y="553666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3270818" y="6213471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7" name="Triangle isocèle 236"/>
              <p:cNvSpPr/>
              <p:nvPr/>
            </p:nvSpPr>
            <p:spPr>
              <a:xfrm>
                <a:off x="3007947" y="5840410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8" name="Ellipse 237"/>
              <p:cNvSpPr/>
              <p:nvPr/>
            </p:nvSpPr>
            <p:spPr>
              <a:xfrm>
                <a:off x="3415482" y="599293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9" name="Ellipse 238"/>
              <p:cNvSpPr/>
              <p:nvPr/>
            </p:nvSpPr>
            <p:spPr>
              <a:xfrm>
                <a:off x="2899015" y="6110811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487305" y="5739336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1" name="Triangle isocèle 240"/>
              <p:cNvSpPr/>
              <p:nvPr/>
            </p:nvSpPr>
            <p:spPr>
              <a:xfrm>
                <a:off x="1679734" y="4264842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62580" y="4705907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3" name="Triangle isocèle 242"/>
              <p:cNvSpPr/>
              <p:nvPr/>
            </p:nvSpPr>
            <p:spPr>
              <a:xfrm>
                <a:off x="1499709" y="4332846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1471046" y="4775796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5" name="Ellipse 244"/>
              <p:cNvSpPr/>
              <p:nvPr/>
            </p:nvSpPr>
            <p:spPr>
              <a:xfrm>
                <a:off x="1513227" y="450487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6" name="Triangle isocèle 245"/>
              <p:cNvSpPr/>
              <p:nvPr/>
            </p:nvSpPr>
            <p:spPr>
              <a:xfrm>
                <a:off x="1850834" y="4570756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7" name="Ellipse 246"/>
              <p:cNvSpPr/>
              <p:nvPr/>
            </p:nvSpPr>
            <p:spPr>
              <a:xfrm>
                <a:off x="1785663" y="433501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1933680" y="5011821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9" name="Triangle isocèle 248"/>
              <p:cNvSpPr/>
              <p:nvPr/>
            </p:nvSpPr>
            <p:spPr>
              <a:xfrm>
                <a:off x="1670809" y="4638760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0" name="Ellipse 249"/>
              <p:cNvSpPr/>
              <p:nvPr/>
            </p:nvSpPr>
            <p:spPr>
              <a:xfrm>
                <a:off x="2078344" y="479128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1" name="Ellipse 250"/>
              <p:cNvSpPr/>
              <p:nvPr/>
            </p:nvSpPr>
            <p:spPr>
              <a:xfrm>
                <a:off x="1561877" y="4909161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2150167" y="4537686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3" name="Triangle isocèle 252"/>
              <p:cNvSpPr/>
              <p:nvPr/>
            </p:nvSpPr>
            <p:spPr>
              <a:xfrm>
                <a:off x="3018491" y="4621955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3101337" y="5063020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5" name="Triangle isocèle 254"/>
              <p:cNvSpPr/>
              <p:nvPr/>
            </p:nvSpPr>
            <p:spPr>
              <a:xfrm>
                <a:off x="2838466" y="4689959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2809803" y="5132909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7" name="Ellipse 256"/>
              <p:cNvSpPr/>
              <p:nvPr/>
            </p:nvSpPr>
            <p:spPr>
              <a:xfrm>
                <a:off x="2851984" y="486198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8" name="Triangle isocèle 257"/>
              <p:cNvSpPr/>
              <p:nvPr/>
            </p:nvSpPr>
            <p:spPr>
              <a:xfrm>
                <a:off x="3189591" y="4927869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9" name="Ellipse 258"/>
              <p:cNvSpPr/>
              <p:nvPr/>
            </p:nvSpPr>
            <p:spPr>
              <a:xfrm>
                <a:off x="3124420" y="469212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272437" y="5368934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1" name="Triangle isocèle 260"/>
              <p:cNvSpPr/>
              <p:nvPr/>
            </p:nvSpPr>
            <p:spPr>
              <a:xfrm>
                <a:off x="3009566" y="4995873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2" name="Ellipse 261"/>
              <p:cNvSpPr/>
              <p:nvPr/>
            </p:nvSpPr>
            <p:spPr>
              <a:xfrm>
                <a:off x="3417101" y="5148402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3" name="Ellipse 262"/>
              <p:cNvSpPr/>
              <p:nvPr/>
            </p:nvSpPr>
            <p:spPr>
              <a:xfrm>
                <a:off x="2900634" y="5266274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3488924" y="4894799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268" name="Ellipse 267"/>
            <p:cNvSpPr/>
            <p:nvPr/>
          </p:nvSpPr>
          <p:spPr>
            <a:xfrm>
              <a:off x="6454692" y="2964352"/>
              <a:ext cx="389467" cy="3894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5218556" y="4113741"/>
              <a:ext cx="390522" cy="390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0" name="Triangle isocèle 269"/>
            <p:cNvSpPr/>
            <p:nvPr/>
          </p:nvSpPr>
          <p:spPr>
            <a:xfrm>
              <a:off x="5829327" y="1761064"/>
              <a:ext cx="451782" cy="38946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1" name="Ellipse 270"/>
            <p:cNvSpPr/>
            <p:nvPr/>
          </p:nvSpPr>
          <p:spPr>
            <a:xfrm>
              <a:off x="6454692" y="4113690"/>
              <a:ext cx="389467" cy="38946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836096" y="2944728"/>
              <a:ext cx="390522" cy="3905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3" name="Triangle isocèle 272"/>
            <p:cNvSpPr/>
            <p:nvPr/>
          </p:nvSpPr>
          <p:spPr>
            <a:xfrm>
              <a:off x="5163130" y="2945783"/>
              <a:ext cx="451782" cy="389467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4" name="Triangle isocèle 273"/>
            <p:cNvSpPr/>
            <p:nvPr/>
          </p:nvSpPr>
          <p:spPr>
            <a:xfrm>
              <a:off x="8424292" y="1862058"/>
              <a:ext cx="451782" cy="389467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5" name="Ellipse 274"/>
            <p:cNvSpPr/>
            <p:nvPr/>
          </p:nvSpPr>
          <p:spPr>
            <a:xfrm>
              <a:off x="8486607" y="3927649"/>
              <a:ext cx="389467" cy="38946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276" name="Rectangle 275"/>
          <p:cNvSpPr/>
          <p:nvPr/>
        </p:nvSpPr>
        <p:spPr>
          <a:xfrm>
            <a:off x="-1618785" y="987959"/>
            <a:ext cx="390522" cy="3905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406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-2943123" y="4038302"/>
            <a:ext cx="2555878" cy="2167467"/>
            <a:chOff x="626532" y="762000"/>
            <a:chExt cx="2555878" cy="2167467"/>
          </a:xfrm>
        </p:grpSpPr>
        <p:sp>
          <p:nvSpPr>
            <p:cNvPr id="5" name="Ellipse 4"/>
            <p:cNvSpPr/>
            <p:nvPr/>
          </p:nvSpPr>
          <p:spPr>
            <a:xfrm>
              <a:off x="1312333" y="1540933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Ellipse 5"/>
            <p:cNvSpPr/>
            <p:nvPr/>
          </p:nvSpPr>
          <p:spPr>
            <a:xfrm>
              <a:off x="1168399" y="1693333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Ellipse 6"/>
            <p:cNvSpPr/>
            <p:nvPr/>
          </p:nvSpPr>
          <p:spPr>
            <a:xfrm>
              <a:off x="1464733" y="1693333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Ellipse 7"/>
            <p:cNvSpPr/>
            <p:nvPr/>
          </p:nvSpPr>
          <p:spPr>
            <a:xfrm>
              <a:off x="1240366" y="1930400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Ellipse 8"/>
            <p:cNvSpPr/>
            <p:nvPr/>
          </p:nvSpPr>
          <p:spPr>
            <a:xfrm>
              <a:off x="1528233" y="1972733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" name="Ellipse 9"/>
            <p:cNvSpPr/>
            <p:nvPr/>
          </p:nvSpPr>
          <p:spPr>
            <a:xfrm>
              <a:off x="1316566" y="2218267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629833" y="2235200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540933" y="1490133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708150" y="168486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729316" y="1998133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981200" y="1828800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036107" y="140546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Ellipse 16"/>
            <p:cNvSpPr/>
            <p:nvPr/>
          </p:nvSpPr>
          <p:spPr>
            <a:xfrm>
              <a:off x="948266" y="1693333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015999" y="1930400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083733" y="218439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253066" y="121919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490133" y="125306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987550" y="1490132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964267" y="216746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4" name="Ellipse 23"/>
            <p:cNvSpPr/>
            <p:nvPr/>
          </p:nvSpPr>
          <p:spPr>
            <a:xfrm>
              <a:off x="2233083" y="1659467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268009" y="2023533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05466" y="982132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" name="Ellipse 26"/>
            <p:cNvSpPr/>
            <p:nvPr/>
          </p:nvSpPr>
          <p:spPr>
            <a:xfrm>
              <a:off x="999065" y="1032932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Ellipse 27"/>
            <p:cNvSpPr/>
            <p:nvPr/>
          </p:nvSpPr>
          <p:spPr>
            <a:xfrm>
              <a:off x="761997" y="121919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" name="Ellipse 28"/>
            <p:cNvSpPr/>
            <p:nvPr/>
          </p:nvSpPr>
          <p:spPr>
            <a:xfrm>
              <a:off x="728132" y="1456265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60400" y="186266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Ellipse 30"/>
            <p:cNvSpPr/>
            <p:nvPr/>
          </p:nvSpPr>
          <p:spPr>
            <a:xfrm>
              <a:off x="795866" y="211666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2" name="Ellipse 31"/>
            <p:cNvSpPr/>
            <p:nvPr/>
          </p:nvSpPr>
          <p:spPr>
            <a:xfrm>
              <a:off x="1168399" y="81279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557867" y="795865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" name="Ellipse 33"/>
            <p:cNvSpPr/>
            <p:nvPr/>
          </p:nvSpPr>
          <p:spPr>
            <a:xfrm>
              <a:off x="1744134" y="106679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862667" y="778932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Ellipse 35"/>
            <p:cNvSpPr/>
            <p:nvPr/>
          </p:nvSpPr>
          <p:spPr>
            <a:xfrm>
              <a:off x="2047876" y="1117600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6"/>
            <p:cNvSpPr/>
            <p:nvPr/>
          </p:nvSpPr>
          <p:spPr>
            <a:xfrm>
              <a:off x="2183872" y="914400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Ellipse 37"/>
            <p:cNvSpPr/>
            <p:nvPr/>
          </p:nvSpPr>
          <p:spPr>
            <a:xfrm>
              <a:off x="2283884" y="137159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Ellipse 38"/>
            <p:cNvSpPr/>
            <p:nvPr/>
          </p:nvSpPr>
          <p:spPr>
            <a:xfrm>
              <a:off x="2437344" y="116839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Ellipse 39"/>
            <p:cNvSpPr/>
            <p:nvPr/>
          </p:nvSpPr>
          <p:spPr>
            <a:xfrm>
              <a:off x="2538944" y="1456267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525184" y="172719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Ellipse 41"/>
            <p:cNvSpPr/>
            <p:nvPr/>
          </p:nvSpPr>
          <p:spPr>
            <a:xfrm>
              <a:off x="2607205" y="2015067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478617" y="2286000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Ellipse 43"/>
            <p:cNvSpPr/>
            <p:nvPr/>
          </p:nvSpPr>
          <p:spPr>
            <a:xfrm>
              <a:off x="2182284" y="233679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5" name="Ellipse 44"/>
            <p:cNvSpPr/>
            <p:nvPr/>
          </p:nvSpPr>
          <p:spPr>
            <a:xfrm>
              <a:off x="1878542" y="252306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6" name="Ellipse 45"/>
            <p:cNvSpPr/>
            <p:nvPr/>
          </p:nvSpPr>
          <p:spPr>
            <a:xfrm>
              <a:off x="1676400" y="2438400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388532" y="2540000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8" name="Ellipse 47"/>
            <p:cNvSpPr/>
            <p:nvPr/>
          </p:nvSpPr>
          <p:spPr>
            <a:xfrm>
              <a:off x="1015998" y="2438400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9" name="Ellipse 48"/>
            <p:cNvSpPr/>
            <p:nvPr/>
          </p:nvSpPr>
          <p:spPr>
            <a:xfrm>
              <a:off x="1270000" y="2506133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0" name="Ellipse 49"/>
            <p:cNvSpPr/>
            <p:nvPr/>
          </p:nvSpPr>
          <p:spPr>
            <a:xfrm>
              <a:off x="795866" y="242146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1" name="Ellipse 50"/>
            <p:cNvSpPr/>
            <p:nvPr/>
          </p:nvSpPr>
          <p:spPr>
            <a:xfrm>
              <a:off x="626532" y="162559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2" name="Ellipse 51"/>
            <p:cNvSpPr/>
            <p:nvPr/>
          </p:nvSpPr>
          <p:spPr>
            <a:xfrm>
              <a:off x="812798" y="863599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3" name="Ellipse 52"/>
            <p:cNvSpPr/>
            <p:nvPr/>
          </p:nvSpPr>
          <p:spPr>
            <a:xfrm>
              <a:off x="2726798" y="1591733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4" name="Ellipse 53"/>
            <p:cNvSpPr/>
            <p:nvPr/>
          </p:nvSpPr>
          <p:spPr>
            <a:xfrm>
              <a:off x="2286001" y="2497665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5" name="Ellipse 54"/>
            <p:cNvSpPr/>
            <p:nvPr/>
          </p:nvSpPr>
          <p:spPr>
            <a:xfrm>
              <a:off x="2792943" y="1811867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6" name="Ellipse 55"/>
            <p:cNvSpPr/>
            <p:nvPr/>
          </p:nvSpPr>
          <p:spPr>
            <a:xfrm>
              <a:off x="2774951" y="125306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7" name="Ellipse 56"/>
            <p:cNvSpPr/>
            <p:nvPr/>
          </p:nvSpPr>
          <p:spPr>
            <a:xfrm>
              <a:off x="2589741" y="99906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8" name="Ellipse 57"/>
            <p:cNvSpPr/>
            <p:nvPr/>
          </p:nvSpPr>
          <p:spPr>
            <a:xfrm>
              <a:off x="2302935" y="762000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9" name="Ellipse 58"/>
            <p:cNvSpPr/>
            <p:nvPr/>
          </p:nvSpPr>
          <p:spPr>
            <a:xfrm>
              <a:off x="1768475" y="132926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83" name="Ellipse 82"/>
          <p:cNvSpPr/>
          <p:nvPr/>
        </p:nvSpPr>
        <p:spPr>
          <a:xfrm>
            <a:off x="-2249043" y="237063"/>
            <a:ext cx="389467" cy="389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-1591732" y="237063"/>
            <a:ext cx="390522" cy="390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riangle isocèle 2"/>
          <p:cNvSpPr/>
          <p:nvPr/>
        </p:nvSpPr>
        <p:spPr>
          <a:xfrm>
            <a:off x="-862545" y="237063"/>
            <a:ext cx="451782" cy="3894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Ellipse 87"/>
          <p:cNvSpPr/>
          <p:nvPr/>
        </p:nvSpPr>
        <p:spPr>
          <a:xfrm>
            <a:off x="-2249043" y="947736"/>
            <a:ext cx="389467" cy="3894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0" name="Triangle isocèle 89"/>
          <p:cNvSpPr/>
          <p:nvPr/>
        </p:nvSpPr>
        <p:spPr>
          <a:xfrm>
            <a:off x="-862545" y="947736"/>
            <a:ext cx="451782" cy="38946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Ellipse 90"/>
          <p:cNvSpPr/>
          <p:nvPr/>
        </p:nvSpPr>
        <p:spPr>
          <a:xfrm>
            <a:off x="-2225525" y="1624542"/>
            <a:ext cx="389467" cy="38946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/>
          <p:cNvSpPr/>
          <p:nvPr/>
        </p:nvSpPr>
        <p:spPr>
          <a:xfrm>
            <a:off x="-1568214" y="1624542"/>
            <a:ext cx="390522" cy="3905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Triangle isocèle 92"/>
          <p:cNvSpPr/>
          <p:nvPr/>
        </p:nvSpPr>
        <p:spPr>
          <a:xfrm>
            <a:off x="-839027" y="1624542"/>
            <a:ext cx="451782" cy="389467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6" name="Rectangle 275"/>
          <p:cNvSpPr/>
          <p:nvPr/>
        </p:nvSpPr>
        <p:spPr>
          <a:xfrm>
            <a:off x="-1618785" y="987959"/>
            <a:ext cx="390522" cy="3905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5" name="Ellipse 264"/>
          <p:cNvSpPr/>
          <p:nvPr/>
        </p:nvSpPr>
        <p:spPr>
          <a:xfrm>
            <a:off x="-2225525" y="2200274"/>
            <a:ext cx="389467" cy="38946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6" name="Rectangle 265"/>
          <p:cNvSpPr/>
          <p:nvPr/>
        </p:nvSpPr>
        <p:spPr>
          <a:xfrm>
            <a:off x="-1568214" y="2200274"/>
            <a:ext cx="390522" cy="3905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7" name="Triangle isocèle 266"/>
          <p:cNvSpPr/>
          <p:nvPr/>
        </p:nvSpPr>
        <p:spPr>
          <a:xfrm>
            <a:off x="-839027" y="2200274"/>
            <a:ext cx="451782" cy="389467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2" name="Groupe 61"/>
          <p:cNvGrpSpPr/>
          <p:nvPr/>
        </p:nvGrpSpPr>
        <p:grpSpPr>
          <a:xfrm>
            <a:off x="886068" y="1109131"/>
            <a:ext cx="9175063" cy="3843865"/>
            <a:chOff x="886068" y="1109131"/>
            <a:chExt cx="9175063" cy="3843865"/>
          </a:xfrm>
        </p:grpSpPr>
        <p:sp>
          <p:nvSpPr>
            <p:cNvPr id="63" name="Cylindre 62"/>
            <p:cNvSpPr/>
            <p:nvPr/>
          </p:nvSpPr>
          <p:spPr>
            <a:xfrm rot="16200000">
              <a:off x="5548757" y="645582"/>
              <a:ext cx="863600" cy="2620432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5" name="Ellipse 64"/>
            <p:cNvSpPr/>
            <p:nvPr/>
          </p:nvSpPr>
          <p:spPr>
            <a:xfrm>
              <a:off x="6454692" y="1761064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6" name="Ellipse 65"/>
            <p:cNvSpPr/>
            <p:nvPr/>
          </p:nvSpPr>
          <p:spPr>
            <a:xfrm>
              <a:off x="5218556" y="1761064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Cylindre 71"/>
            <p:cNvSpPr/>
            <p:nvPr/>
          </p:nvSpPr>
          <p:spPr>
            <a:xfrm rot="16200000">
              <a:off x="5548757" y="1822448"/>
              <a:ext cx="863600" cy="2620432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Cylindre 76"/>
            <p:cNvSpPr/>
            <p:nvPr/>
          </p:nvSpPr>
          <p:spPr>
            <a:xfrm rot="16200000">
              <a:off x="5548757" y="2999314"/>
              <a:ext cx="863600" cy="2620432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Ellipse 77"/>
            <p:cNvSpPr/>
            <p:nvPr/>
          </p:nvSpPr>
          <p:spPr>
            <a:xfrm>
              <a:off x="5836624" y="4114796"/>
              <a:ext cx="389467" cy="389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Flèche droite 81"/>
            <p:cNvSpPr/>
            <p:nvPr/>
          </p:nvSpPr>
          <p:spPr>
            <a:xfrm>
              <a:off x="5170054" y="1109131"/>
              <a:ext cx="1770329" cy="203201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987963" y="1278464"/>
              <a:ext cx="2059516" cy="160866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001615" y="3344330"/>
              <a:ext cx="2059516" cy="160866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Ellipse 86"/>
            <p:cNvSpPr/>
            <p:nvPr/>
          </p:nvSpPr>
          <p:spPr>
            <a:xfrm>
              <a:off x="9204177" y="3953929"/>
              <a:ext cx="389467" cy="38946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204177" y="1887536"/>
              <a:ext cx="390522" cy="390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68" name="Ellipse 267"/>
            <p:cNvSpPr/>
            <p:nvPr/>
          </p:nvSpPr>
          <p:spPr>
            <a:xfrm>
              <a:off x="6454692" y="2964352"/>
              <a:ext cx="389467" cy="3894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5218556" y="4113741"/>
              <a:ext cx="390522" cy="390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0" name="Triangle isocèle 269"/>
            <p:cNvSpPr/>
            <p:nvPr/>
          </p:nvSpPr>
          <p:spPr>
            <a:xfrm>
              <a:off x="5829327" y="1761064"/>
              <a:ext cx="451782" cy="38946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1" name="Ellipse 270"/>
            <p:cNvSpPr/>
            <p:nvPr/>
          </p:nvSpPr>
          <p:spPr>
            <a:xfrm>
              <a:off x="6454692" y="4113690"/>
              <a:ext cx="389467" cy="38946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836096" y="2944728"/>
              <a:ext cx="390522" cy="39052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3" name="Triangle isocèle 272"/>
            <p:cNvSpPr/>
            <p:nvPr/>
          </p:nvSpPr>
          <p:spPr>
            <a:xfrm>
              <a:off x="5163130" y="2945783"/>
              <a:ext cx="451782" cy="389467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4" name="Triangle isocèle 273"/>
            <p:cNvSpPr/>
            <p:nvPr/>
          </p:nvSpPr>
          <p:spPr>
            <a:xfrm>
              <a:off x="8424292" y="1862058"/>
              <a:ext cx="451782" cy="389467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5" name="Ellipse 274"/>
            <p:cNvSpPr/>
            <p:nvPr/>
          </p:nvSpPr>
          <p:spPr>
            <a:xfrm>
              <a:off x="8486607" y="3927649"/>
              <a:ext cx="389467" cy="38946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61" name="Groupe 60"/>
            <p:cNvGrpSpPr/>
            <p:nvPr/>
          </p:nvGrpSpPr>
          <p:grpSpPr>
            <a:xfrm>
              <a:off x="886068" y="1894412"/>
              <a:ext cx="2974420" cy="2424861"/>
              <a:chOff x="886068" y="1894412"/>
              <a:chExt cx="2974420" cy="2424861"/>
            </a:xfrm>
          </p:grpSpPr>
          <p:sp>
            <p:nvSpPr>
              <p:cNvPr id="284" name="Rectangle 283"/>
              <p:cNvSpPr/>
              <p:nvPr/>
            </p:nvSpPr>
            <p:spPr>
              <a:xfrm>
                <a:off x="3279045" y="2185163"/>
                <a:ext cx="390522" cy="39052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5" name="Triangle isocèle 284"/>
              <p:cNvSpPr/>
              <p:nvPr/>
            </p:nvSpPr>
            <p:spPr>
              <a:xfrm>
                <a:off x="944207" y="3183391"/>
                <a:ext cx="451782" cy="389467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2936130" y="2267916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2883802" y="2014186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Triangle isocèle 212"/>
              <p:cNvSpPr/>
              <p:nvPr/>
            </p:nvSpPr>
            <p:spPr>
              <a:xfrm>
                <a:off x="2513326" y="2588197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213"/>
              <p:cNvSpPr/>
              <p:nvPr/>
            </p:nvSpPr>
            <p:spPr>
              <a:xfrm>
                <a:off x="2507907" y="287777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Triangle isocèle 214"/>
              <p:cNvSpPr/>
              <p:nvPr/>
            </p:nvSpPr>
            <p:spPr>
              <a:xfrm>
                <a:off x="2845514" y="2943662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215"/>
              <p:cNvSpPr/>
              <p:nvPr/>
            </p:nvSpPr>
            <p:spPr>
              <a:xfrm>
                <a:off x="2780343" y="270791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928360" y="3384727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Triangle isocèle 217"/>
              <p:cNvSpPr/>
              <p:nvPr/>
            </p:nvSpPr>
            <p:spPr>
              <a:xfrm>
                <a:off x="2641971" y="2334860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9" name="Ellipse 218"/>
              <p:cNvSpPr/>
              <p:nvPr/>
            </p:nvSpPr>
            <p:spPr>
              <a:xfrm>
                <a:off x="2885921" y="2403644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2445128" y="2165523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1" name="Triangle isocèle 220"/>
              <p:cNvSpPr/>
              <p:nvPr/>
            </p:nvSpPr>
            <p:spPr>
              <a:xfrm>
                <a:off x="2665489" y="3011666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2224931" y="2571124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3" name="Triangle isocèle 222"/>
              <p:cNvSpPr/>
              <p:nvPr/>
            </p:nvSpPr>
            <p:spPr>
              <a:xfrm>
                <a:off x="2411390" y="2436456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4" name="Ellipse 223"/>
              <p:cNvSpPr/>
              <p:nvPr/>
            </p:nvSpPr>
            <p:spPr>
              <a:xfrm>
                <a:off x="2413476" y="3147391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172603" y="2317394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6" name="Ellipse 225"/>
              <p:cNvSpPr/>
              <p:nvPr/>
            </p:nvSpPr>
            <p:spPr>
              <a:xfrm>
                <a:off x="2556557" y="3282067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7" name="Triangle isocèle 226"/>
              <p:cNvSpPr/>
              <p:nvPr/>
            </p:nvSpPr>
            <p:spPr>
              <a:xfrm>
                <a:off x="2332537" y="2656194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2951117" y="2555504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5" name="Triangle isocèle 174"/>
              <p:cNvSpPr/>
              <p:nvPr/>
            </p:nvSpPr>
            <p:spPr>
              <a:xfrm>
                <a:off x="1937990" y="2590903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" name="Ellipse 175"/>
              <p:cNvSpPr/>
              <p:nvPr/>
            </p:nvSpPr>
            <p:spPr>
              <a:xfrm>
                <a:off x="1932571" y="2880482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422579" y="2609026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8" name="Triangle isocèle 177"/>
              <p:cNvSpPr/>
              <p:nvPr/>
            </p:nvSpPr>
            <p:spPr>
              <a:xfrm>
                <a:off x="2270178" y="2946368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" name="Ellipse 178"/>
              <p:cNvSpPr/>
              <p:nvPr/>
            </p:nvSpPr>
            <p:spPr>
              <a:xfrm>
                <a:off x="2205007" y="2710622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353024" y="3387433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1" name="Triangle isocèle 180"/>
              <p:cNvSpPr/>
              <p:nvPr/>
            </p:nvSpPr>
            <p:spPr>
              <a:xfrm>
                <a:off x="2066635" y="2337566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" name="Ellipse 181"/>
              <p:cNvSpPr/>
              <p:nvPr/>
            </p:nvSpPr>
            <p:spPr>
              <a:xfrm>
                <a:off x="2310585" y="240635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869792" y="2168229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4" name="Triangle isocèle 183"/>
              <p:cNvSpPr/>
              <p:nvPr/>
            </p:nvSpPr>
            <p:spPr>
              <a:xfrm>
                <a:off x="2090153" y="3014372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5" name="Ellipse 184"/>
              <p:cNvSpPr/>
              <p:nvPr/>
            </p:nvSpPr>
            <p:spPr>
              <a:xfrm>
                <a:off x="2497688" y="3166901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649595" y="2573830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7" name="Triangle isocèle 186"/>
              <p:cNvSpPr/>
              <p:nvPr/>
            </p:nvSpPr>
            <p:spPr>
              <a:xfrm>
                <a:off x="1836054" y="2439162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8" name="Ellipse 187"/>
              <p:cNvSpPr/>
              <p:nvPr/>
            </p:nvSpPr>
            <p:spPr>
              <a:xfrm>
                <a:off x="1838140" y="3150097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597267" y="2320100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0" name="Ellipse 189"/>
              <p:cNvSpPr/>
              <p:nvPr/>
            </p:nvSpPr>
            <p:spPr>
              <a:xfrm>
                <a:off x="1981221" y="328477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2569511" y="2913298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" name="Triangle isocèle 191"/>
              <p:cNvSpPr/>
              <p:nvPr/>
            </p:nvSpPr>
            <p:spPr>
              <a:xfrm>
                <a:off x="1757201" y="2658900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" name="Triangle isocèle 143"/>
              <p:cNvSpPr/>
              <p:nvPr/>
            </p:nvSpPr>
            <p:spPr>
              <a:xfrm>
                <a:off x="1226791" y="2894111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4" name="Ellipse 93"/>
              <p:cNvSpPr/>
              <p:nvPr/>
            </p:nvSpPr>
            <p:spPr>
              <a:xfrm>
                <a:off x="1221372" y="318369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711380" y="2912234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6" name="Triangle isocèle 95"/>
              <p:cNvSpPr/>
              <p:nvPr/>
            </p:nvSpPr>
            <p:spPr>
              <a:xfrm>
                <a:off x="1558979" y="3249576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7" name="Ellipse 96"/>
              <p:cNvSpPr/>
              <p:nvPr/>
            </p:nvSpPr>
            <p:spPr>
              <a:xfrm>
                <a:off x="1493808" y="301383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641825" y="3690641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9" name="Triangle isocèle 98"/>
              <p:cNvSpPr/>
              <p:nvPr/>
            </p:nvSpPr>
            <p:spPr>
              <a:xfrm>
                <a:off x="1355436" y="2640774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1599386" y="2709558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158593" y="2471437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2" name="Triangle isocèle 101"/>
              <p:cNvSpPr/>
              <p:nvPr/>
            </p:nvSpPr>
            <p:spPr>
              <a:xfrm>
                <a:off x="1378954" y="3317580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39" name="Ellipse 138"/>
              <p:cNvSpPr/>
              <p:nvPr/>
            </p:nvSpPr>
            <p:spPr>
              <a:xfrm>
                <a:off x="1786489" y="347010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938396" y="2877038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1" name="Triangle isocèle 140"/>
              <p:cNvSpPr/>
              <p:nvPr/>
            </p:nvSpPr>
            <p:spPr>
              <a:xfrm>
                <a:off x="1124855" y="2742370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1126941" y="3453305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886068" y="2623308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5" name="Ellipse 144"/>
              <p:cNvSpPr/>
              <p:nvPr/>
            </p:nvSpPr>
            <p:spPr>
              <a:xfrm>
                <a:off x="1270022" y="3587981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858312" y="3216506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7" name="Triangle isocèle 146"/>
              <p:cNvSpPr/>
              <p:nvPr/>
            </p:nvSpPr>
            <p:spPr>
              <a:xfrm>
                <a:off x="1046002" y="2962108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7" name="Triangle isocèle 156"/>
              <p:cNvSpPr/>
              <p:nvPr/>
            </p:nvSpPr>
            <p:spPr>
              <a:xfrm>
                <a:off x="2005305" y="3132221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8" name="Ellipse 157"/>
              <p:cNvSpPr/>
              <p:nvPr/>
            </p:nvSpPr>
            <p:spPr>
              <a:xfrm>
                <a:off x="1999886" y="342180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489894" y="3150344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" name="Triangle isocèle 159"/>
              <p:cNvSpPr/>
              <p:nvPr/>
            </p:nvSpPr>
            <p:spPr>
              <a:xfrm>
                <a:off x="2337493" y="3487686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1" name="Ellipse 160"/>
              <p:cNvSpPr/>
              <p:nvPr/>
            </p:nvSpPr>
            <p:spPr>
              <a:xfrm>
                <a:off x="2272322" y="325194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2420339" y="3928751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" name="Triangle isocèle 162"/>
              <p:cNvSpPr/>
              <p:nvPr/>
            </p:nvSpPr>
            <p:spPr>
              <a:xfrm>
                <a:off x="2133950" y="2878884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2377900" y="2947668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937107" y="2709547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" name="Triangle isocèle 165"/>
              <p:cNvSpPr/>
              <p:nvPr/>
            </p:nvSpPr>
            <p:spPr>
              <a:xfrm>
                <a:off x="2157468" y="3555690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716910" y="3115148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9" name="Triangle isocèle 168"/>
              <p:cNvSpPr/>
              <p:nvPr/>
            </p:nvSpPr>
            <p:spPr>
              <a:xfrm>
                <a:off x="1903369" y="2980480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0" name="Ellipse 169"/>
              <p:cNvSpPr/>
              <p:nvPr/>
            </p:nvSpPr>
            <p:spPr>
              <a:xfrm>
                <a:off x="1905455" y="3691415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2" name="Ellipse 171"/>
              <p:cNvSpPr/>
              <p:nvPr/>
            </p:nvSpPr>
            <p:spPr>
              <a:xfrm>
                <a:off x="2048536" y="3826091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2636826" y="3454616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4" name="Triangle isocèle 173"/>
              <p:cNvSpPr/>
              <p:nvPr/>
            </p:nvSpPr>
            <p:spPr>
              <a:xfrm>
                <a:off x="1824516" y="3200218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" name="Triangle isocèle 192"/>
              <p:cNvSpPr/>
              <p:nvPr/>
            </p:nvSpPr>
            <p:spPr>
              <a:xfrm>
                <a:off x="2684426" y="2894111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4" name="Ellipse 193"/>
              <p:cNvSpPr/>
              <p:nvPr/>
            </p:nvSpPr>
            <p:spPr>
              <a:xfrm>
                <a:off x="2679007" y="318369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3169015" y="2912234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" name="Triangle isocèle 195"/>
              <p:cNvSpPr/>
              <p:nvPr/>
            </p:nvSpPr>
            <p:spPr>
              <a:xfrm>
                <a:off x="3016614" y="3249576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7" name="Ellipse 196"/>
              <p:cNvSpPr/>
              <p:nvPr/>
            </p:nvSpPr>
            <p:spPr>
              <a:xfrm>
                <a:off x="2951443" y="301383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3099460" y="3690641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" name="Triangle isocèle 198"/>
              <p:cNvSpPr/>
              <p:nvPr/>
            </p:nvSpPr>
            <p:spPr>
              <a:xfrm>
                <a:off x="2813071" y="2640774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0" name="Ellipse 199"/>
              <p:cNvSpPr/>
              <p:nvPr/>
            </p:nvSpPr>
            <p:spPr>
              <a:xfrm>
                <a:off x="3057021" y="2709558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616228" y="2471437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" name="Triangle isocèle 201"/>
              <p:cNvSpPr/>
              <p:nvPr/>
            </p:nvSpPr>
            <p:spPr>
              <a:xfrm>
                <a:off x="2836589" y="3317580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3" name="Ellipse 202"/>
              <p:cNvSpPr/>
              <p:nvPr/>
            </p:nvSpPr>
            <p:spPr>
              <a:xfrm>
                <a:off x="3244124" y="347010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396031" y="2877038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5" name="Triangle isocèle 204"/>
              <p:cNvSpPr/>
              <p:nvPr/>
            </p:nvSpPr>
            <p:spPr>
              <a:xfrm>
                <a:off x="2582490" y="2742370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6" name="Ellipse 205"/>
              <p:cNvSpPr/>
              <p:nvPr/>
            </p:nvSpPr>
            <p:spPr>
              <a:xfrm>
                <a:off x="2584576" y="3453305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343703" y="2623308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207"/>
              <p:cNvSpPr/>
              <p:nvPr/>
            </p:nvSpPr>
            <p:spPr>
              <a:xfrm>
                <a:off x="2727657" y="3587981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3315947" y="3216506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Triangle isocèle 209"/>
              <p:cNvSpPr/>
              <p:nvPr/>
            </p:nvSpPr>
            <p:spPr>
              <a:xfrm>
                <a:off x="2503637" y="2962108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9" name="Triangle isocèle 228"/>
              <p:cNvSpPr/>
              <p:nvPr/>
            </p:nvSpPr>
            <p:spPr>
              <a:xfrm>
                <a:off x="2997914" y="3096062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3080760" y="3537127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1" name="Triangle isocèle 230"/>
              <p:cNvSpPr/>
              <p:nvPr/>
            </p:nvSpPr>
            <p:spPr>
              <a:xfrm>
                <a:off x="2817889" y="3164066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2789226" y="3607016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3" name="Ellipse 232"/>
              <p:cNvSpPr/>
              <p:nvPr/>
            </p:nvSpPr>
            <p:spPr>
              <a:xfrm>
                <a:off x="2831407" y="333609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4" name="Triangle isocèle 233"/>
              <p:cNvSpPr/>
              <p:nvPr/>
            </p:nvSpPr>
            <p:spPr>
              <a:xfrm>
                <a:off x="3169014" y="3401976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5" name="Ellipse 234"/>
              <p:cNvSpPr/>
              <p:nvPr/>
            </p:nvSpPr>
            <p:spPr>
              <a:xfrm>
                <a:off x="3103843" y="316623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3251860" y="3843041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7" name="Triangle isocèle 236"/>
              <p:cNvSpPr/>
              <p:nvPr/>
            </p:nvSpPr>
            <p:spPr>
              <a:xfrm>
                <a:off x="2988989" y="3469980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8" name="Ellipse 237"/>
              <p:cNvSpPr/>
              <p:nvPr/>
            </p:nvSpPr>
            <p:spPr>
              <a:xfrm>
                <a:off x="3396524" y="362250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9" name="Ellipse 238"/>
              <p:cNvSpPr/>
              <p:nvPr/>
            </p:nvSpPr>
            <p:spPr>
              <a:xfrm>
                <a:off x="2880057" y="3740381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468347" y="3368906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1" name="Triangle isocèle 240"/>
              <p:cNvSpPr/>
              <p:nvPr/>
            </p:nvSpPr>
            <p:spPr>
              <a:xfrm>
                <a:off x="1660776" y="1894412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43622" y="2335477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3" name="Triangle isocèle 242"/>
              <p:cNvSpPr/>
              <p:nvPr/>
            </p:nvSpPr>
            <p:spPr>
              <a:xfrm>
                <a:off x="1480751" y="1962416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5" name="Ellipse 244"/>
              <p:cNvSpPr/>
              <p:nvPr/>
            </p:nvSpPr>
            <p:spPr>
              <a:xfrm>
                <a:off x="1494269" y="213444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6" name="Triangle isocèle 245"/>
              <p:cNvSpPr/>
              <p:nvPr/>
            </p:nvSpPr>
            <p:spPr>
              <a:xfrm>
                <a:off x="1831876" y="2200326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7" name="Ellipse 246"/>
              <p:cNvSpPr/>
              <p:nvPr/>
            </p:nvSpPr>
            <p:spPr>
              <a:xfrm>
                <a:off x="1766705" y="1964580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1914722" y="2641391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9" name="Triangle isocèle 248"/>
              <p:cNvSpPr/>
              <p:nvPr/>
            </p:nvSpPr>
            <p:spPr>
              <a:xfrm>
                <a:off x="1651851" y="2268330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0" name="Ellipse 249"/>
              <p:cNvSpPr/>
              <p:nvPr/>
            </p:nvSpPr>
            <p:spPr>
              <a:xfrm>
                <a:off x="2059386" y="242085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1" name="Ellipse 250"/>
              <p:cNvSpPr/>
              <p:nvPr/>
            </p:nvSpPr>
            <p:spPr>
              <a:xfrm>
                <a:off x="1542919" y="2538731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2131209" y="2167256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3" name="Triangle isocèle 252"/>
              <p:cNvSpPr/>
              <p:nvPr/>
            </p:nvSpPr>
            <p:spPr>
              <a:xfrm>
                <a:off x="2999533" y="2251525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3082379" y="2692590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5" name="Triangle isocèle 254"/>
              <p:cNvSpPr/>
              <p:nvPr/>
            </p:nvSpPr>
            <p:spPr>
              <a:xfrm>
                <a:off x="2819508" y="2319529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2790845" y="2762479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7" name="Ellipse 256"/>
              <p:cNvSpPr/>
              <p:nvPr/>
            </p:nvSpPr>
            <p:spPr>
              <a:xfrm>
                <a:off x="2833026" y="249155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8" name="Triangle isocèle 257"/>
              <p:cNvSpPr/>
              <p:nvPr/>
            </p:nvSpPr>
            <p:spPr>
              <a:xfrm>
                <a:off x="3170633" y="2557439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9" name="Ellipse 258"/>
              <p:cNvSpPr/>
              <p:nvPr/>
            </p:nvSpPr>
            <p:spPr>
              <a:xfrm>
                <a:off x="3105462" y="232169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253479" y="2998504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1" name="Triangle isocèle 260"/>
              <p:cNvSpPr/>
              <p:nvPr/>
            </p:nvSpPr>
            <p:spPr>
              <a:xfrm>
                <a:off x="2990608" y="2625443"/>
                <a:ext cx="451782" cy="389467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2" name="Ellipse 261"/>
              <p:cNvSpPr/>
              <p:nvPr/>
            </p:nvSpPr>
            <p:spPr>
              <a:xfrm>
                <a:off x="3398143" y="2777972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3" name="Ellipse 262"/>
              <p:cNvSpPr/>
              <p:nvPr/>
            </p:nvSpPr>
            <p:spPr>
              <a:xfrm>
                <a:off x="2881676" y="2895844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3469966" y="2524369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2368292" y="3685250"/>
                <a:ext cx="390522" cy="39052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0" name="Ellipse 279"/>
              <p:cNvSpPr/>
              <p:nvPr/>
            </p:nvSpPr>
            <p:spPr>
              <a:xfrm>
                <a:off x="1575132" y="3054842"/>
                <a:ext cx="389467" cy="389467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Triangle isocèle 281"/>
              <p:cNvSpPr/>
              <p:nvPr/>
            </p:nvSpPr>
            <p:spPr>
              <a:xfrm>
                <a:off x="2927819" y="3024423"/>
                <a:ext cx="451782" cy="389467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" name="Ellipse 166"/>
              <p:cNvSpPr/>
              <p:nvPr/>
            </p:nvSpPr>
            <p:spPr>
              <a:xfrm>
                <a:off x="2565003" y="3708219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664582" y="2861418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3" name="Ellipse 282"/>
              <p:cNvSpPr/>
              <p:nvPr/>
            </p:nvSpPr>
            <p:spPr>
              <a:xfrm>
                <a:off x="1299837" y="2133038"/>
                <a:ext cx="389467" cy="389467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1452088" y="2405366"/>
                <a:ext cx="390522" cy="3905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53023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9</cp:revision>
  <dcterms:created xsi:type="dcterms:W3CDTF">2017-10-30T20:00:12Z</dcterms:created>
  <dcterms:modified xsi:type="dcterms:W3CDTF">2017-10-30T20:31:44Z</dcterms:modified>
</cp:coreProperties>
</file>