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Raleway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RalewayMedium-italic.fntdata"/><Relationship Id="rId27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88604f58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88604f58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cf1c9c9d3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cf1c9c9d3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cf1c9c9d3_0_1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cf1c9c9d3_0_1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88604f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88604f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88604f5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88604f5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f1c9c9d3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f1c9c9d3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88604f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88604f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cf1c9c9d3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cf1c9c9d3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d81440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d81440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38600" y="318225"/>
            <a:ext cx="7816200" cy="16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 Credit Default Risk    Prediction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27700" y="2280638"/>
            <a:ext cx="42555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GROUP 11 - Phase 3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Kumud Sharma (kumsharm@iu.edu)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Kamna Chaudhary (kamchau@iu.edu)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Bhavya Mistry (brmistry@iu.edu)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Jaydeep Patel (jp157@iu.edu)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00" y="2280650"/>
            <a:ext cx="3777151" cy="2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251675" y="12445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:</a:t>
            </a:r>
            <a:endParaRPr b="1" sz="1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ensure that the dataset is balanced for the following stage, we first intend to undersample the data.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also  introduce dimensionality reduction to handle underfitting and develop Multilayer Perceptron for achieving better accuracy on the predicted results.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we will compare all the models based on the performance metrics and the best model will be chosen.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our models necessitates a significant amount of computational power and RAM.  Due to memory problems, the notebook had to be run on IU BigRed because the kernel was frequently crashing and generating problems.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proper engineering features, and deal with missing and null values.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Project Phase 3 - Outline</a:t>
            </a:r>
            <a:endParaRPr b="0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7030500" cy="2742600"/>
          </a:xfrm>
          <a:prstGeom prst="rect">
            <a:avLst/>
          </a:prstGeom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Goal and Description</a:t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Hyperparameter tuning</a:t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Performance metrics for models</a:t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Results - After Hyperparameter Tuning</a:t>
            </a:r>
            <a:endParaRPr b="1" sz="1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Kaggle Submission and scores</a:t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Conclusion and Next Steps</a:t>
            </a:r>
            <a:endParaRPr sz="1800"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Project Goal and Description</a:t>
            </a:r>
            <a:r>
              <a:rPr lang="en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24075"/>
            <a:ext cx="70305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goal of our project is to create a model that can forecast if a potential borrower of a new mortgage will be a "default risk" or not.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Phase 1 and Phase 2 work -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problem statement.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Exploration of dataset.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of potential machine learning methods that could be used in the project.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Carried out a visual exploratory data analysis to identify elements important for the target variable's prediction.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 model training and assessment of several models using chosen performance indicators.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Feature Engineering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478025"/>
            <a:ext cx="70305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application_train.csv and application_test.csv datasets were the only ones used in the prior phase's feature engineering, which introduced 3rd-degree polynomial features. To train and test the baseline models, we used a portion of the fresh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stage, we prepare features from additional secondary tables that the HCDR dataset offers us. In this article, the previous_application.csv and bureau.csv tables have received the most of our attention.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phase will be divided into the following three sections: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 in the previous_application.csv table.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 in the brueau.csv table.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the two secondary tables with the application_train.csv and application_test.csv tables.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429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Hyperparameter Tuning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962150" y="1424075"/>
            <a:ext cx="73725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employed an indirect approach to efficiently carry out a hyperparameter tuning grid search and random search.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evaluated the following classifiers: Gradient Boosting Classifier, Decision Tree Classifier, Random Forest Classifier, Logistic Regression Classifier, and XG Boost Classifier, AdaBoost Classifier.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ensemble classifiers such as: Gradient Boosting Classifier, Random Forest Classifier, XG Boost Classifier, AdaBoost Classifier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Non-ensemble classifiers such as: Decision Tree Classifier, Logistic Regression Classifiers.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of these models, we also tested a large number of hyperparameters for both grid search and random search and compared the results, where grid-search were slightly better than RandomSearch for AUC-ROC score.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07450" y="609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Performance metrics for models</a:t>
            </a:r>
            <a:endParaRPr b="0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50" y="1455250"/>
            <a:ext cx="7873352" cy="3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207450" y="609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Results - After Hyperparameter Tuning</a:t>
            </a:r>
            <a:endParaRPr sz="23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5" y="2108950"/>
            <a:ext cx="8839200" cy="74580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863250" y="1608575"/>
            <a:ext cx="51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Grid Search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908200" y="3003400"/>
            <a:ext cx="20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Random 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25" y="3516275"/>
            <a:ext cx="8390124" cy="7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Kaggle submission and score</a:t>
            </a:r>
            <a:endParaRPr b="0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641700" y="1357275"/>
            <a:ext cx="78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After submitting to Kaggle, we received an AUC private score of 70.4% and a public score of 71.6%.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900" y="1882475"/>
            <a:ext cx="5077872" cy="28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402700" y="36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Conclusion and next Steps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21850" y="1321850"/>
            <a:ext cx="67980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Past :</a:t>
            </a:r>
            <a:endParaRPr b="1" sz="1000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Char char="●"/>
            </a:pPr>
            <a:r>
              <a:rPr lang="en"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Exploration of Datasets, Exploratory Data Analysis, Feature Engineering, and Baseline Model Development</a:t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 :</a:t>
            </a:r>
            <a:endParaRPr b="1" sz="1000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Char char="●"/>
            </a:pPr>
            <a:r>
              <a:rPr lang="en"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this phase, the datasets were combined, and the most important properties for the target variable's prediction were derived.</a:t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Char char="●"/>
            </a:pPr>
            <a:r>
              <a:rPr lang="en"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have performed Feature Engineering deriving Polynomial Features (with degree = 3) for highly correlated features.</a:t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Char char="●"/>
            </a:pPr>
            <a:r>
              <a:rPr lang="en"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performed Hyperparameter tuning using GridSearchCV with best results being obtained for ADABoost classifier.</a:t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Char char="●"/>
            </a:pPr>
            <a:r>
              <a:rPr lang="en"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have also performed submissions on Kaggle and best results were obtained for ADABoost classifier with a ROC-AUC score of  71.6%.</a:t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2" name="Google Shape;332;p21"/>
          <p:cNvSpPr txBox="1"/>
          <p:nvPr/>
        </p:nvSpPr>
        <p:spPr>
          <a:xfrm>
            <a:off x="5871875" y="1321850"/>
            <a:ext cx="279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