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CBFCE-2BDE-4311-9548-A4282D234905}" v="59" dt="2024-10-18T15:33:5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3987" autoAdjust="0"/>
  </p:normalViewPr>
  <p:slideViewPr>
    <p:cSldViewPr>
      <p:cViewPr>
        <p:scale>
          <a:sx n="50" d="100"/>
          <a:sy n="50" d="100"/>
        </p:scale>
        <p:origin x="27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ud dhabhai" userId="0633135f8e0da04c" providerId="LiveId" clId="{775CBFCE-2BDE-4311-9548-A4282D234905}"/>
    <pc:docChg chg="undo redo custSel modSld modMainMaster">
      <pc:chgData name="kumud dhabhai" userId="0633135f8e0da04c" providerId="LiveId" clId="{775CBFCE-2BDE-4311-9548-A4282D234905}" dt="2024-10-18T15:49:17.801" v="1370" actId="20577"/>
      <pc:docMkLst>
        <pc:docMk/>
      </pc:docMkLst>
      <pc:sldChg chg="modTransition">
        <pc:chgData name="kumud dhabhai" userId="0633135f8e0da04c" providerId="LiveId" clId="{775CBFCE-2BDE-4311-9548-A4282D234905}" dt="2024-10-18T14:00:38.987" v="1183"/>
        <pc:sldMkLst>
          <pc:docMk/>
          <pc:sldMk cId="0" sldId="256"/>
        </pc:sldMkLst>
      </pc:sldChg>
      <pc:sldChg chg="modSp mod modTransition">
        <pc:chgData name="kumud dhabhai" userId="0633135f8e0da04c" providerId="LiveId" clId="{775CBFCE-2BDE-4311-9548-A4282D234905}" dt="2024-10-18T15:25:16.149" v="1285" actId="12"/>
        <pc:sldMkLst>
          <pc:docMk/>
          <pc:sldMk cId="0" sldId="257"/>
        </pc:sldMkLst>
        <pc:spChg chg="mod">
          <ac:chgData name="kumud dhabhai" userId="0633135f8e0da04c" providerId="LiveId" clId="{775CBFCE-2BDE-4311-9548-A4282D234905}" dt="2024-10-18T15:13:29.130" v="1256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kumud dhabhai" userId="0633135f8e0da04c" providerId="LiveId" clId="{775CBFCE-2BDE-4311-9548-A4282D234905}" dt="2024-10-18T15:25:16.149" v="1285" actId="12"/>
          <ac:spMkLst>
            <pc:docMk/>
            <pc:sldMk cId="0" sldId="257"/>
            <ac:spMk id="4" creationId="{00000000-0000-0000-0000-000000000000}"/>
          </ac:spMkLst>
        </pc:spChg>
      </pc:sldChg>
      <pc:sldChg chg="modTransition">
        <pc:chgData name="kumud dhabhai" userId="0633135f8e0da04c" providerId="LiveId" clId="{775CBFCE-2BDE-4311-9548-A4282D234905}" dt="2024-10-18T14:00:38.987" v="1183"/>
        <pc:sldMkLst>
          <pc:docMk/>
          <pc:sldMk cId="0" sldId="258"/>
        </pc:sldMkLst>
      </pc:sldChg>
      <pc:sldChg chg="modTransition">
        <pc:chgData name="kumud dhabhai" userId="0633135f8e0da04c" providerId="LiveId" clId="{775CBFCE-2BDE-4311-9548-A4282D234905}" dt="2024-10-18T14:00:38.987" v="1183"/>
        <pc:sldMkLst>
          <pc:docMk/>
          <pc:sldMk cId="0" sldId="259"/>
        </pc:sldMkLst>
      </pc:sldChg>
      <pc:sldChg chg="addSp delSp modSp mod modTransition">
        <pc:chgData name="kumud dhabhai" userId="0633135f8e0da04c" providerId="LiveId" clId="{775CBFCE-2BDE-4311-9548-A4282D234905}" dt="2024-10-18T15:07:58.205" v="1253"/>
        <pc:sldMkLst>
          <pc:docMk/>
          <pc:sldMk cId="0" sldId="260"/>
        </pc:sldMkLst>
        <pc:spChg chg="add del mod">
          <ac:chgData name="kumud dhabhai" userId="0633135f8e0da04c" providerId="LiveId" clId="{775CBFCE-2BDE-4311-9548-A4282D234905}" dt="2024-10-18T15:07:58.205" v="1253"/>
          <ac:spMkLst>
            <pc:docMk/>
            <pc:sldMk cId="0" sldId="260"/>
            <ac:spMk id="35" creationId="{94EC9F05-5D91-31A3-AF22-5366E848F0EF}"/>
          </ac:spMkLst>
        </pc:spChg>
        <pc:spChg chg="add mod">
          <ac:chgData name="kumud dhabhai" userId="0633135f8e0da04c" providerId="LiveId" clId="{775CBFCE-2BDE-4311-9548-A4282D234905}" dt="2024-10-18T15:06:42.402" v="1243" actId="1076"/>
          <ac:spMkLst>
            <pc:docMk/>
            <pc:sldMk cId="0" sldId="260"/>
            <ac:spMk id="38" creationId="{91255ADA-0D19-FACF-2497-4DBEE5489E37}"/>
          </ac:spMkLst>
        </pc:spChg>
        <pc:picChg chg="add del mod">
          <ac:chgData name="kumud dhabhai" userId="0633135f8e0da04c" providerId="LiveId" clId="{775CBFCE-2BDE-4311-9548-A4282D234905}" dt="2024-10-18T14:03:19.534" v="1185" actId="478"/>
          <ac:picMkLst>
            <pc:docMk/>
            <pc:sldMk cId="0" sldId="260"/>
            <ac:picMk id="34" creationId="{09441705-2DF7-4981-3BC7-51272413CFCC}"/>
          </ac:picMkLst>
        </pc:picChg>
        <pc:picChg chg="add mod">
          <ac:chgData name="kumud dhabhai" userId="0633135f8e0da04c" providerId="LiveId" clId="{775CBFCE-2BDE-4311-9548-A4282D234905}" dt="2024-10-18T15:07:55.587" v="1251" actId="1036"/>
          <ac:picMkLst>
            <pc:docMk/>
            <pc:sldMk cId="0" sldId="260"/>
            <ac:picMk id="34" creationId="{7ECF7937-317E-C147-F98C-EFE85819C2AE}"/>
          </ac:picMkLst>
        </pc:picChg>
        <pc:picChg chg="add del mod">
          <ac:chgData name="kumud dhabhai" userId="0633135f8e0da04c" providerId="LiveId" clId="{775CBFCE-2BDE-4311-9548-A4282D234905}" dt="2024-10-18T14:06:34.582" v="1199" actId="478"/>
          <ac:picMkLst>
            <pc:docMk/>
            <pc:sldMk cId="0" sldId="260"/>
            <ac:picMk id="36" creationId="{35DA05DC-6F97-1198-5E8F-93C4F5C75229}"/>
          </ac:picMkLst>
        </pc:picChg>
        <pc:picChg chg="add mod">
          <ac:chgData name="kumud dhabhai" userId="0633135f8e0da04c" providerId="LiveId" clId="{775CBFCE-2BDE-4311-9548-A4282D234905}" dt="2024-10-18T15:05:18.671" v="1224" actId="1076"/>
          <ac:picMkLst>
            <pc:docMk/>
            <pc:sldMk cId="0" sldId="260"/>
            <ac:picMk id="37" creationId="{C43CCA37-B044-999F-8F38-C47966F912DE}"/>
          </ac:picMkLst>
        </pc:picChg>
      </pc:sldChg>
      <pc:sldChg chg="modTransition">
        <pc:chgData name="kumud dhabhai" userId="0633135f8e0da04c" providerId="LiveId" clId="{775CBFCE-2BDE-4311-9548-A4282D234905}" dt="2024-10-18T14:00:38.987" v="1183"/>
        <pc:sldMkLst>
          <pc:docMk/>
          <pc:sldMk cId="0" sldId="261"/>
        </pc:sldMkLst>
      </pc:sldChg>
      <pc:sldChg chg="addSp modSp mod modTransition">
        <pc:chgData name="kumud dhabhai" userId="0633135f8e0da04c" providerId="LiveId" clId="{775CBFCE-2BDE-4311-9548-A4282D234905}" dt="2024-10-18T14:00:38.987" v="1183"/>
        <pc:sldMkLst>
          <pc:docMk/>
          <pc:sldMk cId="0" sldId="262"/>
        </pc:sldMkLst>
        <pc:spChg chg="add mod">
          <ac:chgData name="kumud dhabhai" userId="0633135f8e0da04c" providerId="LiveId" clId="{775CBFCE-2BDE-4311-9548-A4282D234905}" dt="2024-10-17T11:06:11.716" v="169" actId="1076"/>
          <ac:spMkLst>
            <pc:docMk/>
            <pc:sldMk cId="0" sldId="262"/>
            <ac:spMk id="14" creationId="{7EC1E6E6-75F8-161A-9A3E-DB2D241FD02F}"/>
          </ac:spMkLst>
        </pc:spChg>
        <pc:spChg chg="add mod">
          <ac:chgData name="kumud dhabhai" userId="0633135f8e0da04c" providerId="LiveId" clId="{775CBFCE-2BDE-4311-9548-A4282D234905}" dt="2024-10-17T11:06:16.499" v="170" actId="1076"/>
          <ac:spMkLst>
            <pc:docMk/>
            <pc:sldMk cId="0" sldId="262"/>
            <ac:spMk id="16" creationId="{7996BBB6-58C2-711B-9AAF-7DAC327E34A1}"/>
          </ac:spMkLst>
        </pc:spChg>
        <pc:spChg chg="add mod">
          <ac:chgData name="kumud dhabhai" userId="0633135f8e0da04c" providerId="LiveId" clId="{775CBFCE-2BDE-4311-9548-A4282D234905}" dt="2024-10-17T11:06:03.838" v="168" actId="1076"/>
          <ac:spMkLst>
            <pc:docMk/>
            <pc:sldMk cId="0" sldId="262"/>
            <ac:spMk id="18" creationId="{78F950C0-089D-5B0D-50E6-967F4E9D01E5}"/>
          </ac:spMkLst>
        </pc:spChg>
      </pc:sldChg>
      <pc:sldChg chg="addSp modSp mod modTransition">
        <pc:chgData name="kumud dhabhai" userId="0633135f8e0da04c" providerId="LiveId" clId="{775CBFCE-2BDE-4311-9548-A4282D234905}" dt="2024-10-18T14:00:38.987" v="1183"/>
        <pc:sldMkLst>
          <pc:docMk/>
          <pc:sldMk cId="0" sldId="263"/>
        </pc:sldMkLst>
        <pc:spChg chg="mod">
          <ac:chgData name="kumud dhabhai" userId="0633135f8e0da04c" providerId="LiveId" clId="{775CBFCE-2BDE-4311-9548-A4282D234905}" dt="2024-10-17T13:30:18.928" v="208" actId="1035"/>
          <ac:spMkLst>
            <pc:docMk/>
            <pc:sldMk cId="0" sldId="263"/>
            <ac:spMk id="22" creationId="{00000000-0000-0000-0000-000000000000}"/>
          </ac:spMkLst>
        </pc:spChg>
        <pc:graphicFrameChg chg="add mod">
          <ac:chgData name="kumud dhabhai" userId="0633135f8e0da04c" providerId="LiveId" clId="{775CBFCE-2BDE-4311-9548-A4282D234905}" dt="2024-10-17T13:30:12.450" v="204"/>
          <ac:graphicFrameMkLst>
            <pc:docMk/>
            <pc:sldMk cId="0" sldId="263"/>
            <ac:graphicFrameMk id="27" creationId="{86B82A55-D7C5-8329-CA1F-022E5E587E2B}"/>
          </ac:graphicFrameMkLst>
        </pc:graphicFrameChg>
      </pc:sldChg>
      <pc:sldChg chg="addSp delSp modSp mod modTransition">
        <pc:chgData name="kumud dhabhai" userId="0633135f8e0da04c" providerId="LiveId" clId="{775CBFCE-2BDE-4311-9548-A4282D234905}" dt="2024-10-18T15:49:17.801" v="1370" actId="20577"/>
        <pc:sldMkLst>
          <pc:docMk/>
          <pc:sldMk cId="0" sldId="265"/>
        </pc:sldMkLst>
        <pc:spChg chg="add mod">
          <ac:chgData name="kumud dhabhai" userId="0633135f8e0da04c" providerId="LiveId" clId="{775CBFCE-2BDE-4311-9548-A4282D234905}" dt="2024-10-18T15:49:17.801" v="1370" actId="20577"/>
          <ac:spMkLst>
            <pc:docMk/>
            <pc:sldMk cId="0" sldId="265"/>
            <ac:spMk id="17" creationId="{CB4B1C5D-91BB-008A-B657-9B93DF8CB1F3}"/>
          </ac:spMkLst>
        </pc:spChg>
        <pc:spChg chg="add mod">
          <ac:chgData name="kumud dhabhai" userId="0633135f8e0da04c" providerId="LiveId" clId="{775CBFCE-2BDE-4311-9548-A4282D234905}" dt="2024-10-17T13:52:34.014" v="1028" actId="1076"/>
          <ac:spMkLst>
            <pc:docMk/>
            <pc:sldMk cId="0" sldId="265"/>
            <ac:spMk id="19" creationId="{E4C68EE8-3D9E-216A-F67B-22167EC1FA37}"/>
          </ac:spMkLst>
        </pc:spChg>
        <pc:spChg chg="del mod topLvl">
          <ac:chgData name="kumud dhabhai" userId="0633135f8e0da04c" providerId="LiveId" clId="{775CBFCE-2BDE-4311-9548-A4282D234905}" dt="2024-10-17T13:49:10.636" v="1009" actId="478"/>
          <ac:spMkLst>
            <pc:docMk/>
            <pc:sldMk cId="0" sldId="265"/>
            <ac:spMk id="24" creationId="{3A90234A-916B-4C29-ACF1-11F97E8C2563}"/>
          </ac:spMkLst>
        </pc:spChg>
        <pc:spChg chg="add del topLvl">
          <ac:chgData name="kumud dhabhai" userId="0633135f8e0da04c" providerId="LiveId" clId="{775CBFCE-2BDE-4311-9548-A4282D234905}" dt="2024-10-17T13:49:44.201" v="1011" actId="478"/>
          <ac:spMkLst>
            <pc:docMk/>
            <pc:sldMk cId="0" sldId="265"/>
            <ac:spMk id="25" creationId="{E1CF9388-A25B-45EF-AAD4-73FE2BA72053}"/>
          </ac:spMkLst>
        </pc:spChg>
        <pc:spChg chg="add mod">
          <ac:chgData name="kumud dhabhai" userId="0633135f8e0da04c" providerId="LiveId" clId="{775CBFCE-2BDE-4311-9548-A4282D234905}" dt="2024-10-17T13:57:48.874" v="1167" actId="14100"/>
          <ac:spMkLst>
            <pc:docMk/>
            <pc:sldMk cId="0" sldId="265"/>
            <ac:spMk id="27" creationId="{C5947990-C7CE-E5D5-8C76-FCECA5DD027D}"/>
          </ac:spMkLst>
        </pc:spChg>
        <pc:grpChg chg="del">
          <ac:chgData name="kumud dhabhai" userId="0633135f8e0da04c" providerId="LiveId" clId="{775CBFCE-2BDE-4311-9548-A4282D234905}" dt="2024-10-17T13:49:10.636" v="1009" actId="478"/>
          <ac:grpSpMkLst>
            <pc:docMk/>
            <pc:sldMk cId="0" sldId="265"/>
            <ac:grpSpMk id="23" creationId="{F49CBA38-C879-499F-B0F5-691188949921}"/>
          </ac:grpSpMkLst>
        </pc:grpChg>
      </pc:sldChg>
      <pc:sldChg chg="modTransition">
        <pc:chgData name="kumud dhabhai" userId="0633135f8e0da04c" providerId="LiveId" clId="{775CBFCE-2BDE-4311-9548-A4282D234905}" dt="2024-10-18T14:00:38.987" v="1183"/>
        <pc:sldMkLst>
          <pc:docMk/>
          <pc:sldMk cId="0" sldId="266"/>
        </pc:sldMkLst>
      </pc:sldChg>
      <pc:sldChg chg="addSp modSp mod modTransition">
        <pc:chgData name="kumud dhabhai" userId="0633135f8e0da04c" providerId="LiveId" clId="{775CBFCE-2BDE-4311-9548-A4282D234905}" dt="2024-10-18T15:33:37.757" v="1356" actId="1076"/>
        <pc:sldMkLst>
          <pc:docMk/>
          <pc:sldMk cId="2453851658" sldId="267"/>
        </pc:sldMkLst>
        <pc:spChg chg="add mod">
          <ac:chgData name="kumud dhabhai" userId="0633135f8e0da04c" providerId="LiveId" clId="{775CBFCE-2BDE-4311-9548-A4282D234905}" dt="2024-10-18T15:30:15.166" v="1322" actId="1076"/>
          <ac:spMkLst>
            <pc:docMk/>
            <pc:sldMk cId="2453851658" sldId="267"/>
            <ac:spMk id="33" creationId="{AF55794C-0CFE-A8E7-325A-9384E72947A7}"/>
          </ac:spMkLst>
        </pc:spChg>
        <pc:spChg chg="add mod">
          <ac:chgData name="kumud dhabhai" userId="0633135f8e0da04c" providerId="LiveId" clId="{775CBFCE-2BDE-4311-9548-A4282D234905}" dt="2024-10-18T15:31:27.740" v="1333" actId="1076"/>
          <ac:spMkLst>
            <pc:docMk/>
            <pc:sldMk cId="2453851658" sldId="267"/>
            <ac:spMk id="34" creationId="{207B059C-5AEF-9B64-4E4D-E27493B32194}"/>
          </ac:spMkLst>
        </pc:spChg>
        <pc:spChg chg="add mod">
          <ac:chgData name="kumud dhabhai" userId="0633135f8e0da04c" providerId="LiveId" clId="{775CBFCE-2BDE-4311-9548-A4282D234905}" dt="2024-10-18T15:32:30.290" v="1344" actId="1076"/>
          <ac:spMkLst>
            <pc:docMk/>
            <pc:sldMk cId="2453851658" sldId="267"/>
            <ac:spMk id="35" creationId="{23D1720F-3AAA-0912-563B-9B8129EAFD68}"/>
          </ac:spMkLst>
        </pc:spChg>
        <pc:spChg chg="add mod">
          <ac:chgData name="kumud dhabhai" userId="0633135f8e0da04c" providerId="LiveId" clId="{775CBFCE-2BDE-4311-9548-A4282D234905}" dt="2024-10-18T15:33:37.757" v="1356" actId="1076"/>
          <ac:spMkLst>
            <pc:docMk/>
            <pc:sldMk cId="2453851658" sldId="267"/>
            <ac:spMk id="36" creationId="{FF4ACC9B-C9B4-34ED-B4C6-CE92E6BD077C}"/>
          </ac:spMkLst>
        </pc:spChg>
        <pc:graphicFrameChg chg="add mod">
          <ac:chgData name="kumud dhabhai" userId="0633135f8e0da04c" providerId="LiveId" clId="{775CBFCE-2BDE-4311-9548-A4282D234905}" dt="2024-10-18T15:25:09.858" v="1280"/>
          <ac:graphicFrameMkLst>
            <pc:docMk/>
            <pc:sldMk cId="2453851658" sldId="267"/>
            <ac:graphicFrameMk id="27" creationId="{52A5A4A7-45F4-D396-58A8-620C4C621FAF}"/>
          </ac:graphicFrameMkLst>
        </pc:graphicFrameChg>
        <pc:picChg chg="add mod">
          <ac:chgData name="kumud dhabhai" userId="0633135f8e0da04c" providerId="LiveId" clId="{775CBFCE-2BDE-4311-9548-A4282D234905}" dt="2024-10-18T15:26:51.941" v="1295" actId="14100"/>
          <ac:picMkLst>
            <pc:docMk/>
            <pc:sldMk cId="2453851658" sldId="267"/>
            <ac:picMk id="29" creationId="{C7E63840-8B77-A796-CBA8-3B28796A6CBA}"/>
          </ac:picMkLst>
        </pc:picChg>
        <pc:picChg chg="add mod">
          <ac:chgData name="kumud dhabhai" userId="0633135f8e0da04c" providerId="LiveId" clId="{775CBFCE-2BDE-4311-9548-A4282D234905}" dt="2024-10-18T15:27:10.531" v="1297" actId="1076"/>
          <ac:picMkLst>
            <pc:docMk/>
            <pc:sldMk cId="2453851658" sldId="267"/>
            <ac:picMk id="30" creationId="{76DC270C-38FE-EB7A-CF31-3971109B2303}"/>
          </ac:picMkLst>
        </pc:picChg>
        <pc:picChg chg="add mod">
          <ac:chgData name="kumud dhabhai" userId="0633135f8e0da04c" providerId="LiveId" clId="{775CBFCE-2BDE-4311-9548-A4282D234905}" dt="2024-10-18T15:27:33.954" v="1300" actId="1076"/>
          <ac:picMkLst>
            <pc:docMk/>
            <pc:sldMk cId="2453851658" sldId="267"/>
            <ac:picMk id="31" creationId="{BD816EA9-B89C-6BC7-8A48-5856ED31B1F6}"/>
          </ac:picMkLst>
        </pc:picChg>
        <pc:picChg chg="add mod">
          <ac:chgData name="kumud dhabhai" userId="0633135f8e0da04c" providerId="LiveId" clId="{775CBFCE-2BDE-4311-9548-A4282D234905}" dt="2024-10-18T15:28:09.780" v="1302" actId="1076"/>
          <ac:picMkLst>
            <pc:docMk/>
            <pc:sldMk cId="2453851658" sldId="267"/>
            <ac:picMk id="32" creationId="{4986DF26-4F42-BE8F-099C-5FED500E4414}"/>
          </ac:picMkLst>
        </pc:picChg>
      </pc:sldChg>
      <pc:sldMasterChg chg="modTransition modSldLayout">
        <pc:chgData name="kumud dhabhai" userId="0633135f8e0da04c" providerId="LiveId" clId="{775CBFCE-2BDE-4311-9548-A4282D234905}" dt="2024-10-18T14:00:38.987" v="1183"/>
        <pc:sldMasterMkLst>
          <pc:docMk/>
          <pc:sldMasterMk cId="0" sldId="2147483648"/>
        </pc:sldMasterMkLst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kumud dhabhai" userId="0633135f8e0da04c" providerId="LiveId" clId="{775CBFCE-2BDE-4311-9548-A4282D234905}" dt="2024-10-18T14:00:38.987" v="118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33135f8e0da04c/Desktop/Social%20Buzz%20Project/final%20data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33135f8e0da04c/Desktop/Social%20Buzz%20Project/final%20data%20fil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dirty="0"/>
              <a:t>Most</a:t>
            </a:r>
            <a:r>
              <a:rPr lang="en-IN" sz="4000" baseline="0" dirty="0"/>
              <a:t>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E2-4A42-A7FB-498C48B362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3325455"/>
        <c:axId val="2013333135"/>
      </c:barChart>
      <c:catAx>
        <c:axId val="2013325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Top</a:t>
                </a:r>
                <a:r>
                  <a:rPr lang="en-IN" sz="2000" baseline="0" dirty="0"/>
                  <a:t> 5 Categories</a:t>
                </a:r>
                <a:endParaRPr lang="en-IN" sz="2000" dirty="0"/>
              </a:p>
            </c:rich>
          </c:tx>
          <c:layout>
            <c:manualLayout>
              <c:xMode val="edge"/>
              <c:yMode val="edge"/>
              <c:x val="0.44729918099012006"/>
              <c:y val="0.940597607681362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333135"/>
        <c:crosses val="autoZero"/>
        <c:auto val="1"/>
        <c:lblAlgn val="ctr"/>
        <c:lblOffset val="100"/>
        <c:noMultiLvlLbl val="0"/>
      </c:catAx>
      <c:valAx>
        <c:axId val="20133331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Total</a:t>
                </a:r>
                <a:r>
                  <a:rPr lang="en-IN" sz="2000" baseline="0" dirty="0"/>
                  <a:t> Score</a:t>
                </a:r>
                <a:endParaRPr lang="en-IN" sz="2000" dirty="0"/>
              </a:p>
            </c:rich>
          </c:tx>
          <c:layout>
            <c:manualLayout>
              <c:xMode val="edge"/>
              <c:yMode val="edge"/>
              <c:x val="7.1348528450447266E-3"/>
              <c:y val="0.398868860506344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3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dirty="0"/>
              <a:t>Content</a:t>
            </a:r>
            <a:r>
              <a:rPr lang="en-IN" sz="4000" baseline="0" dirty="0"/>
              <a:t> Sentiment</a:t>
            </a:r>
            <a:endParaRPr lang="en-IN" sz="4000" dirty="0"/>
          </a:p>
        </c:rich>
      </c:tx>
      <c:layout>
        <c:manualLayout>
          <c:xMode val="edge"/>
          <c:yMode val="edge"/>
          <c:x val="0.32101177201291931"/>
          <c:y val="2.0977721494593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0-4421-B525-6D3DE105C33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0-4421-B525-6D3DE105C334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F0-4421-B525-6D3DE105C33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F0-4421-B525-6D3DE105C3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12912"/>
        <c:axId val="71000432"/>
      </c:barChart>
      <c:catAx>
        <c:axId val="7101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0432"/>
        <c:crosses val="autoZero"/>
        <c:auto val="1"/>
        <c:lblAlgn val="ctr"/>
        <c:lblOffset val="100"/>
        <c:noMultiLvlLbl val="0"/>
      </c:catAx>
      <c:valAx>
        <c:axId val="71000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1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45069434966434"/>
          <c:y val="0.93594151341819554"/>
          <c:w val="0.28592695692125758"/>
          <c:h val="5.3344907373234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0.1436</cdr:x>
      <cdr:y>0.10621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42C11A9D-AC33-A8F1-250F-A2CE19112BD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105319" cy="77163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8.sv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5" name="TextBox 16">
            <a:extLst>
              <a:ext uri="{FF2B5EF4-FFF2-40B4-BE49-F238E27FC236}">
                <a16:creationId xmlns:a16="http://schemas.microsoft.com/office/drawing/2014/main" id="{E1CF9388-A25B-45EF-AAD4-73FE2BA72053}"/>
              </a:ext>
            </a:extLst>
          </p:cNvPr>
          <p:cNvSpPr txBox="1"/>
          <p:nvPr/>
        </p:nvSpPr>
        <p:spPr>
          <a:xfrm>
            <a:off x="11581833" y="6964868"/>
            <a:ext cx="5677467" cy="338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endParaRPr lang="en-US" sz="21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B1C5D-91BB-008A-B657-9B93DF8CB1F3}"/>
              </a:ext>
            </a:extLst>
          </p:cNvPr>
          <p:cNvSpPr txBox="1"/>
          <p:nvPr/>
        </p:nvSpPr>
        <p:spPr>
          <a:xfrm>
            <a:off x="11125200" y="73770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There are a total of 16 distinct content Categories.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Out of which </a:t>
            </a:r>
            <a:r>
              <a:rPr lang="en-US" sz="2400" b="1" dirty="0">
                <a:solidFill>
                  <a:srgbClr val="0070C0"/>
                </a:solidFill>
              </a:rPr>
              <a:t>Animal</a:t>
            </a:r>
            <a:r>
              <a:rPr lang="en-US" sz="2400" dirty="0">
                <a:solidFill>
                  <a:srgbClr val="0070C0"/>
                </a:solidFill>
              </a:rPr>
              <a:t> and Science   </a:t>
            </a:r>
          </a:p>
          <a:p>
            <a:r>
              <a:rPr lang="en-US" sz="2400">
                <a:solidFill>
                  <a:srgbClr val="0070C0"/>
                </a:solidFill>
              </a:rPr>
              <a:t>    Categories </a:t>
            </a:r>
            <a:r>
              <a:rPr lang="en-US" sz="2400" dirty="0">
                <a:solidFill>
                  <a:srgbClr val="0070C0"/>
                </a:solidFill>
              </a:rPr>
              <a:t>are the most popular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4 type of Content – Photo, Video, Gif and Audio,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Out of which people prefer photo and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May month has the highest number of posts. 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68EE8-3D9E-216A-F67B-22167EC1FA37}"/>
              </a:ext>
            </a:extLst>
          </p:cNvPr>
          <p:cNvSpPr txBox="1"/>
          <p:nvPr/>
        </p:nvSpPr>
        <p:spPr>
          <a:xfrm>
            <a:off x="11125200" y="4739291"/>
            <a:ext cx="6810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Conclusion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947990-C7CE-E5D5-8C76-FCECA5DD027D}"/>
              </a:ext>
            </a:extLst>
          </p:cNvPr>
          <p:cNvSpPr txBox="1"/>
          <p:nvPr/>
        </p:nvSpPr>
        <p:spPr>
          <a:xfrm>
            <a:off x="11063040" y="5595487"/>
            <a:ext cx="50989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Should focus more on the top 5 categories that’s animal, technology,</a:t>
            </a:r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     science, healthy eating and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create campaign to specifically target those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Need to maximize in the month of January, may and august as they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    number of posts in these month the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    highest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3600" y="1492269"/>
            <a:ext cx="9130643" cy="5415839"/>
            <a:chOff x="-1050655" y="-2390709"/>
            <a:chExt cx="12174191" cy="7221117"/>
          </a:xfrm>
        </p:grpSpPr>
        <p:sp>
          <p:nvSpPr>
            <p:cNvPr id="3" name="TextBox 3"/>
            <p:cNvSpPr txBox="1"/>
            <p:nvPr/>
          </p:nvSpPr>
          <p:spPr>
            <a:xfrm>
              <a:off x="-1050655" y="-2390709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441055" y="-276972"/>
              <a:ext cx="11564591" cy="510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2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2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2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2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2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D5BDB3E-2570-989A-FA7B-B401DC2A7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05" y="2772767"/>
            <a:ext cx="6182588" cy="4391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2F28EF-6F3F-942B-DE45-5C5DD0CEA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99" y="4761658"/>
            <a:ext cx="6964264" cy="5119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819C08-F446-87A3-B6F2-03A146E1D7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180" y="0"/>
            <a:ext cx="7107019" cy="98808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CF7937-317E-C147-F98C-EFE85819C2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05" y="7067906"/>
            <a:ext cx="2318844" cy="22665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3CCA37-B044-999F-8F38-C47966F9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700" y="7421293"/>
            <a:ext cx="2105319" cy="77163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1255ADA-0D19-FACF-2497-4DBEE5489E37}"/>
              </a:ext>
            </a:extLst>
          </p:cNvPr>
          <p:cNvSpPr txBox="1"/>
          <p:nvPr/>
        </p:nvSpPr>
        <p:spPr>
          <a:xfrm>
            <a:off x="14199203" y="7753220"/>
            <a:ext cx="257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Kumud Dhabhai</a:t>
            </a:r>
            <a:endParaRPr lang="en-IN" sz="28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5EC47E-5D25-3AE1-5460-D5EF8FFD2F59}"/>
              </a:ext>
            </a:extLst>
          </p:cNvPr>
          <p:cNvSpPr txBox="1"/>
          <p:nvPr/>
        </p:nvSpPr>
        <p:spPr>
          <a:xfrm>
            <a:off x="3926574" y="1420941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E924C8-0C87-EE97-8F60-FAD994AA5DA0}"/>
              </a:ext>
            </a:extLst>
          </p:cNvPr>
          <p:cNvSpPr txBox="1"/>
          <p:nvPr/>
        </p:nvSpPr>
        <p:spPr>
          <a:xfrm>
            <a:off x="5820310" y="3002108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Cleaning</a:t>
            </a:r>
            <a:endParaRPr lang="en-IN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00CF2A-4B0A-6BA1-089E-5C9D760B5C24}"/>
              </a:ext>
            </a:extLst>
          </p:cNvPr>
          <p:cNvSpPr txBox="1"/>
          <p:nvPr/>
        </p:nvSpPr>
        <p:spPr>
          <a:xfrm>
            <a:off x="7773197" y="4677911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Modelling</a:t>
            </a:r>
            <a:endParaRPr lang="en-IN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3954FC-589C-C9BE-A65D-FACCE6CC5E2B}"/>
              </a:ext>
            </a:extLst>
          </p:cNvPr>
          <p:cNvSpPr txBox="1"/>
          <p:nvPr/>
        </p:nvSpPr>
        <p:spPr>
          <a:xfrm>
            <a:off x="9531036" y="625326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Analysis</a:t>
            </a:r>
            <a:endParaRPr lang="en-IN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24A9CD-8DFD-7201-FC30-126422927B3E}"/>
              </a:ext>
            </a:extLst>
          </p:cNvPr>
          <p:cNvSpPr txBox="1"/>
          <p:nvPr/>
        </p:nvSpPr>
        <p:spPr>
          <a:xfrm>
            <a:off x="11425954" y="7945000"/>
            <a:ext cx="9267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Uncover Insights</a:t>
            </a:r>
            <a:endParaRPr lang="en-IN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C1E6E6-75F8-161A-9A3E-DB2D241FD02F}"/>
              </a:ext>
            </a:extLst>
          </p:cNvPr>
          <p:cNvSpPr txBox="1"/>
          <p:nvPr/>
        </p:nvSpPr>
        <p:spPr>
          <a:xfrm>
            <a:off x="1904146" y="5733618"/>
            <a:ext cx="341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 Unique Categories</a:t>
            </a:r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6BBB6-58C2-711B-9AAF-7DAC327E34A1}"/>
              </a:ext>
            </a:extLst>
          </p:cNvPr>
          <p:cNvSpPr txBox="1"/>
          <p:nvPr/>
        </p:nvSpPr>
        <p:spPr>
          <a:xfrm>
            <a:off x="6319892" y="5752236"/>
            <a:ext cx="487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Animal Most favorite Category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950C0-089D-5B0D-50E6-967F4E9D01E5}"/>
              </a:ext>
            </a:extLst>
          </p:cNvPr>
          <p:cNvSpPr txBox="1"/>
          <p:nvPr/>
        </p:nvSpPr>
        <p:spPr>
          <a:xfrm>
            <a:off x="11811000" y="5770266"/>
            <a:ext cx="5012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May with most number of post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-3810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6B82A55-D7C5-8329-CA1F-022E5E587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022955"/>
              </p:ext>
            </p:extLst>
          </p:nvPr>
        </p:nvGraphicFramePr>
        <p:xfrm>
          <a:off x="2929574" y="1685151"/>
          <a:ext cx="14444026" cy="671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2A5A4A7-45F4-D396-58A8-620C4C621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4946"/>
              </p:ext>
            </p:extLst>
          </p:nvPr>
        </p:nvGraphicFramePr>
        <p:xfrm>
          <a:off x="2788670" y="1231451"/>
          <a:ext cx="14661129" cy="726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C7E63840-8B77-A796-CBA8-3B28796A6C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89" y="8115300"/>
            <a:ext cx="488611" cy="2092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DC270C-38FE-EB7A-CF31-3971109B2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115299"/>
            <a:ext cx="488611" cy="2092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16EA9-B89C-6BC7-8A48-5856ED31B1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25" y="8124107"/>
            <a:ext cx="488611" cy="2092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86DF26-4F42-BE8F-099C-5FED500E4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36" y="8096866"/>
            <a:ext cx="488611" cy="2092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55794C-0CFE-A8E7-325A-9384E72947A7}"/>
              </a:ext>
            </a:extLst>
          </p:cNvPr>
          <p:cNvSpPr txBox="1"/>
          <p:nvPr/>
        </p:nvSpPr>
        <p:spPr>
          <a:xfrm>
            <a:off x="8125008" y="8066046"/>
            <a:ext cx="538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B059C-5AEF-9B64-4E4D-E27493B32194}"/>
              </a:ext>
            </a:extLst>
          </p:cNvPr>
          <p:cNvSpPr txBox="1"/>
          <p:nvPr/>
        </p:nvSpPr>
        <p:spPr>
          <a:xfrm>
            <a:off x="9065613" y="8061523"/>
            <a:ext cx="75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Positive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1720F-3AAA-0912-563B-9B8129EAFD68}"/>
              </a:ext>
            </a:extLst>
          </p:cNvPr>
          <p:cNvSpPr txBox="1"/>
          <p:nvPr/>
        </p:nvSpPr>
        <p:spPr>
          <a:xfrm>
            <a:off x="9989061" y="8064992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Negative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4ACC9B-C9B4-34ED-B4C6-CE92E6BD077C}"/>
              </a:ext>
            </a:extLst>
          </p:cNvPr>
          <p:cNvSpPr txBox="1"/>
          <p:nvPr/>
        </p:nvSpPr>
        <p:spPr>
          <a:xfrm>
            <a:off x="10918776" y="8074854"/>
            <a:ext cx="73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Neutral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204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kumud dhabhai</cp:lastModifiedBy>
  <cp:revision>9</cp:revision>
  <dcterms:created xsi:type="dcterms:W3CDTF">2006-08-16T00:00:00Z</dcterms:created>
  <dcterms:modified xsi:type="dcterms:W3CDTF">2024-10-18T15:49:24Z</dcterms:modified>
  <dc:identifier>DAEhDyfaYKE</dc:identifier>
</cp:coreProperties>
</file>