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0"/>
  </p:notesMasterIdLst>
  <p:sldIdLst>
    <p:sldId id="266" r:id="rId2"/>
    <p:sldId id="258" r:id="rId3"/>
    <p:sldId id="261" r:id="rId4"/>
    <p:sldId id="274" r:id="rId5"/>
    <p:sldId id="271" r:id="rId6"/>
    <p:sldId id="264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748"/>
  </p:normalViewPr>
  <p:slideViewPr>
    <p:cSldViewPr snapToGrid="0" snapToObjects="1">
      <p:cViewPr varScale="1">
        <p:scale>
          <a:sx n="92" d="100"/>
          <a:sy n="92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6C0D1-3588-DE48-A244-117F1ED25E9C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2BBCD-1C2B-F748-BF24-2A66C2B02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2BBCD-1C2B-F748-BF24-2A66C2B02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2BBCD-1C2B-F748-BF24-2A66C2B023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2BBCD-1C2B-F748-BF24-2A66C2B023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2BBCD-1C2B-F748-BF24-2A66C2B023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7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2BBCD-1C2B-F748-BF24-2A66C2B023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2BBCD-1C2B-F748-BF24-2A66C2B023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26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2BBCD-1C2B-F748-BF24-2A66C2B023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2BBCD-1C2B-F748-BF24-2A66C2B023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8/5/21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0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6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7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3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835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6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05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293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8/5/21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umuda.benakanahalliguruprasadamurt@sjs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7ECFCCE-0E20-E64F-9388-C18AA66E2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60000"/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5C1A96-070A-D340-BAE6-9F83AFF9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500" dirty="0">
                <a:solidFill>
                  <a:schemeClr val="tx1"/>
                </a:solidFill>
              </a:rPr>
              <a:t>Java code summarizer using abstract syntax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7ED59-E5BC-7C41-BC42-065B0927A3BE}"/>
              </a:ext>
            </a:extLst>
          </p:cNvPr>
          <p:cNvSpPr txBox="1"/>
          <p:nvPr/>
        </p:nvSpPr>
        <p:spPr>
          <a:xfrm>
            <a:off x="4629150" y="5029200"/>
            <a:ext cx="5772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BY,</a:t>
            </a:r>
          </a:p>
          <a:p>
            <a:r>
              <a:rPr lang="en-US" dirty="0"/>
              <a:t>KUMUDA BENAKANAHALLI GURUPRASADA MURTHY</a:t>
            </a:r>
          </a:p>
          <a:p>
            <a:r>
              <a:rPr lang="en-US" u="sng" dirty="0">
                <a:hlinkClick r:id="rId4"/>
              </a:rPr>
              <a:t>kumuda.benakanahalliguruprasadamurt@sjsu.edu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0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73F135-7932-7C44-B518-42085D6DBB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r="8211" b="-1"/>
          <a:stretch/>
        </p:blipFill>
        <p:spPr bwMode="auto">
          <a:xfrm>
            <a:off x="3048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80FB5-DCF2-CE4E-A1D5-0D46638F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786" y="-12694"/>
            <a:ext cx="68580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Pain Points while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8459F-FA51-C048-AEA6-2A9C82A1AD36}"/>
              </a:ext>
            </a:extLst>
          </p:cNvPr>
          <p:cNvSpPr txBox="1"/>
          <p:nvPr/>
        </p:nvSpPr>
        <p:spPr>
          <a:xfrm>
            <a:off x="8758237" y="5927334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 courtesy: </a:t>
            </a:r>
            <a:r>
              <a:rPr lang="en-US" dirty="0" err="1">
                <a:solidFill>
                  <a:schemeClr val="bg1"/>
                </a:solidFill>
              </a:rPr>
              <a:t>Medium.com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9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cup, indoor, container, meal&#10;&#10;Description automatically generated">
            <a:extLst>
              <a:ext uri="{FF2B5EF4-FFF2-40B4-BE49-F238E27FC236}">
                <a16:creationId xmlns:a16="http://schemas.microsoft.com/office/drawing/2014/main" id="{F8713EAD-B6E3-6843-AB19-5C2679271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60000"/>
          </a:blip>
          <a:srcRect t="21646" b="22104"/>
          <a:stretch/>
        </p:blipFill>
        <p:spPr bwMode="auto">
          <a:xfrm>
            <a:off x="20" y="-28565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A224B-627F-0445-AD14-010AAE00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500" dirty="0">
                <a:solidFill>
                  <a:schemeClr val="tx1"/>
                </a:solidFill>
              </a:rPr>
              <a:t>WHY CODE COMMENT</a:t>
            </a:r>
            <a:br>
              <a:rPr lang="en-US" sz="7500" dirty="0">
                <a:solidFill>
                  <a:schemeClr val="tx1"/>
                </a:solidFill>
              </a:rPr>
            </a:br>
            <a:endParaRPr lang="en-US" sz="75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1323F-84B9-834D-9B6F-6FEF37E74514}"/>
              </a:ext>
            </a:extLst>
          </p:cNvPr>
          <p:cNvSpPr txBox="1"/>
          <p:nvPr/>
        </p:nvSpPr>
        <p:spPr>
          <a:xfrm>
            <a:off x="8572500" y="6303997"/>
            <a:ext cx="341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Photo courtesy: pjsandpaint.com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58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A43CE-3D70-B643-BF56-35957707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9A65D-6A5F-4648-A489-D5523E1F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/>
              <a:t>Combination of Deep Learning model and Abstract Syntax Tree(AST)</a:t>
            </a:r>
          </a:p>
        </p:txBody>
      </p:sp>
    </p:spTree>
    <p:extLst>
      <p:ext uri="{BB962C8B-B14F-4D97-AF65-F5344CB8AC3E}">
        <p14:creationId xmlns:p14="http://schemas.microsoft.com/office/powerpoint/2010/main" val="320838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ow To Write Comments In Java Example Tutorial">
            <a:extLst>
              <a:ext uri="{FF2B5EF4-FFF2-40B4-BE49-F238E27FC236}">
                <a16:creationId xmlns:a16="http://schemas.microsoft.com/office/drawing/2014/main" id="{6987230A-FEE7-9E48-BB78-32287560DB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6" r="12678"/>
          <a:stretch/>
        </p:blipFill>
        <p:spPr bwMode="auto">
          <a:xfrm>
            <a:off x="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C9DB3-ED74-FF40-8545-8164708A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34" y="-385764"/>
            <a:ext cx="10268712" cy="20253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100940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48A3-E68D-5049-9819-08F72B5E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-123566"/>
            <a:ext cx="10268712" cy="1532236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0059F746-0AA7-9D40-AE2B-FA6308E5A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097281"/>
            <a:ext cx="12191999" cy="5760720"/>
          </a:xfrm>
        </p:spPr>
      </p:pic>
    </p:spTree>
    <p:extLst>
      <p:ext uri="{BB962C8B-B14F-4D97-AF65-F5344CB8AC3E}">
        <p14:creationId xmlns:p14="http://schemas.microsoft.com/office/powerpoint/2010/main" val="271562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F886D-5AB0-A746-911D-DA7B9C51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-492540"/>
            <a:ext cx="10268712" cy="2298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>
                <a:solidFill>
                  <a:schemeClr val="tx1"/>
                </a:solidFill>
              </a:rPr>
              <a:t>Experiment Results 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AC88E07-67BF-FB41-BDF4-90D10E816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41703"/>
              </p:ext>
            </p:extLst>
          </p:nvPr>
        </p:nvGraphicFramePr>
        <p:xfrm>
          <a:off x="1402080" y="2651760"/>
          <a:ext cx="8128000" cy="21107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791041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63580071"/>
                    </a:ext>
                  </a:extLst>
                </a:gridCol>
              </a:tblGrid>
              <a:tr h="70358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548"/>
                  </a:ext>
                </a:extLst>
              </a:tr>
              <a:tr h="703580">
                <a:tc>
                  <a:txBody>
                    <a:bodyPr/>
                    <a:lstStyle/>
                    <a:p>
                      <a:r>
                        <a:rPr lang="en-US" dirty="0"/>
                        <a:t>Seq2Seq model (SOTA)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lt"/>
                        </a:rPr>
                        <a:t>34.78%</a:t>
                      </a: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795898698"/>
                  </a:ext>
                </a:extLst>
              </a:tr>
              <a:tr h="703580">
                <a:tc>
                  <a:txBody>
                    <a:bodyPr/>
                    <a:lstStyle/>
                    <a:p>
                      <a:r>
                        <a:rPr lang="en-US" dirty="0"/>
                        <a:t>Seq2Seq with 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51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55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36D0E-1D88-8C4F-8673-60C687E3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1941524"/>
            <a:ext cx="10268712" cy="14204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80370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82</Words>
  <Application>Microsoft Macintosh PowerPoint</Application>
  <PresentationFormat>Widescreen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Java code summarizer using abstract syntax tree</vt:lpstr>
      <vt:lpstr>Pain Points while coding</vt:lpstr>
      <vt:lpstr>WHY CODE COMMENT </vt:lpstr>
      <vt:lpstr>SOLUTION</vt:lpstr>
      <vt:lpstr>DATASET</vt:lpstr>
      <vt:lpstr>SYSTEM ARCHITECTURE</vt:lpstr>
      <vt:lpstr>Experiment 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 Java Code Summarization using AST  </dc:title>
  <dc:creator>Kumuda Benakanahalli Guruprasada Murt</dc:creator>
  <cp:lastModifiedBy>Kumuda Benakanahalli Guruprasada Murt</cp:lastModifiedBy>
  <cp:revision>32</cp:revision>
  <dcterms:created xsi:type="dcterms:W3CDTF">2021-08-02T05:08:44Z</dcterms:created>
  <dcterms:modified xsi:type="dcterms:W3CDTF">2021-08-06T06:29:34Z</dcterms:modified>
</cp:coreProperties>
</file>