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6" y="2067308"/>
            <a:ext cx="580085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8" y="4829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3" y="3694896"/>
            <a:ext cx="4743451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2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7" y="0"/>
            <a:ext cx="2589531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1" y="3048000"/>
            <a:ext cx="3257551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2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1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9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5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21" y="6473340"/>
            <a:ext cx="15112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90600" y="30480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</a:t>
            </a:r>
            <a:r>
              <a:rPr lang="en-US" sz="2400" dirty="0" smtClean="0"/>
              <a:t>KUMUDHAVALLI . D 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smtClean="0"/>
              <a:t>:   </a:t>
            </a:r>
            <a:r>
              <a:rPr lang="en-US" sz="2400" smtClean="0"/>
              <a:t>312215026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COMMERCE</a:t>
            </a:r>
            <a:endParaRPr lang="en-US" sz="2400" dirty="0"/>
          </a:p>
          <a:p>
            <a:r>
              <a:rPr lang="en-US" sz="2400" dirty="0" smtClean="0"/>
              <a:t>COLLEGE :    SOKA IKEDA COLLEGE OF ARTS AND SCIENCE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3" y="291148"/>
            <a:ext cx="5965827" cy="5497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cs typeface="Trebuchet MS"/>
              </a:rPr>
              <a:t>Data set  </a:t>
            </a:r>
            <a:r>
              <a:rPr lang="en-US" sz="2000" spc="5" dirty="0" smtClean="0">
                <a:cs typeface="Trebuchet MS"/>
              </a:rPr>
              <a:t>: </a:t>
            </a:r>
            <a:r>
              <a:rPr lang="en-US" sz="2400" spc="5" dirty="0" err="1" smtClean="0">
                <a:cs typeface="Trebuchet MS"/>
              </a:rPr>
              <a:t>kaggle</a:t>
            </a:r>
            <a:r>
              <a:rPr lang="en-US" sz="2400" spc="5" dirty="0" smtClean="0">
                <a:cs typeface="Trebuchet MS"/>
              </a:rPr>
              <a:t> , Employee dataset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spc="5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cs typeface="Trebuchet MS"/>
              </a:rPr>
              <a:t>Data  Cleaning </a:t>
            </a:r>
            <a:r>
              <a:rPr lang="en-US" sz="2400" spc="5" dirty="0" smtClean="0">
                <a:cs typeface="Trebuchet MS"/>
              </a:rPr>
              <a:t>:  Missing values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cs typeface="Trebuchet MS"/>
              </a:rPr>
              <a:t>Formula</a:t>
            </a:r>
            <a:r>
              <a:rPr lang="en-US" sz="2000" spc="5" dirty="0" smtClean="0">
                <a:cs typeface="Trebuchet MS"/>
              </a:rPr>
              <a:t> : </a:t>
            </a:r>
            <a:r>
              <a:rPr lang="en-US" sz="2400" spc="5" dirty="0" smtClean="0">
                <a:cs typeface="Trebuchet MS"/>
              </a:rPr>
              <a:t>performance calculation , low , med , high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cs typeface="Trebuchet MS"/>
              </a:rPr>
              <a:t>Pivot table </a:t>
            </a:r>
            <a:r>
              <a:rPr lang="en-US" sz="2400" spc="5" dirty="0" smtClean="0">
                <a:cs typeface="Trebuchet MS"/>
              </a:rPr>
              <a:t>: summary , business unit , Gender , Employment type , Employee Id , performance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cs typeface="Trebuchet MS"/>
              </a:rPr>
              <a:t>Chart</a:t>
            </a:r>
            <a:r>
              <a:rPr lang="en-US" sz="2000" spc="5" dirty="0" smtClean="0">
                <a:cs typeface="Trebuchet MS"/>
              </a:rPr>
              <a:t> : </a:t>
            </a:r>
            <a:r>
              <a:rPr lang="en-US" sz="2400" spc="5" dirty="0" smtClean="0">
                <a:cs typeface="Trebuchet MS"/>
              </a:rPr>
              <a:t>Report : slicer  </a:t>
            </a:r>
            <a:endParaRPr sz="2400" dirty="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6"/>
            <a:ext cx="243713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R</a:t>
            </a:r>
            <a:r>
              <a:rPr spc="-40" dirty="0" smtClean="0"/>
              <a:t>E</a:t>
            </a:r>
            <a:r>
              <a:rPr spc="15" dirty="0" smtClean="0"/>
              <a:t>S</a:t>
            </a:r>
            <a:r>
              <a:rPr spc="-30" dirty="0" smtClean="0"/>
              <a:t>U</a:t>
            </a:r>
            <a:r>
              <a:rPr spc="-405" dirty="0" smtClean="0"/>
              <a:t>L</a:t>
            </a:r>
            <a:r>
              <a:rPr dirty="0"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 title="bgvkgtkkk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" y="1524000"/>
            <a:ext cx="11853307" cy="3930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2322731"/>
            <a:ext cx="331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 PERFORMANCE ANALYSIS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057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our analysis , we found significant trends in</a:t>
            </a:r>
          </a:p>
          <a:p>
            <a:r>
              <a:rPr lang="en-US" sz="2400" dirty="0" smtClean="0"/>
              <a:t>Employee performance and turnover , highlighting the need for targeted training and improved retention strategies . Enhancing employee satisfaction and addressing key issues will be crucial for optimizing overall workforce effectiveness.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1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9"/>
            <a:ext cx="7471728" cy="28020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2400" b="0" spc="10" dirty="0">
                <a:latin typeface="+mn-lt"/>
              </a:rPr>
              <a:t/>
            </a:r>
            <a:br>
              <a:rPr lang="en-US" sz="2400" b="0" spc="10" dirty="0">
                <a:latin typeface="+mn-lt"/>
              </a:rPr>
            </a:br>
            <a:r>
              <a:rPr lang="en-US" sz="2400" b="0" spc="10" dirty="0" smtClean="0">
                <a:latin typeface="+mn-lt"/>
              </a:rPr>
              <a:t/>
            </a:r>
            <a:br>
              <a:rPr lang="en-US" sz="2400" b="0" spc="10" dirty="0" smtClean="0">
                <a:latin typeface="+mn-lt"/>
              </a:rPr>
            </a:br>
            <a:r>
              <a:rPr lang="en-US" sz="2400" b="0" spc="10" dirty="0" smtClean="0">
                <a:latin typeface="+mn-lt"/>
              </a:rPr>
              <a:t>It is made for company Profitable growth and success</a:t>
            </a:r>
            <a:br>
              <a:rPr lang="en-US" sz="2400" b="0" spc="10" dirty="0" smtClean="0">
                <a:latin typeface="+mn-lt"/>
              </a:rPr>
            </a:br>
            <a:r>
              <a:rPr lang="en-US" sz="2400" b="0" spc="10" dirty="0" smtClean="0">
                <a:latin typeface="+mn-lt"/>
              </a:rPr>
              <a:t>and also Employee personal growth too ..</a:t>
            </a:r>
            <a:r>
              <a:rPr lang="en-US" sz="2400" b="0" spc="10" dirty="0">
                <a:latin typeface="+mn-lt"/>
              </a:rPr>
              <a:t/>
            </a:r>
            <a:br>
              <a:rPr lang="en-US" sz="2400" b="0" spc="10" dirty="0">
                <a:latin typeface="+mn-lt"/>
              </a:rPr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9"/>
            <a:ext cx="7918451" cy="26173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2800" b="0" spc="-20" dirty="0" smtClean="0">
                <a:latin typeface="+mn-lt"/>
                <a:cs typeface="Microsoft Tai Le" pitchFamily="34" charset="0"/>
              </a:rPr>
              <a:t>The primary purpose of an employee database is to store and organize employee related information for administrative , operational  and analytical purposes.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83820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2" y="1752601"/>
            <a:ext cx="381001" cy="42277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5"/>
            <a:ext cx="5014595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2400" b="0" spc="5" dirty="0" smtClean="0">
                <a:latin typeface="+mn-lt"/>
              </a:rPr>
              <a:t>1 . Company Management </a:t>
            </a:r>
            <a:br>
              <a:rPr lang="en-US" sz="2400" b="0" spc="5" dirty="0" smtClean="0">
                <a:latin typeface="+mn-lt"/>
              </a:rPr>
            </a:br>
            <a:r>
              <a:rPr lang="en-US" sz="2400" b="0" spc="5" dirty="0" smtClean="0">
                <a:latin typeface="+mn-lt"/>
              </a:rPr>
              <a:t>2 . Employee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                 </a:t>
            </a:r>
            <a:r>
              <a:rPr lang="en-US" sz="2400" dirty="0"/>
              <a:t>1</a:t>
            </a:r>
            <a:r>
              <a:rPr lang="en-US" sz="2400" dirty="0" smtClean="0"/>
              <a:t> .</a:t>
            </a:r>
            <a:r>
              <a:rPr lang="en-US" sz="3600" dirty="0" smtClean="0"/>
              <a:t> </a:t>
            </a:r>
            <a:r>
              <a:rPr lang="en-US" sz="2400" dirty="0" smtClean="0">
                <a:latin typeface="+mn-lt"/>
              </a:rPr>
              <a:t>Filtering – </a:t>
            </a:r>
            <a:r>
              <a:rPr lang="en-US" sz="2400" b="0" dirty="0" smtClean="0">
                <a:latin typeface="+mn-lt"/>
              </a:rPr>
              <a:t>It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b="0" dirty="0" smtClean="0">
                <a:latin typeface="+mn-lt"/>
              </a:rPr>
              <a:t>removes the  missing  values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                                    2 .  </a:t>
            </a:r>
            <a:r>
              <a:rPr lang="en-US" sz="2400" dirty="0" err="1" smtClean="0">
                <a:latin typeface="+mn-lt"/>
              </a:rPr>
              <a:t>Conditinal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Formating</a:t>
            </a:r>
            <a:r>
              <a:rPr lang="en-US" sz="2400" dirty="0" smtClean="0">
                <a:latin typeface="+mn-lt"/>
              </a:rPr>
              <a:t>  </a:t>
            </a:r>
            <a:r>
              <a:rPr lang="en-US" sz="2400" b="0" dirty="0" smtClean="0">
                <a:latin typeface="+mn-lt"/>
              </a:rPr>
              <a:t>- Blanks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                                    3 .   </a:t>
            </a:r>
            <a:r>
              <a:rPr lang="en-US" sz="2400" dirty="0" smtClean="0">
                <a:latin typeface="+mn-lt"/>
              </a:rPr>
              <a:t>Pivot table – </a:t>
            </a:r>
            <a:r>
              <a:rPr lang="en-US" sz="2400" b="0" dirty="0" smtClean="0">
                <a:latin typeface="+mn-lt"/>
              </a:rPr>
              <a:t>Summary of employee performance                              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>
                <a:latin typeface="+mn-lt"/>
              </a:rPr>
              <a:t> </a:t>
            </a:r>
            <a:r>
              <a:rPr lang="en-US" sz="2400" b="0" dirty="0" smtClean="0">
                <a:latin typeface="+mn-lt"/>
              </a:rPr>
              <a:t>                                   4 .  </a:t>
            </a:r>
            <a:r>
              <a:rPr lang="en-US" sz="2400" dirty="0" smtClean="0">
                <a:latin typeface="+mn-lt"/>
              </a:rPr>
              <a:t>Formulas </a:t>
            </a:r>
            <a:r>
              <a:rPr lang="en-US" sz="2400" b="0" dirty="0" smtClean="0">
                <a:latin typeface="+mn-lt"/>
              </a:rPr>
              <a:t>– IF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>
                <a:latin typeface="+mn-lt"/>
              </a:rPr>
              <a:t> </a:t>
            </a:r>
            <a:r>
              <a:rPr lang="en-US" sz="2400" b="0" dirty="0" smtClean="0">
                <a:latin typeface="+mn-lt"/>
              </a:rPr>
              <a:t>                                   5 .   </a:t>
            </a:r>
            <a:r>
              <a:rPr lang="en-US" sz="2400" dirty="0" smtClean="0">
                <a:latin typeface="+mn-lt"/>
              </a:rPr>
              <a:t>Graphs –</a:t>
            </a:r>
            <a:r>
              <a:rPr lang="en-US" sz="2400" b="0" dirty="0" smtClean="0">
                <a:latin typeface="+mn-lt"/>
              </a:rPr>
              <a:t> FINAL REPORT 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5" y="385448"/>
            <a:ext cx="10681335" cy="5847755"/>
          </a:xfrm>
        </p:spPr>
        <p:txBody>
          <a:bodyPr/>
          <a:lstStyle/>
          <a:p>
            <a:pPr fontAlgn="base"/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2400" b="0" dirty="0">
                <a:latin typeface="+mn-lt"/>
              </a:rPr>
              <a:t/>
            </a:r>
            <a:br>
              <a:rPr lang="en-IN" sz="2400" b="0" dirty="0">
                <a:latin typeface="+mn-lt"/>
              </a:rPr>
            </a:br>
            <a:r>
              <a:rPr lang="en-IN" sz="2400" b="0" dirty="0" smtClean="0">
                <a:latin typeface="+mn-lt"/>
              </a:rPr>
              <a:t>Employee Dataset  : </a:t>
            </a:r>
            <a:r>
              <a:rPr lang="en-IN" sz="2400" b="0" dirty="0" err="1" smtClean="0">
                <a:latin typeface="+mn-lt"/>
              </a:rPr>
              <a:t>Kaggle</a:t>
            </a:r>
            <a:r>
              <a:rPr lang="en-IN" sz="2400" b="0" dirty="0" smtClean="0">
                <a:latin typeface="+mn-lt"/>
              </a:rPr>
              <a:t/>
            </a:r>
            <a:br>
              <a:rPr lang="en-IN" sz="2400" b="0" dirty="0" smtClean="0">
                <a:latin typeface="+mn-lt"/>
              </a:rPr>
            </a:br>
            <a:r>
              <a:rPr lang="en-IN" sz="2400" b="0" dirty="0" smtClean="0">
                <a:latin typeface="+mn-lt"/>
              </a:rPr>
              <a:t>features                    :out of 26 / 9 features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sz="2000" dirty="0" smtClean="0">
                <a:latin typeface="+mn-lt"/>
              </a:rPr>
              <a:t>Employee </a:t>
            </a:r>
            <a:r>
              <a:rPr lang="en-US" sz="2000" dirty="0">
                <a:latin typeface="+mn-lt"/>
              </a:rPr>
              <a:t>ID</a:t>
            </a:r>
            <a:r>
              <a:rPr lang="en-US" sz="2000" b="0" dirty="0">
                <a:latin typeface="+mn-lt"/>
              </a:rPr>
              <a:t>: Unique identifier for each employee in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First Name</a:t>
            </a:r>
            <a:r>
              <a:rPr lang="en-US" sz="2000" b="0" dirty="0">
                <a:latin typeface="+mn-lt"/>
              </a:rPr>
              <a:t>: The first name of the employee.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Last Name</a:t>
            </a:r>
            <a:r>
              <a:rPr lang="en-US" sz="2000" b="0" dirty="0">
                <a:latin typeface="+mn-lt"/>
              </a:rPr>
              <a:t>: The last name of the employee.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Start Date</a:t>
            </a:r>
            <a:r>
              <a:rPr lang="en-US" sz="2000" b="0" dirty="0">
                <a:latin typeface="+mn-lt"/>
              </a:rPr>
              <a:t>: The date when the employee started working for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Exit Date</a:t>
            </a:r>
            <a:r>
              <a:rPr lang="en-US" sz="2000" b="0" dirty="0">
                <a:latin typeface="+mn-lt"/>
              </a:rPr>
              <a:t>: The date when the employee left or exited the organization (if applicable).</a:t>
            </a:r>
            <a:br>
              <a:rPr lang="en-US" sz="2000" b="0" dirty="0">
                <a:latin typeface="+mn-lt"/>
              </a:rPr>
            </a:br>
            <a:r>
              <a:rPr lang="en-US" sz="2000" dirty="0" smtClean="0">
                <a:latin typeface="+mn-lt"/>
              </a:rPr>
              <a:t>Business </a:t>
            </a:r>
            <a:r>
              <a:rPr lang="en-US" sz="2000" dirty="0">
                <a:latin typeface="+mn-lt"/>
              </a:rPr>
              <a:t>Unit</a:t>
            </a:r>
            <a:r>
              <a:rPr lang="en-US" sz="2000" b="0" dirty="0">
                <a:latin typeface="+mn-lt"/>
              </a:rPr>
              <a:t>: The specific business unit or department to which the employee belongs.</a:t>
            </a:r>
            <a:br>
              <a:rPr lang="en-US" sz="2000" b="0" dirty="0">
                <a:latin typeface="+mn-lt"/>
              </a:rPr>
            </a:br>
            <a:r>
              <a:rPr lang="en-US" sz="2000" dirty="0" smtClean="0">
                <a:latin typeface="+mn-lt"/>
              </a:rPr>
              <a:t>Employee </a:t>
            </a:r>
            <a:r>
              <a:rPr lang="en-US" sz="2000" dirty="0">
                <a:latin typeface="+mn-lt"/>
              </a:rPr>
              <a:t>Type</a:t>
            </a:r>
            <a:r>
              <a:rPr lang="en-US" sz="2000" b="0" dirty="0">
                <a:latin typeface="+mn-lt"/>
              </a:rPr>
              <a:t>: The type of employment the employee has (e.g., Full-time, Part-time, Contract).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Pay Zone</a:t>
            </a:r>
            <a:r>
              <a:rPr lang="en-US" sz="2000" b="0" dirty="0">
                <a:latin typeface="+mn-lt"/>
              </a:rPr>
              <a:t>: The pay zone or salary band to which the employee's compensation falls.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Employee Classification Type</a:t>
            </a:r>
            <a:r>
              <a:rPr lang="en-US" sz="2000" b="0" dirty="0">
                <a:latin typeface="+mn-lt"/>
              </a:rPr>
              <a:t>: The classification type of the employee (e.g., Exempt, Non-exempt).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Termination Type</a:t>
            </a:r>
            <a:r>
              <a:rPr lang="en-US" sz="2000" b="0" dirty="0">
                <a:latin typeface="+mn-lt"/>
              </a:rPr>
              <a:t>: The type of termination if the employee has left the </a:t>
            </a:r>
            <a:r>
              <a:rPr lang="en-US" sz="2000" b="0" dirty="0" smtClean="0">
                <a:latin typeface="+mn-lt"/>
              </a:rPr>
              <a:t>organization.</a:t>
            </a:r>
            <a:br>
              <a:rPr lang="en-US" sz="2000" b="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 Gender</a:t>
            </a:r>
            <a:r>
              <a:rPr lang="en-US" sz="2000" b="0" dirty="0" smtClean="0">
                <a:latin typeface="+mn-lt"/>
              </a:rPr>
              <a:t> : Male and female</a:t>
            </a:r>
            <a:r>
              <a:rPr lang="en-US" sz="2000" b="0" dirty="0">
                <a:latin typeface="+mn-lt"/>
              </a:rPr>
              <a:t/>
            </a:r>
            <a:br>
              <a:rPr lang="en-US" sz="2000" b="0" dirty="0">
                <a:latin typeface="+mn-lt"/>
              </a:rPr>
            </a:br>
            <a:r>
              <a:rPr lang="en-IN" sz="2000" b="0" dirty="0">
                <a:latin typeface="+mn-lt"/>
              </a:rPr>
              <a:t/>
            </a:r>
            <a:br>
              <a:rPr lang="en-IN" sz="2000" b="0" dirty="0">
                <a:latin typeface="+mn-lt"/>
              </a:rPr>
            </a:br>
            <a:endParaRPr lang="en-IN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9254" y="2667000"/>
            <a:ext cx="5371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Formula  :  IF (A8&gt;5,”HIGH”,IF (A8&lt;5,”MEDIUM”,”LOW”)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207</Words>
  <Application>Microsoft Office PowerPoint</Application>
  <PresentationFormat>Custom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It is made for company Profitable growth and success and also Employee personal growth too .. </vt:lpstr>
      <vt:lpstr>PROJECT OVERVIEW  The primary purpose of an employee database is to store and organize employee related information for administrative , operational  and analytical purposes.</vt:lpstr>
      <vt:lpstr>WHO ARE THE END USERS?   1 . Company Management  2 . Employee</vt:lpstr>
      <vt:lpstr>OUR SOLUTION AND ITS VALUE PROPOSITION                     1 . Filtering – It  removes the  missing  values                                     2 .  Conditinal Formating  - Blanks                                     3 .   Pivot table – Summary of employee performance                                                                    4 .  Formulas – IF                                     5 .   Graphs – FINAL REPORT </vt:lpstr>
      <vt:lpstr>Dataset Description  Employee Dataset  : Kaggle features                    :out of 26 / 9 features  Employee ID: Unique identifier for each employee in the organization. First Name: The first name of the employee. Last Name: The last name of the employee. Start Date: The date when the employee started working for the organization. Exit Date: The date when the employee left or exited the organization (if applicable). Business Unit: The specific business unit or department to which the employee belongs. Employee Type: The type of employment the employee has (e.g., Full-time, Part-time, Contract). Pay Zone: The pay zone or salary band to which the employee's compensation falls. Employee Classification Type: The classification type of the employee (e.g., Exempt, Non-exempt). Termination Type: The type of termination if the employee has left the organization.  Gender : Male and female  </vt:lpstr>
      <vt:lpstr>THE "WOW" IN OUR SOLUTION</vt:lpstr>
      <vt:lpstr>PowerPoint Presentation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Intel</cp:lastModifiedBy>
  <cp:revision>26</cp:revision>
  <dcterms:created xsi:type="dcterms:W3CDTF">2024-03-29T15:07:22Z</dcterms:created>
  <dcterms:modified xsi:type="dcterms:W3CDTF">2024-08-29T12:25:37Z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