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Kumudha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Kumudh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5"/>
  <c:pivotSource>
    <c:name>[Kumudha Excel.xlsx]Sheet1!PivotTable1</c:name>
    <c:fmtId val="3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</c:dLbl>
      </c:pivotFmt>
    </c:pivotFmts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Sheet1!$B$1:$B$2</c:f>
              <c:strCache>
                <c:ptCount val="1"/>
                <c:pt idx="0">
                  <c:v>Balanced</c:v>
                </c:pt>
              </c:strCache>
            </c:strRef>
          </c:tx>
          <c:cat>
            <c:strRef>
              <c:f>Sheet1!$A$3:$A$6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3"/>
                <c:pt idx="0">
                  <c:v>20</c:v>
                </c:pt>
                <c:pt idx="1">
                  <c:v>174</c:v>
                </c:pt>
                <c:pt idx="2">
                  <c:v>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C6-4112-9EAB-E23890E26689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Not Satisfied</c:v>
                </c:pt>
              </c:strCache>
            </c:strRef>
          </c:tx>
          <c:cat>
            <c:strRef>
              <c:f>Sheet1!$A$3:$A$6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3"/>
                <c:pt idx="0">
                  <c:v>11</c:v>
                </c:pt>
                <c:pt idx="1">
                  <c:v>192</c:v>
                </c:pt>
                <c:pt idx="2">
                  <c:v>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FC6-4112-9EAB-E23890E26689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satisfied</c:v>
                </c:pt>
              </c:strCache>
            </c:strRef>
          </c:tx>
          <c:cat>
            <c:strRef>
              <c:f>Sheet1!$A$3:$A$6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3"/>
                <c:pt idx="0">
                  <c:v>15</c:v>
                </c:pt>
                <c:pt idx="1">
                  <c:v>300</c:v>
                </c:pt>
                <c:pt idx="2">
                  <c:v>127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FC6-4112-9EAB-E23890E26689}"/>
            </c:ext>
          </c:extLst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Very satisfied</c:v>
                </c:pt>
              </c:strCache>
            </c:strRef>
          </c:tx>
          <c:cat>
            <c:strRef>
              <c:f>Sheet1!$A$3:$A$6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3"/>
                <c:pt idx="0">
                  <c:v>17</c:v>
                </c:pt>
                <c:pt idx="1">
                  <c:v>295</c:v>
                </c:pt>
                <c:pt idx="2">
                  <c:v>147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FC6-4112-9EAB-E23890E26689}"/>
            </c:ext>
          </c:extLst>
        </c:ser>
        <c:shape val="box"/>
        <c:axId val="125700736"/>
        <c:axId val="126030208"/>
        <c:axId val="0"/>
      </c:bar3DChart>
      <c:catAx>
        <c:axId val="12570073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6030208"/>
        <c:crosses val="autoZero"/>
        <c:auto val="1"/>
        <c:lblAlgn val="ctr"/>
        <c:lblOffset val="100"/>
      </c:catAx>
      <c:valAx>
        <c:axId val="1260302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5700736"/>
        <c:crosses val="autoZero"/>
        <c:crossBetween val="between"/>
      </c:valAx>
    </c:plotArea>
    <c:legend>
      <c:legendPos val="r"/>
      <c:layout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Percentage</a:t>
            </a:r>
            <a:r>
              <a:rPr lang="en-IN" baseline="0"/>
              <a:t> Analysis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3494717002440426"/>
          <c:y val="0.14269893838802014"/>
          <c:w val="0.42878962010912869"/>
          <c:h val="0.71263627004052377"/>
        </c:manualLayout>
      </c:layout>
      <c:doughnut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Sheet1!$A$10:$A$13</c:f>
              <c:strCache>
                <c:ptCount val="4"/>
                <c:pt idx="0">
                  <c:v>Balanced</c:v>
                </c:pt>
                <c:pt idx="1">
                  <c:v>Not Satisfied</c:v>
                </c:pt>
                <c:pt idx="2">
                  <c:v>satisfied</c:v>
                </c:pt>
                <c:pt idx="3">
                  <c:v>Very satisfied</c:v>
                </c:pt>
              </c:strCache>
            </c:strRef>
          </c:cat>
          <c:val>
            <c:numRef>
              <c:f>Sheet1!$B$10:$B$13</c:f>
              <c:numCache>
                <c:formatCode>0.0</c:formatCode>
                <c:ptCount val="4"/>
                <c:pt idx="0">
                  <c:v>19.047619047619044</c:v>
                </c:pt>
                <c:pt idx="1">
                  <c:v>19.65986394557823</c:v>
                </c:pt>
                <c:pt idx="2">
                  <c:v>30.068027210884349</c:v>
                </c:pt>
                <c:pt idx="3">
                  <c:v>31.22448979591837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95-443D-AAF6-353DEEDE837F}"/>
            </c:ext>
          </c:extLst>
        </c:ser>
        <c:dLbls>
          <c:showVal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225322799763317"/>
          <c:y val="0.32426108486074212"/>
          <c:w val="0.12675077737196314"/>
          <c:h val="0.3652559552279943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NAME:A.KUMUDHA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NO:2213211036042/unm13212213211036042</a:t>
            </a:r>
            <a:endParaRPr lang="en-US" sz="2400" dirty="0"/>
          </a:p>
          <a:p>
            <a:r>
              <a:rPr lang="en-US" sz="2400" dirty="0" smtClean="0"/>
              <a:t>DEPARTMENT:B.com(Commerce)</a:t>
            </a:r>
            <a:endParaRPr lang="en-US" sz="2400" dirty="0"/>
          </a:p>
          <a:p>
            <a:r>
              <a:rPr lang="en-US" sz="2400" dirty="0" smtClean="0"/>
              <a:t>COLLEGE:Presidency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 rot="10800000" flipV="1">
            <a:off x="1095340" y="1326231"/>
            <a:ext cx="10429948" cy="512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Collecting Data: Gather information on employee demographics, job satisfaction,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Preparing Data: Clean and organize the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Exploring Data: Analyze the data to find patterns and key factors affecting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Selecting Features: Identify important factors that impact job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Choosing Models: Use appropriate models (like regression or classification)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Training Models: Train and test the models to ensure they work well.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Interpreting Results: Use the model results to understand key drivers of job satisfaction and make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Applying and Monitoring: Implement changes based on recommendations and track their impact over time.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EE7EDB9-CDEC-EFD1-6121-CEFF2A676F88}"/>
              </a:ext>
            </a:extLst>
          </p:cNvPr>
          <p:cNvGraphicFramePr/>
          <p:nvPr/>
        </p:nvGraphicFramePr>
        <p:xfrm>
          <a:off x="809588" y="1214422"/>
          <a:ext cx="8001056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7042" y="628652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Job Satisfaction Analysis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52" y="6072206"/>
            <a:ext cx="2840338" cy="351443"/>
          </a:xfrm>
        </p:spPr>
        <p:txBody>
          <a:bodyPr/>
          <a:lstStyle/>
          <a:p>
            <a:r>
              <a:rPr lang="en-US" sz="2100" dirty="0" smtClean="0"/>
              <a:t>Percentage analysis</a:t>
            </a:r>
            <a:endParaRPr lang="en-US" sz="21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270EACEB-AAB9-0AB6-35BF-99A06C300125}"/>
              </a:ext>
            </a:extLst>
          </p:cNvPr>
          <p:cNvGraphicFramePr/>
          <p:nvPr/>
        </p:nvGraphicFramePr>
        <p:xfrm>
          <a:off x="881026" y="714356"/>
          <a:ext cx="7858180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 rot="10800000" flipV="1">
            <a:off x="952464" y="1214422"/>
            <a:ext cx="978700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dirty="0" smtClean="0"/>
              <a:t>The employee job satisfaction analysis provides valuable insights into the factors affecting employee morale and engagement within our organization.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dirty="0" smtClean="0"/>
              <a:t>By identifying key drivers of satisfaction and addressing areas of concern, we can implement targeted strategies to enhance the work environment, boost productivity, and improve retention rates.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dirty="0" smtClean="0"/>
              <a:t>Our findings emphasize the importance of understanding employee needs and aligning organizational practices with their expectations.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dirty="0" smtClean="0"/>
              <a:t>Moving forward, continuous monitoring and adaptation of our strategies will ensure we maintain a positive and supportive workplace, ultimately contributing to long-term organizational success.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4" y="500042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588" y="1857364"/>
            <a:ext cx="9486928" cy="2215991"/>
          </a:xfrm>
        </p:spPr>
        <p:txBody>
          <a:bodyPr/>
          <a:lstStyle/>
          <a:p>
            <a:r>
              <a:rPr lang="en-US" sz="4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Job Satisfaction Analysis using Excel</a:t>
            </a:r>
            <a:endParaRPr lang="en-IN" sz="4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48" y="1357298"/>
            <a:ext cx="10972800" cy="4062651"/>
          </a:xfrm>
        </p:spPr>
        <p:txBody>
          <a:bodyPr/>
          <a:lstStyle/>
          <a:p>
            <a:pPr algn="l"/>
            <a:endParaRPr lang="en-US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07181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23836" y="1857364"/>
            <a:ext cx="971556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 job satisfaction is declining despite previous efforts to improve workplace conditions.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goal is to identify the factors contributing to this decline and develop strategies to enhance overall satisfaction.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This analysis will involve collecting and analyzing employee feedback to understand key drivers of satisfaction and provide actionable recommendations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sz="2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1026" y="1857364"/>
            <a:ext cx="835824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This project aims to assess employee job satisfaction within the organization by analyzing key factors affecting it, based on recent survey data and feedback.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The objective is to identify the main drivers of satisfaction, address any issues, and propose actionable improvements to enhance employee morale, productivity, and retention.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The outcome will be a set of targeted recommendations designed to foster a more satisfying work environment and align with organizational goals.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881026" y="1428736"/>
            <a:ext cx="1028707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HR Managers: They use the insights to develop and implement policies and programs aimed at improving employee satisfaction and retention.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Senior Management and Executives: They rely on the analysis to make strategic decisions related to organizational culture, employee engagement, and overall business performance.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Department Heads and Supervisors: They utilize the findings to understand specific issues within their teams and to enhance team dynamics and productivity.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Employees: While not directly involved in the analysis, they benefit from the improvements and changes made based on the findings.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Organizational Development Specialists: They use the data to design and execute interventions, training, and development programs tailored to addressing identified satisfaction issues.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10" name="Picture 9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20" y="1928802"/>
            <a:ext cx="3715296" cy="44767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52662" y="1714488"/>
            <a:ext cx="7500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The value proposition of an employee job satisfaction analysis is that it helps organizations improve their performance by understanding and addressing the factors that affect employee satisfaction.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This leads to a more engaged and motivated workforce, which can increase productivity, reduce turnover, and foster a positive work environment.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Ultimately, enhancing job satisfaction can result in better overall organizational success.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0" y="428604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09588" y="764024"/>
            <a:ext cx="10287072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Demographic Information: Age, gender, job role, department, tenure, and education level.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Job Satisfaction Metrics: Overall job satisfaction score, satisfaction with management, compensation, work-life balance, career development opportunities, and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Engagement Indicators: Employee engagement levels, motivation, and perceived support from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Feedback and Comments: Qualitative responses from open-ended survey questions about job satisfaction and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Performance Data: Metrics related to employee performance, if available, to correlate satisfaction with performance outcomes.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Turnover Data: Information on employee retention and turnover rates to assess the impact of job satisfaction on employee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1224" y="1483515"/>
            <a:ext cx="850112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dirty="0" smtClean="0"/>
              <a:t>The “wow” in the solution for employee job satisfaction analysis lies in its ability to turn data into actionable insights that enhance the work environment.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dirty="0" smtClean="0"/>
              <a:t>By pinpointing factors affecting job satisfaction and making targeted improvements, organizations can boost employee engagement, reduce turnover, and increase productivity.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dirty="0" smtClean="0"/>
              <a:t>This approach allows for customized interventions that address specific needs and strengthens organizational culture, aligning it with employees’ values.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dirty="0" smtClean="0"/>
              <a:t>Ultimately, it not only resolves immediate issues but also supports long-term organizational success and employee satisfaction.</a:t>
            </a:r>
            <a:endParaRPr lang="en-US" sz="2100" dirty="0"/>
          </a:p>
        </p:txBody>
      </p:sp>
      <p:pic>
        <p:nvPicPr>
          <p:cNvPr id="12" name="Picture 11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810"/>
            <a:ext cx="2469365" cy="3415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830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Percentage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18</cp:revision>
  <dcterms:created xsi:type="dcterms:W3CDTF">2024-03-29T15:07:22Z</dcterms:created>
  <dcterms:modified xsi:type="dcterms:W3CDTF">2024-08-30T17:20:09Z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