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8879" y="3105467"/>
            <a:ext cx="9249558" cy="2580640"/>
          </a:xfrm>
          <a:prstGeom prst="rect"/>
          <a:noFill/>
        </p:spPr>
        <p:txBody>
          <a:bodyPr rtlCol="0" wrap="square">
            <a:spAutoFit/>
          </a:bodyPr>
          <a:p>
            <a:r>
              <a:rPr sz="2400" lang="en-US"/>
              <a:t>STUDENT NAME:</a:t>
            </a:r>
            <a:r>
              <a:rPr sz="2400" lang="en-IN"/>
              <a:t> </a:t>
            </a:r>
            <a:r>
              <a:rPr sz="2400" lang="en-US"/>
              <a:t>k</a:t>
            </a:r>
            <a:r>
              <a:rPr sz="2400" lang="en-US"/>
              <a:t>u</a:t>
            </a:r>
            <a:r>
              <a:rPr sz="2400" lang="en-US"/>
              <a:t>m</a:t>
            </a:r>
            <a:r>
              <a:rPr sz="2400" lang="en-US"/>
              <a:t>u</a:t>
            </a:r>
            <a:r>
              <a:rPr sz="2400" lang="en-US"/>
              <a:t>d</a:t>
            </a:r>
            <a:r>
              <a:rPr sz="2400" lang="en-US"/>
              <a:t>h</a:t>
            </a:r>
            <a:r>
              <a:rPr sz="2400" lang="en-US"/>
              <a:t>a</a:t>
            </a:r>
            <a:r>
              <a:rPr sz="2400" lang="en-US"/>
              <a:t>.</a:t>
            </a:r>
            <a:r>
              <a:rPr sz="2400" lang="en-US"/>
              <a:t>D</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3</a:t>
            </a:r>
            <a:r>
              <a:rPr dirty="0" sz="2400" lang="en-US"/>
              <a:t>0</a:t>
            </a:r>
            <a:endParaRPr dirty="0" sz="2400" lang="en-IN"/>
          </a:p>
          <a:p>
            <a:r>
              <a:rPr dirty="0" sz="2400" lang="en-IN"/>
              <a:t>NAAN MUDHALVAN ID: </a:t>
            </a:r>
            <a:r>
              <a:rPr dirty="0" sz="2400" lang="en-US"/>
              <a:t>asunm14751222035</a:t>
            </a:r>
            <a:r>
              <a:rPr dirty="0" sz="2400" lang="en-US"/>
              <a:t>3</a:t>
            </a:r>
            <a:r>
              <a:rPr dirty="0" sz="2400" lang="en-US"/>
              <a:t>0</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t>
            </a:r>
            <a:r>
              <a:rPr dirty="0" sz="2400" lang="en-US"/>
              <a:t>S</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2918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5585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2250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2024-03-28T17:07:22Z</dcterms:created>
  <dcterms:modified xsi:type="dcterms:W3CDTF">2024-09-03T08:05:24Z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7ff965b0432d4171bb15582ea1f4e9c8</vt:lpwstr>
  </property>
</Properties>
</file>