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Default Extension="jpeg" ContentType="image/jpeg"/>
  <Default Extension="tmp" ContentType="image/tmp"/>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10/24/2024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80307522"/>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7877351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8727008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0156009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0648291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224504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1068752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5"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1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Employee</a:t>
            </a:r>
            <a:endParaRPr lang="en-US" altLang="zh-CN"/>
          </a:p>
          <a:p>
            <a:endParaRPr lang="en-US" altLang="zh-CN"/>
          </a:p>
          <a:p>
            <a:endParaRPr lang="zh-CN" altLang="en-US"/>
          </a:p>
        </p:txBody>
      </p:sp>
    </p:spTree>
    <p:extLst>
      <p:ext uri="{BB962C8B-B14F-4D97-AF65-F5344CB8AC3E}">
        <p14:creationId xmlns:p14="http://schemas.microsoft.com/office/powerpoint/2010/main" val="175826471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641290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074585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6308788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6514117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9912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04934762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6250053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398705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6009327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14393853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2949076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1035806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4927761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4593226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7823282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591361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240397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8767254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10/24/2024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5390489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3.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3.png"/><Relationship Id="rId2" Type="http://schemas.openxmlformats.org/officeDocument/2006/relationships/image" Target="../media/14.tmp"/><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image" Target="../media/9.jpeg"/><Relationship Id="rId4" Type="http://schemas.openxmlformats.org/officeDocument/2006/relationships/image" Target="../media/10.jpeg"/><Relationship Id="rId5" Type="http://schemas.openxmlformats.org/officeDocument/2006/relationships/slideLayout" Target="../slideLayouts/slideLayout13.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1.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2.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S.Kumudham</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:122200</a:t>
            </a:r>
            <a:r>
              <a:rPr lang="en-US" altLang="zh-CN" sz="2400" b="0" i="0" u="none" strike="noStrike" kern="1200" cap="none" spc="0" baseline="0">
                <a:solidFill>
                  <a:schemeClr val="tx1"/>
                </a:solidFill>
                <a:latin typeface="Calibri" pitchFamily="0" charset="0"/>
                <a:ea typeface="宋体" pitchFamily="0" charset="0"/>
                <a:cs typeface="Calibri" pitchFamily="0" charset="0"/>
              </a:rPr>
              <a:t>648</a:t>
            </a:r>
            <a:r>
              <a:rPr lang="en-US" altLang="zh-CN" sz="2400" b="0" i="0" u="none" strike="noStrike" kern="1200" cap="none" spc="0" baseline="0">
                <a:solidFill>
                  <a:schemeClr val="tx1"/>
                </a:solidFill>
                <a:latin typeface="Calibri" pitchFamily="0" charset="0"/>
                <a:ea typeface="宋体" pitchFamily="0" charset="0"/>
                <a:cs typeface="Calibri" pitchFamily="0" charset="0"/>
              </a:rPr>
              <a:t> (asunm131122200</a:t>
            </a:r>
            <a:r>
              <a:rPr lang="en-US" altLang="zh-CN" sz="2400" b="0" i="0" u="none" strike="noStrike" kern="1200" cap="none" spc="0" baseline="0">
                <a:solidFill>
                  <a:schemeClr val="tx1"/>
                </a:solidFill>
                <a:latin typeface="Calibri" pitchFamily="0" charset="0"/>
                <a:ea typeface="宋体" pitchFamily="0" charset="0"/>
                <a:cs typeface="Calibri" pitchFamily="0" charset="0"/>
              </a:rPr>
              <a:t>648)</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 (Corporate Secretary Ship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St.Joseph</a:t>
            </a:r>
            <a:r>
              <a:rPr lang="en-US" altLang="zh-CN" sz="2400" b="0" i="0" u="none" strike="noStrike" kern="1200" cap="none" spc="0" baseline="0">
                <a:solidFill>
                  <a:schemeClr val="tx1"/>
                </a:solidFill>
                <a:latin typeface="Calibri" pitchFamily="0" charset="0"/>
                <a:ea typeface="宋体" pitchFamily="0" charset="0"/>
                <a:cs typeface="Calibri" pitchFamily="0" charset="0"/>
              </a:rPr>
              <a:t> ( Arts And science Collage )</a:t>
            </a:r>
            <a:r>
              <a:rPr lang="en-US" altLang="zh-CN" sz="2400" b="0" i="0" u="none" strike="noStrike" kern="1200" cap="none" spc="0" baseline="0">
                <a:solidFill>
                  <a:schemeClr val="tx1"/>
                </a:solidFill>
                <a:latin typeface="Calibri" pitchFamily="0" charset="0"/>
                <a:ea typeface="宋体" pitchFamily="0" charset="0"/>
                <a:cs typeface="Calibri" pitchFamily="0" charset="0"/>
              </a:rPr>
              <a:t>Kovur</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9616453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矩形"/>
          <p:cNvSpPr>
            <a:spLocks/>
          </p:cNvSpPr>
          <p:nvPr/>
        </p:nvSpPr>
        <p:spPr>
          <a:xfrm rot="0">
            <a:off x="1447800" y="1219200"/>
            <a:ext cx="7248525" cy="606319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Calibri" pitchFamily="0" charset="0"/>
              </a:rPr>
              <a:t>Data Collection</a:t>
            </a:r>
            <a:endParaRPr lang="en-US" altLang="zh-CN" sz="2800" b="1"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Excel Formatting</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Chart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Pie Chart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Feature Collections</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Google Logo</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Data Bar</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Accuracy Percentage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Algorithm</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Excel</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4141472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0"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62" name="图片"/>
          <p:cNvPicPr>
            <a:picLocks noChangeAspect="1"/>
          </p:cNvPicPr>
          <p:nvPr/>
        </p:nvPicPr>
        <p:blipFill>
          <a:blip r:embed="rId2" cstate="print"/>
          <a:stretch>
            <a:fillRect/>
          </a:stretch>
        </p:blipFill>
        <p:spPr>
          <a:xfrm rot="0">
            <a:off x="1743075" y="1176027"/>
            <a:ext cx="7979768" cy="4719948"/>
          </a:xfrm>
          <a:prstGeom prst="rect"/>
          <a:noFill/>
          <a:ln w="12700" cmpd="sng" cap="flat">
            <a:noFill/>
            <a:prstDash val="solid"/>
            <a:miter/>
          </a:ln>
        </p:spPr>
      </p:pic>
    </p:spTree>
    <p:extLst>
      <p:ext uri="{BB962C8B-B14F-4D97-AF65-F5344CB8AC3E}">
        <p14:creationId xmlns:p14="http://schemas.microsoft.com/office/powerpoint/2010/main" val="109491151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4" name="矩形"/>
          <p:cNvSpPr>
            <a:spLocks/>
          </p:cNvSpPr>
          <p:nvPr/>
        </p:nvSpPr>
        <p:spPr>
          <a:xfrm rot="0">
            <a:off x="1295399" y="1219200"/>
            <a:ext cx="7772400" cy="48013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The conclusion Is About</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just">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3200" b="0" i="0" u="none" strike="noStrike" kern="1200" cap="none" spc="0" baseline="0">
                <a:solidFill>
                  <a:schemeClr val="tx1"/>
                </a:solidFill>
                <a:latin typeface="Calibri" pitchFamily="0" charset="0"/>
                <a:ea typeface="宋体" pitchFamily="0" charset="0"/>
                <a:cs typeface="Calibri" pitchFamily="0" charset="0"/>
              </a:rPr>
              <a:t>Employees Salary, Leave, Production Achievement ,Quality Percentage They Have taken Monthly to Monthly Report It Was An Use full Of Increment, Bonus Promotion These Are The Reason Are Used An Monthly to Monthly Report.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3970326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1400889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2081995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1232996" y="457400"/>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1403639" y="1253235"/>
            <a:ext cx="7267575"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The Statement Is About To Identify</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Employee Salary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How Many Leaves They Have Taken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Individual  Performance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startAt="4"/>
            </a:pPr>
            <a:r>
              <a:rPr lang="en-US" altLang="zh-CN" sz="2400" b="0" i="0" u="none" strike="noStrike" kern="1200" cap="none" spc="0" baseline="0">
                <a:solidFill>
                  <a:schemeClr val="tx1"/>
                </a:solidFill>
                <a:latin typeface="Calibri" pitchFamily="0" charset="0"/>
                <a:ea typeface="宋体" pitchFamily="0" charset="0"/>
                <a:cs typeface="Calibri" pitchFamily="0" charset="0"/>
              </a:rPr>
              <a:t>Punctuality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startAt="4"/>
            </a:pPr>
            <a:r>
              <a:rPr lang="en-US" altLang="zh-CN" sz="2400" b="0" i="0" u="none" strike="noStrike" kern="1200" cap="none" spc="0" baseline="0">
                <a:solidFill>
                  <a:schemeClr val="tx1"/>
                </a:solidFill>
                <a:latin typeface="Calibri" pitchFamily="0" charset="0"/>
                <a:ea typeface="宋体" pitchFamily="0" charset="0"/>
                <a:cs typeface="Calibri" pitchFamily="0" charset="0"/>
              </a:rPr>
              <a:t>Production </a:t>
            </a:r>
            <a:r>
              <a:rPr lang="en-US" altLang="zh-CN" sz="2400" b="0" i="0" u="none" strike="noStrike" kern="1200" cap="none" spc="0" baseline="0">
                <a:solidFill>
                  <a:schemeClr val="tx1"/>
                </a:solidFill>
                <a:latin typeface="Calibri" pitchFamily="0" charset="0"/>
                <a:ea typeface="宋体" pitchFamily="0" charset="0"/>
                <a:cs typeface="Calibri" pitchFamily="0" charset="0"/>
              </a:rPr>
              <a:t>Acheivement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startAt="4"/>
            </a:pPr>
            <a:r>
              <a:rPr lang="en-US" altLang="zh-CN" sz="2400" b="0" i="0" u="none" strike="noStrike" kern="1200" cap="none" spc="0" baseline="0">
                <a:solidFill>
                  <a:schemeClr val="tx1"/>
                </a:solidFill>
                <a:latin typeface="Calibri" pitchFamily="0" charset="0"/>
                <a:ea typeface="宋体" pitchFamily="0" charset="0"/>
                <a:cs typeface="Calibri" pitchFamily="0" charset="0"/>
              </a:rPr>
              <a:t>Quality Percentage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33618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0" name="组合"/>
          <p:cNvGrpSpPr>
            <a:grpSpLocks/>
          </p:cNvGrpSpPr>
          <p:nvPr/>
        </p:nvGrpSpPr>
        <p:grpSpPr>
          <a:xfrm>
            <a:off x="8658225" y="2647950"/>
            <a:ext cx="3533775" cy="3810000"/>
            <a:chOff x="8658225" y="2647950"/>
            <a:chExt cx="3533775" cy="3810000"/>
          </a:xfrm>
        </p:grpSpPr>
        <p:sp>
          <p:nvSpPr>
            <p:cNvPr id="11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9"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2"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3"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5" name="矩形"/>
          <p:cNvSpPr>
            <a:spLocks/>
          </p:cNvSpPr>
          <p:nvPr/>
        </p:nvSpPr>
        <p:spPr>
          <a:xfrm rot="0">
            <a:off x="533400" y="1695451"/>
            <a:ext cx="6934200"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The Project Overview Is About</a:t>
            </a:r>
            <a:br>
              <a:rPr lang="zh-CN" altLang="en-US" sz="2400" b="0" i="0" u="none" strike="noStrike" kern="1200" cap="none" spc="0" baseline="0">
                <a:solidFill>
                  <a:schemeClr val="tx1"/>
                </a:solidFill>
                <a:latin typeface="Calibri" pitchFamily="0" charset="0"/>
                <a:ea typeface="宋体" pitchFamily="0" charset="0"/>
                <a:cs typeface="Calibri" pitchFamily="0" charset="0"/>
              </a:rPr>
            </a:b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If a company Is Under 5000 Employee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They have Calculating Monthly to Monthly Data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Of an 50000 employees Salary, Leave, Production Achievement ,Quality Percentage They Have taken Monthly to Monthly Report.</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1899148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9"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0"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2" name="图片" descr="Free download | HD PNG new employee icon people transparent background ..."/>
          <p:cNvPicPr>
            <a:picLocks noChangeAspect="1"/>
          </p:cNvPicPr>
          <p:nvPr/>
        </p:nvPicPr>
        <p:blipFill>
          <a:blip r:embed="rId2" cstate="print"/>
          <a:stretch>
            <a:fillRect/>
          </a:stretch>
        </p:blipFill>
        <p:spPr>
          <a:xfrm rot="0">
            <a:off x="3581399" y="4657730"/>
            <a:ext cx="1447800" cy="1350046"/>
          </a:xfrm>
          <a:prstGeom prst="rect"/>
          <a:noFill/>
          <a:ln w="12700" cmpd="sng" cap="flat">
            <a:noFill/>
            <a:prstDash val="solid"/>
            <a:miter/>
          </a:ln>
        </p:spPr>
      </p:pic>
      <p:pic>
        <p:nvPicPr>
          <p:cNvPr id="133" name="图片" descr="180+ Administrative Duties Stock Illustrations, Royalty-Free Vector ..."/>
          <p:cNvPicPr>
            <a:picLocks noChangeAspect="1"/>
          </p:cNvPicPr>
          <p:nvPr/>
        </p:nvPicPr>
        <p:blipFill>
          <a:blip r:embed="rId3" cstate="print"/>
          <a:stretch>
            <a:fillRect/>
          </a:stretch>
        </p:blipFill>
        <p:spPr>
          <a:xfrm rot="0">
            <a:off x="3619500" y="2895600"/>
            <a:ext cx="1447800" cy="1447800"/>
          </a:xfrm>
          <a:prstGeom prst="rect"/>
          <a:noFill/>
          <a:ln w="12700" cmpd="sng" cap="flat">
            <a:noFill/>
            <a:prstDash val="solid"/>
            <a:miter/>
          </a:ln>
        </p:spPr>
      </p:pic>
      <p:pic>
        <p:nvPicPr>
          <p:cNvPr id="134" name="图片"/>
          <p:cNvPicPr>
            <a:picLocks noChangeAspect="1"/>
          </p:cNvPicPr>
          <p:nvPr/>
        </p:nvPicPr>
        <p:blipFill>
          <a:blip r:embed="rId4" cstate="print"/>
          <a:stretch>
            <a:fillRect/>
          </a:stretch>
        </p:blipFill>
        <p:spPr>
          <a:xfrm rot="0">
            <a:off x="3147002" y="1650675"/>
            <a:ext cx="2213199" cy="1244925"/>
          </a:xfrm>
          <a:prstGeom prst="rect"/>
          <a:noFill/>
          <a:ln w="12700" cmpd="sng" cap="flat">
            <a:noFill/>
            <a:prstDash val="solid"/>
            <a:miter/>
          </a:ln>
        </p:spPr>
      </p:pic>
    </p:spTree>
    <p:extLst>
      <p:ext uri="{BB962C8B-B14F-4D97-AF65-F5344CB8AC3E}">
        <p14:creationId xmlns:p14="http://schemas.microsoft.com/office/powerpoint/2010/main" val="134187046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5"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7"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8"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9"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0" name="矩形"/>
          <p:cNvSpPr>
            <a:spLocks/>
          </p:cNvSpPr>
          <p:nvPr/>
        </p:nvSpPr>
        <p:spPr>
          <a:xfrm rot="0">
            <a:off x="3124199" y="1476375"/>
            <a:ext cx="6410325" cy="1754326"/>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Calibri" pitchFamily="0" charset="0"/>
                <a:ea typeface="宋体" pitchFamily="0" charset="0"/>
                <a:cs typeface="Calibri" pitchFamily="0" charset="0"/>
              </a:rPr>
              <a:t>Conditional Formatting  (missing)</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Calibri" pitchFamily="0" charset="0"/>
                <a:ea typeface="宋体" pitchFamily="0" charset="0"/>
                <a:cs typeface="Calibri" pitchFamily="0" charset="0"/>
              </a:rPr>
              <a:t>Filter (Remove)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Calibri" pitchFamily="0" charset="0"/>
                <a:ea typeface="宋体" pitchFamily="0" charset="0"/>
                <a:cs typeface="Calibri" pitchFamily="0" charset="0"/>
              </a:rPr>
              <a:t>Formula (Performance)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Calibri" pitchFamily="0" charset="0"/>
                <a:ea typeface="宋体" pitchFamily="0" charset="0"/>
                <a:cs typeface="Calibri" pitchFamily="0" charset="0"/>
              </a:rPr>
              <a:t>Pivot (Summary)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Calibri" pitchFamily="0" charset="0"/>
                <a:ea typeface="宋体" pitchFamily="0" charset="0"/>
                <a:cs typeface="Calibri" pitchFamily="0" charset="0"/>
              </a:rPr>
              <a:t>Graph (Data </a:t>
            </a:r>
            <a:r>
              <a:rPr lang="en-US" altLang="zh-CN" sz="1800" b="0" i="0" u="none" strike="noStrike" kern="1200" cap="none" spc="0" baseline="0">
                <a:solidFill>
                  <a:schemeClr val="tx1"/>
                </a:solidFill>
                <a:latin typeface="Calibri" pitchFamily="0" charset="0"/>
                <a:ea typeface="宋体" pitchFamily="0" charset="0"/>
                <a:cs typeface="Calibri" pitchFamily="0" charset="0"/>
              </a:rPr>
              <a:t>Visuvalization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2720331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2" name="矩形"/>
          <p:cNvSpPr>
            <a:spLocks/>
          </p:cNvSpPr>
          <p:nvPr/>
        </p:nvSpPr>
        <p:spPr>
          <a:xfrm rot="0">
            <a:off x="1066800" y="1676400"/>
            <a:ext cx="7620000" cy="3693318"/>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Employee Id</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Full Name</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Gender</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Date of Joining</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rgbClr val="000000"/>
                </a:solidFill>
                <a:latin typeface="Calibri" pitchFamily="0" charset="0"/>
                <a:ea typeface="宋体" pitchFamily="0" charset="0"/>
                <a:cs typeface="Calibri" pitchFamily="0" charset="0"/>
              </a:rPr>
              <a:t>Department</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rgbClr val="000000"/>
                </a:solidFill>
                <a:latin typeface="Calibri" pitchFamily="0" charset="0"/>
                <a:ea typeface="宋体" pitchFamily="0" charset="0"/>
                <a:cs typeface="Calibri" pitchFamily="0" charset="0"/>
              </a:rPr>
              <a:t>Start Date</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rgbClr val="000000"/>
                </a:solidFill>
                <a:latin typeface="Calibri" pitchFamily="0" charset="0"/>
                <a:ea typeface="宋体" pitchFamily="0" charset="0"/>
                <a:cs typeface="Calibri" pitchFamily="0" charset="0"/>
              </a:rPr>
              <a:t>Salary</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rgbClr val="000000"/>
                </a:solidFill>
                <a:latin typeface="Calibri" pitchFamily="0" charset="0"/>
                <a:ea typeface="宋体" pitchFamily="0" charset="0"/>
                <a:cs typeface="Calibri" pitchFamily="0" charset="0"/>
              </a:rPr>
              <a:t>FTE</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rgbClr val="000000"/>
                </a:solidFill>
                <a:latin typeface="Calibri" pitchFamily="0" charset="0"/>
                <a:ea typeface="宋体" pitchFamily="0" charset="0"/>
                <a:cs typeface="Calibri" pitchFamily="0" charset="0"/>
              </a:rPr>
              <a:t>Employee type</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rgbClr val="000000"/>
                </a:solidFill>
                <a:latin typeface="Calibri" pitchFamily="0" charset="0"/>
                <a:ea typeface="宋体" pitchFamily="0" charset="0"/>
                <a:cs typeface="Calibri" pitchFamily="0" charset="0"/>
              </a:rPr>
              <a:t>Work location</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rgbClr val="000000"/>
                </a:solidFill>
                <a:latin typeface="Calibri" pitchFamily="0" charset="0"/>
                <a:ea typeface="宋体" pitchFamily="0" charset="0"/>
                <a:cs typeface="Calibri" pitchFamily="0" charset="0"/>
              </a:rPr>
              <a:t>Production </a:t>
            </a:r>
            <a:r>
              <a:rPr lang="en-US" altLang="zh-CN" sz="1800" b="1" i="0" u="none" strike="noStrike" kern="1200" cap="none" spc="0" baseline="0">
                <a:solidFill>
                  <a:srgbClr val="000000"/>
                </a:solidFill>
                <a:latin typeface="Calibri" pitchFamily="0" charset="0"/>
                <a:ea typeface="宋体" pitchFamily="0" charset="0"/>
                <a:cs typeface="Calibri" pitchFamily="0" charset="0"/>
              </a:rPr>
              <a:t>Acheviement</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Quality Percentage</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4783175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3"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6"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7"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矩形"/>
          <p:cNvSpPr>
            <a:spLocks/>
          </p:cNvSpPr>
          <p:nvPr/>
        </p:nvSpPr>
        <p:spPr>
          <a:xfrm rot="0">
            <a:off x="2949573" y="1905001"/>
            <a:ext cx="8480425" cy="138499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*Performance level=IFS(Z8&gt;=5,’’Very</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HIGH’’Z8&gt;=4,HIGH,Z8.=3,’’MED,’’TRUE,’’LOW’’)</a:t>
            </a: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522854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358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35</cp:revision>
  <dcterms:created xsi:type="dcterms:W3CDTF">2024-03-29T15:07:22Z</dcterms:created>
  <dcterms:modified xsi:type="dcterms:W3CDTF">2024-10-24T05:06:25Z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