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9" r:id="rId3"/>
    <p:sldId id="280" r:id="rId4"/>
    <p:sldId id="260" r:id="rId5"/>
    <p:sldId id="261" r:id="rId6"/>
    <p:sldId id="269" r:id="rId7"/>
    <p:sldId id="262" r:id="rId8"/>
    <p:sldId id="263" r:id="rId9"/>
    <p:sldId id="271" r:id="rId10"/>
    <p:sldId id="266" r:id="rId11"/>
    <p:sldId id="273" r:id="rId12"/>
    <p:sldId id="275" r:id="rId13"/>
    <p:sldId id="276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2ECE5-397A-44C1-8F1F-8966ABE05D28}" v="2" dt="2023-09-26T01:34:53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da Kapllani24" userId="01fa424624c9ba1c" providerId="LiveId" clId="{28C2ECE5-397A-44C1-8F1F-8966ABE05D28}"/>
    <pc:docChg chg="undo custSel modSld">
      <pc:chgData name="Erinda Kapllani24" userId="01fa424624c9ba1c" providerId="LiveId" clId="{28C2ECE5-397A-44C1-8F1F-8966ABE05D28}" dt="2023-09-26T01:36:25.755" v="25" actId="12"/>
      <pc:docMkLst>
        <pc:docMk/>
      </pc:docMkLst>
      <pc:sldChg chg="modSp mod">
        <pc:chgData name="Erinda Kapllani24" userId="01fa424624c9ba1c" providerId="LiveId" clId="{28C2ECE5-397A-44C1-8F1F-8966ABE05D28}" dt="2023-09-26T01:33:11.079" v="5" actId="26606"/>
        <pc:sldMkLst>
          <pc:docMk/>
          <pc:sldMk cId="4177541005" sldId="259"/>
        </pc:sldMkLst>
        <pc:graphicFrameChg chg="modGraphic">
          <ac:chgData name="Erinda Kapllani24" userId="01fa424624c9ba1c" providerId="LiveId" clId="{28C2ECE5-397A-44C1-8F1F-8966ABE05D28}" dt="2023-09-26T01:33:11.079" v="5" actId="26606"/>
          <ac:graphicFrameMkLst>
            <pc:docMk/>
            <pc:sldMk cId="4177541005" sldId="259"/>
            <ac:graphicFrameMk id="227" creationId="{D33C138D-6A69-4101-E5C5-6949C62180A2}"/>
          </ac:graphicFrameMkLst>
        </pc:graphicFrameChg>
      </pc:sldChg>
      <pc:sldChg chg="modSp mod">
        <pc:chgData name="Erinda Kapllani24" userId="01fa424624c9ba1c" providerId="LiveId" clId="{28C2ECE5-397A-44C1-8F1F-8966ABE05D28}" dt="2023-09-26T01:34:53.954" v="22" actId="20577"/>
        <pc:sldMkLst>
          <pc:docMk/>
          <pc:sldMk cId="2461254770" sldId="260"/>
        </pc:sldMkLst>
        <pc:spChg chg="mod">
          <ac:chgData name="Erinda Kapllani24" userId="01fa424624c9ba1c" providerId="LiveId" clId="{28C2ECE5-397A-44C1-8F1F-8966ABE05D28}" dt="2023-09-26T01:34:16.779" v="18" actId="1076"/>
          <ac:spMkLst>
            <pc:docMk/>
            <pc:sldMk cId="2461254770" sldId="260"/>
            <ac:spMk id="3" creationId="{308A261F-5E74-E1A4-2C66-C3BAA172E8BD}"/>
          </ac:spMkLst>
        </pc:spChg>
        <pc:spChg chg="mod">
          <ac:chgData name="Erinda Kapllani24" userId="01fa424624c9ba1c" providerId="LiveId" clId="{28C2ECE5-397A-44C1-8F1F-8966ABE05D28}" dt="2023-09-26T01:34:30.470" v="20" actId="14100"/>
          <ac:spMkLst>
            <pc:docMk/>
            <pc:sldMk cId="2461254770" sldId="260"/>
            <ac:spMk id="5" creationId="{2EB031F3-8337-546F-DC65-85AF320D455E}"/>
          </ac:spMkLst>
        </pc:spChg>
        <pc:graphicFrameChg chg="mod modGraphic">
          <ac:chgData name="Erinda Kapllani24" userId="01fa424624c9ba1c" providerId="LiveId" clId="{28C2ECE5-397A-44C1-8F1F-8966ABE05D28}" dt="2023-09-26T01:34:53.954" v="22" actId="20577"/>
          <ac:graphicFrameMkLst>
            <pc:docMk/>
            <pc:sldMk cId="2461254770" sldId="260"/>
            <ac:graphicFrameMk id="534" creationId="{F4A7CD68-C0BE-02F6-6202-64542E8482C2}"/>
          </ac:graphicFrameMkLst>
        </pc:graphicFrameChg>
        <pc:picChg chg="mod">
          <ac:chgData name="Erinda Kapllani24" userId="01fa424624c9ba1c" providerId="LiveId" clId="{28C2ECE5-397A-44C1-8F1F-8966ABE05D28}" dt="2023-09-26T01:34:13.242" v="17" actId="1076"/>
          <ac:picMkLst>
            <pc:docMk/>
            <pc:sldMk cId="2461254770" sldId="260"/>
            <ac:picMk id="4" creationId="{881D438E-049F-8F10-67DE-4C1636557112}"/>
          </ac:picMkLst>
        </pc:picChg>
        <pc:picChg chg="mod">
          <ac:chgData name="Erinda Kapllani24" userId="01fa424624c9ba1c" providerId="LiveId" clId="{28C2ECE5-397A-44C1-8F1F-8966ABE05D28}" dt="2023-09-26T01:34:11.778" v="16" actId="14100"/>
          <ac:picMkLst>
            <pc:docMk/>
            <pc:sldMk cId="2461254770" sldId="260"/>
            <ac:picMk id="37" creationId="{CE606588-19D3-8980-F7EA-D809680B4A56}"/>
          </ac:picMkLst>
        </pc:picChg>
      </pc:sldChg>
      <pc:sldChg chg="modSp mod">
        <pc:chgData name="Erinda Kapllani24" userId="01fa424624c9ba1c" providerId="LiveId" clId="{28C2ECE5-397A-44C1-8F1F-8966ABE05D28}" dt="2023-09-26T01:36:25.755" v="25" actId="12"/>
        <pc:sldMkLst>
          <pc:docMk/>
          <pc:sldMk cId="4032248971" sldId="261"/>
        </pc:sldMkLst>
        <pc:spChg chg="mod">
          <ac:chgData name="Erinda Kapllani24" userId="01fa424624c9ba1c" providerId="LiveId" clId="{28C2ECE5-397A-44C1-8F1F-8966ABE05D28}" dt="2023-09-26T01:36:25.755" v="25" actId="12"/>
          <ac:spMkLst>
            <pc:docMk/>
            <pc:sldMk cId="4032248971" sldId="261"/>
            <ac:spMk id="14" creationId="{553F62EA-85BD-B580-8002-739E62309ECE}"/>
          </ac:spMkLst>
        </pc:spChg>
        <pc:picChg chg="mod">
          <ac:chgData name="Erinda Kapllani24" userId="01fa424624c9ba1c" providerId="LiveId" clId="{28C2ECE5-397A-44C1-8F1F-8966ABE05D28}" dt="2023-09-26T01:35:41.853" v="24" actId="1076"/>
          <ac:picMkLst>
            <pc:docMk/>
            <pc:sldMk cId="4032248971" sldId="261"/>
            <ac:picMk id="5" creationId="{A902DC58-9E41-F2B6-1ABF-09960D6765B6}"/>
          </ac:picMkLst>
        </pc:picChg>
        <pc:picChg chg="mod">
          <ac:chgData name="Erinda Kapllani24" userId="01fa424624c9ba1c" providerId="LiveId" clId="{28C2ECE5-397A-44C1-8F1F-8966ABE05D28}" dt="2023-09-26T01:35:40.162" v="23" actId="14100"/>
          <ac:picMkLst>
            <pc:docMk/>
            <pc:sldMk cId="4032248971" sldId="261"/>
            <ac:picMk id="37" creationId="{CE606588-19D3-8980-F7EA-D809680B4A56}"/>
          </ac:picMkLst>
        </pc:pic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svg"/><Relationship Id="rId4" Type="http://schemas.openxmlformats.org/officeDocument/2006/relationships/image" Target="../media/image15.svg"/><Relationship Id="rId9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svg"/><Relationship Id="rId4" Type="http://schemas.openxmlformats.org/officeDocument/2006/relationships/image" Target="../media/image15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8536F-4E64-443F-A07A-A81C8A0DE883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5CCDCA-096C-40E8-A42A-D81787659E3E}">
      <dgm:prSet/>
      <dgm:spPr/>
      <dgm:t>
        <a:bodyPr/>
        <a:lstStyle/>
        <a:p>
          <a:r>
            <a:rPr lang="en-US" b="1" i="0" dirty="0"/>
            <a:t>Data Quality:</a:t>
          </a:r>
          <a:endParaRPr lang="en-US" dirty="0"/>
        </a:p>
      </dgm:t>
    </dgm:pt>
    <dgm:pt modelId="{465737B7-C652-4623-8CBD-DFA96D0A6855}" type="parTrans" cxnId="{2EF7DE61-73B8-42ED-BBF2-F453977DCE92}">
      <dgm:prSet/>
      <dgm:spPr/>
      <dgm:t>
        <a:bodyPr/>
        <a:lstStyle/>
        <a:p>
          <a:endParaRPr lang="en-US"/>
        </a:p>
      </dgm:t>
    </dgm:pt>
    <dgm:pt modelId="{831B76F1-38E4-4F10-BA78-B5C0E1751C3D}" type="sibTrans" cxnId="{2EF7DE61-73B8-42ED-BBF2-F453977DCE92}">
      <dgm:prSet phldrT="1" phldr="0"/>
      <dgm:spPr/>
      <dgm:t>
        <a:bodyPr/>
        <a:lstStyle/>
        <a:p>
          <a:endParaRPr lang="en-US"/>
        </a:p>
      </dgm:t>
    </dgm:pt>
    <dgm:pt modelId="{F7C9D69B-9192-4783-9CCA-0337DB293257}">
      <dgm:prSet/>
      <dgm:spPr/>
      <dgm:t>
        <a:bodyPr/>
        <a:lstStyle/>
        <a:p>
          <a:r>
            <a:rPr lang="en-US" b="0" i="0" dirty="0"/>
            <a:t>The dataset consists of 4,653 rows and 9 columns.</a:t>
          </a:r>
          <a:endParaRPr lang="en-US" dirty="0"/>
        </a:p>
      </dgm:t>
    </dgm:pt>
    <dgm:pt modelId="{9F8D8C2E-31BE-4589-990E-8CEA8875B03A}" type="parTrans" cxnId="{03FFB4FF-50B6-4D4F-8E5A-55B2180757C3}">
      <dgm:prSet/>
      <dgm:spPr/>
      <dgm:t>
        <a:bodyPr/>
        <a:lstStyle/>
        <a:p>
          <a:endParaRPr lang="en-US"/>
        </a:p>
      </dgm:t>
    </dgm:pt>
    <dgm:pt modelId="{D24B2A2E-B1BD-4479-B6FD-7B1111F7C94C}" type="sibTrans" cxnId="{03FFB4FF-50B6-4D4F-8E5A-55B2180757C3}">
      <dgm:prSet/>
      <dgm:spPr/>
      <dgm:t>
        <a:bodyPr/>
        <a:lstStyle/>
        <a:p>
          <a:endParaRPr lang="en-US"/>
        </a:p>
      </dgm:t>
    </dgm:pt>
    <dgm:pt modelId="{4513AFBA-FE31-4EB6-88AD-55B0C98B7DEB}">
      <dgm:prSet/>
      <dgm:spPr/>
      <dgm:t>
        <a:bodyPr/>
        <a:lstStyle/>
        <a:p>
          <a:r>
            <a:rPr lang="en-US" b="0" i="0" dirty="0"/>
            <a:t>There are no missing values in any of the columns.</a:t>
          </a:r>
          <a:endParaRPr lang="en-US" dirty="0"/>
        </a:p>
      </dgm:t>
    </dgm:pt>
    <dgm:pt modelId="{2B1B5051-8D5A-4616-A0CA-58E1591276AD}" type="parTrans" cxnId="{4104627D-1BD7-445F-92FF-0D385DD2EC44}">
      <dgm:prSet/>
      <dgm:spPr/>
      <dgm:t>
        <a:bodyPr/>
        <a:lstStyle/>
        <a:p>
          <a:endParaRPr lang="en-US"/>
        </a:p>
      </dgm:t>
    </dgm:pt>
    <dgm:pt modelId="{063A5099-9089-411D-BC67-C9F6FA9CE9A4}" type="sibTrans" cxnId="{4104627D-1BD7-445F-92FF-0D385DD2EC44}">
      <dgm:prSet/>
      <dgm:spPr/>
      <dgm:t>
        <a:bodyPr/>
        <a:lstStyle/>
        <a:p>
          <a:endParaRPr lang="en-US"/>
        </a:p>
      </dgm:t>
    </dgm:pt>
    <dgm:pt modelId="{D4685671-0C26-4D1E-80B9-6ADA908998A9}">
      <dgm:prSet custT="1"/>
      <dgm:spPr/>
      <dgm:t>
        <a:bodyPr/>
        <a:lstStyle/>
        <a:p>
          <a:r>
            <a:rPr lang="en-US" sz="1100" b="1" i="0" dirty="0"/>
            <a:t>Summary Statistics:</a:t>
          </a:r>
          <a:br>
            <a:rPr lang="en-US" sz="1100" b="1" i="0" dirty="0"/>
          </a:br>
          <a:r>
            <a:rPr lang="en-US" sz="1000" b="0" i="0" dirty="0"/>
            <a:t>Summary statistics were calculated for numeric variables: </a:t>
          </a:r>
          <a:r>
            <a:rPr lang="en-US" sz="1000" b="0" i="1" dirty="0" err="1"/>
            <a:t>JoiningYear</a:t>
          </a:r>
          <a:r>
            <a:rPr lang="en-US" sz="1000" b="0" i="1" dirty="0"/>
            <a:t>, </a:t>
          </a:r>
          <a:r>
            <a:rPr lang="en-US" sz="1000" b="0" i="1" dirty="0" err="1"/>
            <a:t>PaymentTier</a:t>
          </a:r>
          <a:r>
            <a:rPr lang="en-US" sz="1000" b="0" i="1" dirty="0"/>
            <a:t>, </a:t>
          </a:r>
          <a:r>
            <a:rPr lang="en-US" sz="1000" b="0" i="1" dirty="0" err="1"/>
            <a:t>Age,ExperienceInCurrentDomain</a:t>
          </a:r>
          <a:r>
            <a:rPr lang="en-US" sz="1000" b="0" i="1" dirty="0"/>
            <a:t>, &amp; </a:t>
          </a:r>
          <a:r>
            <a:rPr lang="en-US" sz="1000" b="0" i="1" dirty="0" err="1"/>
            <a:t>LeaveOrNot</a:t>
          </a:r>
          <a:r>
            <a:rPr lang="en-US" sz="1000" b="0" i="1" dirty="0"/>
            <a:t>.</a:t>
          </a:r>
          <a:endParaRPr lang="en-US" sz="1100" dirty="0"/>
        </a:p>
      </dgm:t>
    </dgm:pt>
    <dgm:pt modelId="{D3B0FCDC-A655-4F10-A849-36289FDDE529}" type="parTrans" cxnId="{93C04342-F04B-4D3E-B49C-D9F7A249A071}">
      <dgm:prSet/>
      <dgm:spPr/>
      <dgm:t>
        <a:bodyPr/>
        <a:lstStyle/>
        <a:p>
          <a:endParaRPr lang="en-US"/>
        </a:p>
      </dgm:t>
    </dgm:pt>
    <dgm:pt modelId="{C8D41EE1-A41C-4524-9396-06C0588E1775}" type="sibTrans" cxnId="{93C04342-F04B-4D3E-B49C-D9F7A249A071}">
      <dgm:prSet phldrT="2" phldr="0"/>
      <dgm:spPr/>
      <dgm:t>
        <a:bodyPr/>
        <a:lstStyle/>
        <a:p>
          <a:endParaRPr lang="en-US"/>
        </a:p>
      </dgm:t>
    </dgm:pt>
    <dgm:pt modelId="{5037A8A1-1DE2-40B2-930F-EC9F2322E747}">
      <dgm:prSet/>
      <dgm:spPr/>
      <dgm:t>
        <a:bodyPr/>
        <a:lstStyle/>
        <a:p>
          <a:r>
            <a:rPr lang="en-US" b="1" i="0" dirty="0"/>
            <a:t>Data Visualization:</a:t>
          </a:r>
          <a:endParaRPr lang="en-US" dirty="0"/>
        </a:p>
      </dgm:t>
    </dgm:pt>
    <dgm:pt modelId="{2EFC1761-C8BA-44FB-8DE4-325F3361863B}" type="parTrans" cxnId="{85C12915-81F2-4259-825D-F8B50E756F79}">
      <dgm:prSet/>
      <dgm:spPr/>
      <dgm:t>
        <a:bodyPr/>
        <a:lstStyle/>
        <a:p>
          <a:endParaRPr lang="en-US"/>
        </a:p>
      </dgm:t>
    </dgm:pt>
    <dgm:pt modelId="{E37C912A-0594-4EFF-ABFE-8E026A7C1D47}" type="sibTrans" cxnId="{85C12915-81F2-4259-825D-F8B50E756F79}">
      <dgm:prSet phldrT="3" phldr="0"/>
      <dgm:spPr/>
      <dgm:t>
        <a:bodyPr/>
        <a:lstStyle/>
        <a:p>
          <a:endParaRPr lang="en-US"/>
        </a:p>
      </dgm:t>
    </dgm:pt>
    <dgm:pt modelId="{0C3D52B5-6C28-45F5-8EDF-E238B18C9C6B}">
      <dgm:prSet/>
      <dgm:spPr/>
      <dgm:t>
        <a:bodyPr/>
        <a:lstStyle/>
        <a:p>
          <a:r>
            <a:rPr lang="en-US" b="0" i="0" dirty="0"/>
            <a:t>Histograms</a:t>
          </a:r>
          <a:endParaRPr lang="en-US" dirty="0"/>
        </a:p>
      </dgm:t>
    </dgm:pt>
    <dgm:pt modelId="{AABE93AD-4FF4-4349-A5D9-808AC735680F}" type="parTrans" cxnId="{7E3E5E53-9432-44C7-B07E-A7A035B01C0D}">
      <dgm:prSet/>
      <dgm:spPr/>
      <dgm:t>
        <a:bodyPr/>
        <a:lstStyle/>
        <a:p>
          <a:endParaRPr lang="en-US"/>
        </a:p>
      </dgm:t>
    </dgm:pt>
    <dgm:pt modelId="{3446DC0C-3F03-498C-990D-64CE0822D9ED}" type="sibTrans" cxnId="{7E3E5E53-9432-44C7-B07E-A7A035B01C0D}">
      <dgm:prSet/>
      <dgm:spPr/>
      <dgm:t>
        <a:bodyPr/>
        <a:lstStyle/>
        <a:p>
          <a:endParaRPr lang="en-US"/>
        </a:p>
      </dgm:t>
    </dgm:pt>
    <dgm:pt modelId="{C96463F5-1E49-4F1B-9AE3-9248C4A326C0}">
      <dgm:prSet/>
      <dgm:spPr/>
      <dgm:t>
        <a:bodyPr/>
        <a:lstStyle/>
        <a:p>
          <a:r>
            <a:rPr lang="en-US" b="0" i="0" dirty="0"/>
            <a:t>Bar plots</a:t>
          </a:r>
          <a:endParaRPr lang="en-US" dirty="0"/>
        </a:p>
      </dgm:t>
    </dgm:pt>
    <dgm:pt modelId="{FACC3222-0FE1-45C6-88B9-DC246B9F28DD}" type="parTrans" cxnId="{2ACD51F9-96B8-453B-B4DE-56056A880152}">
      <dgm:prSet/>
      <dgm:spPr/>
      <dgm:t>
        <a:bodyPr/>
        <a:lstStyle/>
        <a:p>
          <a:endParaRPr lang="en-US"/>
        </a:p>
      </dgm:t>
    </dgm:pt>
    <dgm:pt modelId="{6FDAF01F-789C-434C-82F2-EB9AEA56CB5B}" type="sibTrans" cxnId="{2ACD51F9-96B8-453B-B4DE-56056A880152}">
      <dgm:prSet/>
      <dgm:spPr/>
      <dgm:t>
        <a:bodyPr/>
        <a:lstStyle/>
        <a:p>
          <a:endParaRPr lang="en-US"/>
        </a:p>
      </dgm:t>
    </dgm:pt>
    <dgm:pt modelId="{C0075334-094B-4203-A545-17A76AB42FAD}">
      <dgm:prSet custT="1"/>
      <dgm:spPr/>
      <dgm:t>
        <a:bodyPr/>
        <a:lstStyle/>
        <a:p>
          <a:r>
            <a:rPr lang="en-US" sz="1100" b="1" i="0" dirty="0"/>
            <a:t>Key Observations</a:t>
          </a:r>
        </a:p>
        <a:p>
          <a:r>
            <a:rPr lang="en-US" sz="1100" b="0" i="0" dirty="0"/>
            <a:t>(1) In fig2. there is a pattern for employees who joined in 2018.</a:t>
          </a:r>
          <a:endParaRPr lang="en-US" sz="1100" dirty="0"/>
        </a:p>
      </dgm:t>
    </dgm:pt>
    <dgm:pt modelId="{E8BA149E-7494-4CEB-9E8C-1AD3EB46C300}" type="parTrans" cxnId="{B8353A02-931A-4CF1-AD49-46AA8E52E711}">
      <dgm:prSet/>
      <dgm:spPr/>
      <dgm:t>
        <a:bodyPr/>
        <a:lstStyle/>
        <a:p>
          <a:endParaRPr lang="en-US"/>
        </a:p>
      </dgm:t>
    </dgm:pt>
    <dgm:pt modelId="{30003959-CAF8-46CC-9ABD-305A322B216D}" type="sibTrans" cxnId="{B8353A02-931A-4CF1-AD49-46AA8E52E711}">
      <dgm:prSet phldrT="4" phldr="0"/>
      <dgm:spPr/>
      <dgm:t>
        <a:bodyPr/>
        <a:lstStyle/>
        <a:p>
          <a:endParaRPr lang="en-US"/>
        </a:p>
      </dgm:t>
    </dgm:pt>
    <dgm:pt modelId="{A6764CD9-F245-42DB-89D3-BED0FCD41043}">
      <dgm:prSet/>
      <dgm:spPr/>
      <dgm:t>
        <a:bodyPr/>
        <a:lstStyle/>
        <a:p>
          <a:r>
            <a:rPr lang="en-US" b="0" i="0" dirty="0"/>
            <a:t>Pairwise scatter</a:t>
          </a:r>
          <a:endParaRPr lang="en-US" dirty="0"/>
        </a:p>
      </dgm:t>
    </dgm:pt>
    <dgm:pt modelId="{B3C177B2-0691-42B9-9AFD-6270527DEEE0}" type="parTrans" cxnId="{72BA885E-AEFF-4D4D-93D1-F0B48CCF0619}">
      <dgm:prSet/>
      <dgm:spPr/>
      <dgm:t>
        <a:bodyPr/>
        <a:lstStyle/>
        <a:p>
          <a:endParaRPr lang="en-CA"/>
        </a:p>
      </dgm:t>
    </dgm:pt>
    <dgm:pt modelId="{822E7F96-9BE2-4DFB-8ED5-0C86895EB56F}" type="sibTrans" cxnId="{72BA885E-AEFF-4D4D-93D1-F0B48CCF0619}">
      <dgm:prSet/>
      <dgm:spPr/>
      <dgm:t>
        <a:bodyPr/>
        <a:lstStyle/>
        <a:p>
          <a:endParaRPr lang="en-CA"/>
        </a:p>
      </dgm:t>
    </dgm:pt>
    <dgm:pt modelId="{509F43EC-D019-4D79-9B4B-73A815665D9C}">
      <dgm:prSet/>
      <dgm:spPr/>
      <dgm:t>
        <a:bodyPr/>
        <a:lstStyle/>
        <a:p>
          <a:r>
            <a:rPr lang="en-US" b="0" i="0" dirty="0"/>
            <a:t>Box plots</a:t>
          </a:r>
          <a:endParaRPr lang="en-US" dirty="0"/>
        </a:p>
      </dgm:t>
    </dgm:pt>
    <dgm:pt modelId="{73D6DB9E-5A80-488E-BCFC-98356BC57105}" type="parTrans" cxnId="{6FD73CAC-E44A-4449-879B-FBFC91E9CC81}">
      <dgm:prSet/>
      <dgm:spPr/>
      <dgm:t>
        <a:bodyPr/>
        <a:lstStyle/>
        <a:p>
          <a:endParaRPr lang="en-CA"/>
        </a:p>
      </dgm:t>
    </dgm:pt>
    <dgm:pt modelId="{BC6A4A65-AA74-4856-BBAA-7D657B8DFA40}" type="sibTrans" cxnId="{6FD73CAC-E44A-4449-879B-FBFC91E9CC81}">
      <dgm:prSet/>
      <dgm:spPr/>
      <dgm:t>
        <a:bodyPr/>
        <a:lstStyle/>
        <a:p>
          <a:endParaRPr lang="en-CA"/>
        </a:p>
      </dgm:t>
    </dgm:pt>
    <dgm:pt modelId="{44AC05EC-B273-4384-82BF-59A5FC3561D9}">
      <dgm:prSet/>
      <dgm:spPr/>
      <dgm:t>
        <a:bodyPr/>
        <a:lstStyle/>
        <a:p>
          <a:r>
            <a:rPr lang="en-US" b="0" i="0" dirty="0"/>
            <a:t>Cross-tabulation (contingency table)</a:t>
          </a:r>
          <a:endParaRPr lang="en-US" dirty="0"/>
        </a:p>
      </dgm:t>
    </dgm:pt>
    <dgm:pt modelId="{04D9837C-2A2B-4554-999D-27C7C86E9CE4}" type="parTrans" cxnId="{E057F2A1-5DA4-4D8C-AF67-748B5EBA0827}">
      <dgm:prSet/>
      <dgm:spPr/>
      <dgm:t>
        <a:bodyPr/>
        <a:lstStyle/>
        <a:p>
          <a:endParaRPr lang="en-CA"/>
        </a:p>
      </dgm:t>
    </dgm:pt>
    <dgm:pt modelId="{6419A386-F7CF-4D09-8F40-69DA985BDE6F}" type="sibTrans" cxnId="{E057F2A1-5DA4-4D8C-AF67-748B5EBA0827}">
      <dgm:prSet/>
      <dgm:spPr/>
      <dgm:t>
        <a:bodyPr/>
        <a:lstStyle/>
        <a:p>
          <a:endParaRPr lang="en-CA"/>
        </a:p>
      </dgm:t>
    </dgm:pt>
    <dgm:pt modelId="{1F83FBA0-BA48-4A05-AD40-747870A030D0}">
      <dgm:prSet custT="1"/>
      <dgm:spPr/>
      <dgm:t>
        <a:bodyPr/>
        <a:lstStyle/>
        <a:p>
          <a:r>
            <a:rPr lang="en-US" sz="1100" b="0" i="0" dirty="0"/>
            <a:t>(2) The age distribution shows differences between employees who left and those who did not.</a:t>
          </a:r>
          <a:endParaRPr lang="en-US" sz="1100" dirty="0"/>
        </a:p>
      </dgm:t>
    </dgm:pt>
    <dgm:pt modelId="{46D888B4-176C-4C3C-8AA1-6D8761097AB5}" type="parTrans" cxnId="{94FEF151-9CED-4474-B3A5-DA9A1A03A97A}">
      <dgm:prSet/>
      <dgm:spPr/>
      <dgm:t>
        <a:bodyPr/>
        <a:lstStyle/>
        <a:p>
          <a:endParaRPr lang="en-CA"/>
        </a:p>
      </dgm:t>
    </dgm:pt>
    <dgm:pt modelId="{ED814269-6A07-44E2-B679-54DFB17E0ADD}" type="sibTrans" cxnId="{94FEF151-9CED-4474-B3A5-DA9A1A03A97A}">
      <dgm:prSet phldrT="5" phldr="0"/>
      <dgm:spPr/>
      <dgm:t>
        <a:bodyPr/>
        <a:lstStyle/>
        <a:p>
          <a:endParaRPr lang="en-CA"/>
        </a:p>
      </dgm:t>
    </dgm:pt>
    <dgm:pt modelId="{26F9713F-1D1B-4D47-9F35-E426B4367A1A}" type="pres">
      <dgm:prSet presAssocID="{B478536F-4E64-443F-A07A-A81C8A0DE883}" presName="cycle" presStyleCnt="0">
        <dgm:presLayoutVars>
          <dgm:dir/>
          <dgm:resizeHandles val="exact"/>
        </dgm:presLayoutVars>
      </dgm:prSet>
      <dgm:spPr/>
    </dgm:pt>
    <dgm:pt modelId="{FB5DA584-8755-4674-984F-81E1AF69D120}" type="pres">
      <dgm:prSet presAssocID="{335CCDCA-096C-40E8-A42A-D81787659E3E}" presName="dummy" presStyleCnt="0"/>
      <dgm:spPr/>
    </dgm:pt>
    <dgm:pt modelId="{4BE1E85E-5C9B-4A0F-A2F0-82DD65527327}" type="pres">
      <dgm:prSet presAssocID="{335CCDCA-096C-40E8-A42A-D81787659E3E}" presName="node" presStyleLbl="revTx" presStyleIdx="0" presStyleCnt="5">
        <dgm:presLayoutVars>
          <dgm:bulletEnabled val="1"/>
        </dgm:presLayoutVars>
      </dgm:prSet>
      <dgm:spPr/>
    </dgm:pt>
    <dgm:pt modelId="{25FF578A-22EE-48B0-939C-F8A611AEA57B}" type="pres">
      <dgm:prSet presAssocID="{831B76F1-38E4-4F10-BA78-B5C0E1751C3D}" presName="sibTrans" presStyleLbl="node1" presStyleIdx="0" presStyleCnt="5"/>
      <dgm:spPr/>
    </dgm:pt>
    <dgm:pt modelId="{5205A4C2-BCB4-4260-B00E-23ADB19770B2}" type="pres">
      <dgm:prSet presAssocID="{D4685671-0C26-4D1E-80B9-6ADA908998A9}" presName="dummy" presStyleCnt="0"/>
      <dgm:spPr/>
    </dgm:pt>
    <dgm:pt modelId="{0682D73A-378F-497B-82AF-5F4370520E0A}" type="pres">
      <dgm:prSet presAssocID="{D4685671-0C26-4D1E-80B9-6ADA908998A9}" presName="node" presStyleLbl="revTx" presStyleIdx="1" presStyleCnt="5">
        <dgm:presLayoutVars>
          <dgm:bulletEnabled val="1"/>
        </dgm:presLayoutVars>
      </dgm:prSet>
      <dgm:spPr/>
    </dgm:pt>
    <dgm:pt modelId="{EAAA4124-48E7-43BE-A8F1-61816D0A184D}" type="pres">
      <dgm:prSet presAssocID="{C8D41EE1-A41C-4524-9396-06C0588E1775}" presName="sibTrans" presStyleLbl="node1" presStyleIdx="1" presStyleCnt="5"/>
      <dgm:spPr/>
    </dgm:pt>
    <dgm:pt modelId="{6710BC47-B81C-460C-8341-7E9AC1BDDD6E}" type="pres">
      <dgm:prSet presAssocID="{5037A8A1-1DE2-40B2-930F-EC9F2322E747}" presName="dummy" presStyleCnt="0"/>
      <dgm:spPr/>
    </dgm:pt>
    <dgm:pt modelId="{D37FBA2A-B5AD-4A6D-95A3-41F01BCE07FA}" type="pres">
      <dgm:prSet presAssocID="{5037A8A1-1DE2-40B2-930F-EC9F2322E747}" presName="node" presStyleLbl="revTx" presStyleIdx="2" presStyleCnt="5">
        <dgm:presLayoutVars>
          <dgm:bulletEnabled val="1"/>
        </dgm:presLayoutVars>
      </dgm:prSet>
      <dgm:spPr/>
    </dgm:pt>
    <dgm:pt modelId="{4406055C-ADC5-47AA-9B65-C69BF60498FA}" type="pres">
      <dgm:prSet presAssocID="{E37C912A-0594-4EFF-ABFE-8E026A7C1D47}" presName="sibTrans" presStyleLbl="node1" presStyleIdx="2" presStyleCnt="5"/>
      <dgm:spPr/>
    </dgm:pt>
    <dgm:pt modelId="{0CA349DB-1378-4FC6-91DF-2CDBEE4298BE}" type="pres">
      <dgm:prSet presAssocID="{C0075334-094B-4203-A545-17A76AB42FAD}" presName="dummy" presStyleCnt="0"/>
      <dgm:spPr/>
    </dgm:pt>
    <dgm:pt modelId="{DDEDB3CD-B4AF-4600-AADC-78DDA94A7228}" type="pres">
      <dgm:prSet presAssocID="{C0075334-094B-4203-A545-17A76AB42FAD}" presName="node" presStyleLbl="revTx" presStyleIdx="3" presStyleCnt="5">
        <dgm:presLayoutVars>
          <dgm:bulletEnabled val="1"/>
        </dgm:presLayoutVars>
      </dgm:prSet>
      <dgm:spPr/>
    </dgm:pt>
    <dgm:pt modelId="{717E5D59-D571-4F02-8206-0A7CA9B6D748}" type="pres">
      <dgm:prSet presAssocID="{30003959-CAF8-46CC-9ABD-305A322B216D}" presName="sibTrans" presStyleLbl="node1" presStyleIdx="3" presStyleCnt="5"/>
      <dgm:spPr/>
    </dgm:pt>
    <dgm:pt modelId="{9628990D-85BD-42F4-8E97-2756975759BA}" type="pres">
      <dgm:prSet presAssocID="{1F83FBA0-BA48-4A05-AD40-747870A030D0}" presName="dummy" presStyleCnt="0"/>
      <dgm:spPr/>
    </dgm:pt>
    <dgm:pt modelId="{2159661B-3EE0-4920-AF61-AB0C05DAB181}" type="pres">
      <dgm:prSet presAssocID="{1F83FBA0-BA48-4A05-AD40-747870A030D0}" presName="node" presStyleLbl="revTx" presStyleIdx="4" presStyleCnt="5">
        <dgm:presLayoutVars>
          <dgm:bulletEnabled val="1"/>
        </dgm:presLayoutVars>
      </dgm:prSet>
      <dgm:spPr/>
    </dgm:pt>
    <dgm:pt modelId="{D6947E4C-E823-4F96-8AD6-A7AD69D446C4}" type="pres">
      <dgm:prSet presAssocID="{ED814269-6A07-44E2-B679-54DFB17E0ADD}" presName="sibTrans" presStyleLbl="node1" presStyleIdx="4" presStyleCnt="5"/>
      <dgm:spPr/>
    </dgm:pt>
  </dgm:ptLst>
  <dgm:cxnLst>
    <dgm:cxn modelId="{50A1E400-E171-40FC-9772-9E7BFEDFEBDE}" type="presOf" srcId="{C96463F5-1E49-4F1B-9AE3-9248C4A326C0}" destId="{D37FBA2A-B5AD-4A6D-95A3-41F01BCE07FA}" srcOrd="0" destOrd="2" presId="urn:microsoft.com/office/officeart/2005/8/layout/cycle1"/>
    <dgm:cxn modelId="{B8353A02-931A-4CF1-AD49-46AA8E52E711}" srcId="{B478536F-4E64-443F-A07A-A81C8A0DE883}" destId="{C0075334-094B-4203-A545-17A76AB42FAD}" srcOrd="3" destOrd="0" parTransId="{E8BA149E-7494-4CEB-9E8C-1AD3EB46C300}" sibTransId="{30003959-CAF8-46CC-9ABD-305A322B216D}"/>
    <dgm:cxn modelId="{B8C80314-3784-46AC-A60F-A38559B27F1F}" type="presOf" srcId="{509F43EC-D019-4D79-9B4B-73A815665D9C}" destId="{D37FBA2A-B5AD-4A6D-95A3-41F01BCE07FA}" srcOrd="0" destOrd="4" presId="urn:microsoft.com/office/officeart/2005/8/layout/cycle1"/>
    <dgm:cxn modelId="{85C12915-81F2-4259-825D-F8B50E756F79}" srcId="{B478536F-4E64-443F-A07A-A81C8A0DE883}" destId="{5037A8A1-1DE2-40B2-930F-EC9F2322E747}" srcOrd="2" destOrd="0" parTransId="{2EFC1761-C8BA-44FB-8DE4-325F3361863B}" sibTransId="{E37C912A-0594-4EFF-ABFE-8E026A7C1D47}"/>
    <dgm:cxn modelId="{4BBA4623-A776-4466-9404-6D9549554513}" type="presOf" srcId="{D4685671-0C26-4D1E-80B9-6ADA908998A9}" destId="{0682D73A-378F-497B-82AF-5F4370520E0A}" srcOrd="0" destOrd="0" presId="urn:microsoft.com/office/officeart/2005/8/layout/cycle1"/>
    <dgm:cxn modelId="{C579402D-F2DD-4991-8D5A-5BB442E9C6CF}" type="presOf" srcId="{ED814269-6A07-44E2-B679-54DFB17E0ADD}" destId="{D6947E4C-E823-4F96-8AD6-A7AD69D446C4}" srcOrd="0" destOrd="0" presId="urn:microsoft.com/office/officeart/2005/8/layout/cycle1"/>
    <dgm:cxn modelId="{72BA885E-AEFF-4D4D-93D1-F0B48CCF0619}" srcId="{5037A8A1-1DE2-40B2-930F-EC9F2322E747}" destId="{A6764CD9-F245-42DB-89D3-BED0FCD41043}" srcOrd="2" destOrd="0" parTransId="{B3C177B2-0691-42B9-9AFD-6270527DEEE0}" sibTransId="{822E7F96-9BE2-4DFB-8ED5-0C86895EB56F}"/>
    <dgm:cxn modelId="{2EF7DE61-73B8-42ED-BBF2-F453977DCE92}" srcId="{B478536F-4E64-443F-A07A-A81C8A0DE883}" destId="{335CCDCA-096C-40E8-A42A-D81787659E3E}" srcOrd="0" destOrd="0" parTransId="{465737B7-C652-4623-8CBD-DFA96D0A6855}" sibTransId="{831B76F1-38E4-4F10-BA78-B5C0E1751C3D}"/>
    <dgm:cxn modelId="{93C04342-F04B-4D3E-B49C-D9F7A249A071}" srcId="{B478536F-4E64-443F-A07A-A81C8A0DE883}" destId="{D4685671-0C26-4D1E-80B9-6ADA908998A9}" srcOrd="1" destOrd="0" parTransId="{D3B0FCDC-A655-4F10-A849-36289FDDE529}" sibTransId="{C8D41EE1-A41C-4524-9396-06C0588E1775}"/>
    <dgm:cxn modelId="{94FEF151-9CED-4474-B3A5-DA9A1A03A97A}" srcId="{B478536F-4E64-443F-A07A-A81C8A0DE883}" destId="{1F83FBA0-BA48-4A05-AD40-747870A030D0}" srcOrd="4" destOrd="0" parTransId="{46D888B4-176C-4C3C-8AA1-6D8761097AB5}" sibTransId="{ED814269-6A07-44E2-B679-54DFB17E0ADD}"/>
    <dgm:cxn modelId="{7E3E5E53-9432-44C7-B07E-A7A035B01C0D}" srcId="{5037A8A1-1DE2-40B2-930F-EC9F2322E747}" destId="{0C3D52B5-6C28-45F5-8EDF-E238B18C9C6B}" srcOrd="0" destOrd="0" parTransId="{AABE93AD-4FF4-4349-A5D9-808AC735680F}" sibTransId="{3446DC0C-3F03-498C-990D-64CE0822D9ED}"/>
    <dgm:cxn modelId="{BB816B74-AD68-471C-BC57-89E4736ABAE5}" type="presOf" srcId="{831B76F1-38E4-4F10-BA78-B5C0E1751C3D}" destId="{25FF578A-22EE-48B0-939C-F8A611AEA57B}" srcOrd="0" destOrd="0" presId="urn:microsoft.com/office/officeart/2005/8/layout/cycle1"/>
    <dgm:cxn modelId="{4104627D-1BD7-445F-92FF-0D385DD2EC44}" srcId="{335CCDCA-096C-40E8-A42A-D81787659E3E}" destId="{4513AFBA-FE31-4EB6-88AD-55B0C98B7DEB}" srcOrd="1" destOrd="0" parTransId="{2B1B5051-8D5A-4616-A0CA-58E1591276AD}" sibTransId="{063A5099-9089-411D-BC67-C9F6FA9CE9A4}"/>
    <dgm:cxn modelId="{8368018F-4E10-4F9A-BE43-78B7578B2BF0}" type="presOf" srcId="{5037A8A1-1DE2-40B2-930F-EC9F2322E747}" destId="{D37FBA2A-B5AD-4A6D-95A3-41F01BCE07FA}" srcOrd="0" destOrd="0" presId="urn:microsoft.com/office/officeart/2005/8/layout/cycle1"/>
    <dgm:cxn modelId="{47596A95-8394-4BD3-A7A3-CAFC4909F1B8}" type="presOf" srcId="{E37C912A-0594-4EFF-ABFE-8E026A7C1D47}" destId="{4406055C-ADC5-47AA-9B65-C69BF60498FA}" srcOrd="0" destOrd="0" presId="urn:microsoft.com/office/officeart/2005/8/layout/cycle1"/>
    <dgm:cxn modelId="{FEB6019A-F134-4B5E-9C4D-F87BD0874FEA}" type="presOf" srcId="{C8D41EE1-A41C-4524-9396-06C0588E1775}" destId="{EAAA4124-48E7-43BE-A8F1-61816D0A184D}" srcOrd="0" destOrd="0" presId="urn:microsoft.com/office/officeart/2005/8/layout/cycle1"/>
    <dgm:cxn modelId="{E057F2A1-5DA4-4D8C-AF67-748B5EBA0827}" srcId="{5037A8A1-1DE2-40B2-930F-EC9F2322E747}" destId="{44AC05EC-B273-4384-82BF-59A5FC3561D9}" srcOrd="4" destOrd="0" parTransId="{04D9837C-2A2B-4554-999D-27C7C86E9CE4}" sibTransId="{6419A386-F7CF-4D09-8F40-69DA985BDE6F}"/>
    <dgm:cxn modelId="{AF276CA7-020D-4601-86EC-130AFB79FA8D}" type="presOf" srcId="{A6764CD9-F245-42DB-89D3-BED0FCD41043}" destId="{D37FBA2A-B5AD-4A6D-95A3-41F01BCE07FA}" srcOrd="0" destOrd="3" presId="urn:microsoft.com/office/officeart/2005/8/layout/cycle1"/>
    <dgm:cxn modelId="{C737E8A9-2509-4F4C-9077-8A2D7649D8E6}" type="presOf" srcId="{44AC05EC-B273-4384-82BF-59A5FC3561D9}" destId="{D37FBA2A-B5AD-4A6D-95A3-41F01BCE07FA}" srcOrd="0" destOrd="5" presId="urn:microsoft.com/office/officeart/2005/8/layout/cycle1"/>
    <dgm:cxn modelId="{7DCB35AA-F538-4986-8577-D7231C2DEEBF}" type="presOf" srcId="{335CCDCA-096C-40E8-A42A-D81787659E3E}" destId="{4BE1E85E-5C9B-4A0F-A2F0-82DD65527327}" srcOrd="0" destOrd="0" presId="urn:microsoft.com/office/officeart/2005/8/layout/cycle1"/>
    <dgm:cxn modelId="{6FD73CAC-E44A-4449-879B-FBFC91E9CC81}" srcId="{5037A8A1-1DE2-40B2-930F-EC9F2322E747}" destId="{509F43EC-D019-4D79-9B4B-73A815665D9C}" srcOrd="3" destOrd="0" parTransId="{73D6DB9E-5A80-488E-BCFC-98356BC57105}" sibTransId="{BC6A4A65-AA74-4856-BBAA-7D657B8DFA40}"/>
    <dgm:cxn modelId="{B8A707B0-39A4-40E0-9BC9-91BC331D65C0}" type="presOf" srcId="{C0075334-094B-4203-A545-17A76AB42FAD}" destId="{DDEDB3CD-B4AF-4600-AADC-78DDA94A7228}" srcOrd="0" destOrd="0" presId="urn:microsoft.com/office/officeart/2005/8/layout/cycle1"/>
    <dgm:cxn modelId="{98DB07BE-EC63-4FB1-9271-E14E7939DC99}" type="presOf" srcId="{0C3D52B5-6C28-45F5-8EDF-E238B18C9C6B}" destId="{D37FBA2A-B5AD-4A6D-95A3-41F01BCE07FA}" srcOrd="0" destOrd="1" presId="urn:microsoft.com/office/officeart/2005/8/layout/cycle1"/>
    <dgm:cxn modelId="{AEBCA1D1-758C-460C-8AF2-C1154CE1E07D}" type="presOf" srcId="{1F83FBA0-BA48-4A05-AD40-747870A030D0}" destId="{2159661B-3EE0-4920-AF61-AB0C05DAB181}" srcOrd="0" destOrd="0" presId="urn:microsoft.com/office/officeart/2005/8/layout/cycle1"/>
    <dgm:cxn modelId="{B00870D4-D783-418B-98EF-552AEFFDB730}" type="presOf" srcId="{F7C9D69B-9192-4783-9CCA-0337DB293257}" destId="{4BE1E85E-5C9B-4A0F-A2F0-82DD65527327}" srcOrd="0" destOrd="1" presId="urn:microsoft.com/office/officeart/2005/8/layout/cycle1"/>
    <dgm:cxn modelId="{D5B7CCD5-AE65-4423-94B5-1B89E89FDF3F}" type="presOf" srcId="{30003959-CAF8-46CC-9ABD-305A322B216D}" destId="{717E5D59-D571-4F02-8206-0A7CA9B6D748}" srcOrd="0" destOrd="0" presId="urn:microsoft.com/office/officeart/2005/8/layout/cycle1"/>
    <dgm:cxn modelId="{2F5D40E4-02CF-4564-BCF4-D8F335BFED46}" type="presOf" srcId="{4513AFBA-FE31-4EB6-88AD-55B0C98B7DEB}" destId="{4BE1E85E-5C9B-4A0F-A2F0-82DD65527327}" srcOrd="0" destOrd="2" presId="urn:microsoft.com/office/officeart/2005/8/layout/cycle1"/>
    <dgm:cxn modelId="{FF1870F2-E3AA-4F81-9269-AFD31378EFB8}" type="presOf" srcId="{B478536F-4E64-443F-A07A-A81C8A0DE883}" destId="{26F9713F-1D1B-4D47-9F35-E426B4367A1A}" srcOrd="0" destOrd="0" presId="urn:microsoft.com/office/officeart/2005/8/layout/cycle1"/>
    <dgm:cxn modelId="{2ACD51F9-96B8-453B-B4DE-56056A880152}" srcId="{5037A8A1-1DE2-40B2-930F-EC9F2322E747}" destId="{C96463F5-1E49-4F1B-9AE3-9248C4A326C0}" srcOrd="1" destOrd="0" parTransId="{FACC3222-0FE1-45C6-88B9-DC246B9F28DD}" sibTransId="{6FDAF01F-789C-434C-82F2-EB9AEA56CB5B}"/>
    <dgm:cxn modelId="{03FFB4FF-50B6-4D4F-8E5A-55B2180757C3}" srcId="{335CCDCA-096C-40E8-A42A-D81787659E3E}" destId="{F7C9D69B-9192-4783-9CCA-0337DB293257}" srcOrd="0" destOrd="0" parTransId="{9F8D8C2E-31BE-4589-990E-8CEA8875B03A}" sibTransId="{D24B2A2E-B1BD-4479-B6FD-7B1111F7C94C}"/>
    <dgm:cxn modelId="{7022603D-BCA4-416B-96D4-3BEFBBBF57FC}" type="presParOf" srcId="{26F9713F-1D1B-4D47-9F35-E426B4367A1A}" destId="{FB5DA584-8755-4674-984F-81E1AF69D120}" srcOrd="0" destOrd="0" presId="urn:microsoft.com/office/officeart/2005/8/layout/cycle1"/>
    <dgm:cxn modelId="{FCE93A43-648E-442F-90FE-6ABA8FAA898A}" type="presParOf" srcId="{26F9713F-1D1B-4D47-9F35-E426B4367A1A}" destId="{4BE1E85E-5C9B-4A0F-A2F0-82DD65527327}" srcOrd="1" destOrd="0" presId="urn:microsoft.com/office/officeart/2005/8/layout/cycle1"/>
    <dgm:cxn modelId="{CD1C0985-5D3A-4A49-8007-AC7AC22FC22D}" type="presParOf" srcId="{26F9713F-1D1B-4D47-9F35-E426B4367A1A}" destId="{25FF578A-22EE-48B0-939C-F8A611AEA57B}" srcOrd="2" destOrd="0" presId="urn:microsoft.com/office/officeart/2005/8/layout/cycle1"/>
    <dgm:cxn modelId="{1E6D6774-541E-41E4-9B21-5749259BDE1B}" type="presParOf" srcId="{26F9713F-1D1B-4D47-9F35-E426B4367A1A}" destId="{5205A4C2-BCB4-4260-B00E-23ADB19770B2}" srcOrd="3" destOrd="0" presId="urn:microsoft.com/office/officeart/2005/8/layout/cycle1"/>
    <dgm:cxn modelId="{3686D389-6AC9-4BCA-BA78-CC7DE6357ED8}" type="presParOf" srcId="{26F9713F-1D1B-4D47-9F35-E426B4367A1A}" destId="{0682D73A-378F-497B-82AF-5F4370520E0A}" srcOrd="4" destOrd="0" presId="urn:microsoft.com/office/officeart/2005/8/layout/cycle1"/>
    <dgm:cxn modelId="{C9A8646A-5D58-4FCE-8AF5-1715C57FD76E}" type="presParOf" srcId="{26F9713F-1D1B-4D47-9F35-E426B4367A1A}" destId="{EAAA4124-48E7-43BE-A8F1-61816D0A184D}" srcOrd="5" destOrd="0" presId="urn:microsoft.com/office/officeart/2005/8/layout/cycle1"/>
    <dgm:cxn modelId="{505DD272-9B88-4A94-A678-A106F4F12642}" type="presParOf" srcId="{26F9713F-1D1B-4D47-9F35-E426B4367A1A}" destId="{6710BC47-B81C-460C-8341-7E9AC1BDDD6E}" srcOrd="6" destOrd="0" presId="urn:microsoft.com/office/officeart/2005/8/layout/cycle1"/>
    <dgm:cxn modelId="{F472BF13-8ECC-4AD2-8FB0-4B7560B1B0C8}" type="presParOf" srcId="{26F9713F-1D1B-4D47-9F35-E426B4367A1A}" destId="{D37FBA2A-B5AD-4A6D-95A3-41F01BCE07FA}" srcOrd="7" destOrd="0" presId="urn:microsoft.com/office/officeart/2005/8/layout/cycle1"/>
    <dgm:cxn modelId="{801CE213-8D6E-48D2-AAAC-6BC0B2ED17B7}" type="presParOf" srcId="{26F9713F-1D1B-4D47-9F35-E426B4367A1A}" destId="{4406055C-ADC5-47AA-9B65-C69BF60498FA}" srcOrd="8" destOrd="0" presId="urn:microsoft.com/office/officeart/2005/8/layout/cycle1"/>
    <dgm:cxn modelId="{1C3DDA1F-B1C6-43BB-8BCC-2EE0E3EF9FF6}" type="presParOf" srcId="{26F9713F-1D1B-4D47-9F35-E426B4367A1A}" destId="{0CA349DB-1378-4FC6-91DF-2CDBEE4298BE}" srcOrd="9" destOrd="0" presId="urn:microsoft.com/office/officeart/2005/8/layout/cycle1"/>
    <dgm:cxn modelId="{BD624C44-B6D1-4DEE-9342-181DD098D8CA}" type="presParOf" srcId="{26F9713F-1D1B-4D47-9F35-E426B4367A1A}" destId="{DDEDB3CD-B4AF-4600-AADC-78DDA94A7228}" srcOrd="10" destOrd="0" presId="urn:microsoft.com/office/officeart/2005/8/layout/cycle1"/>
    <dgm:cxn modelId="{9CAF59E1-2295-4011-889A-3C3252491811}" type="presParOf" srcId="{26F9713F-1D1B-4D47-9F35-E426B4367A1A}" destId="{717E5D59-D571-4F02-8206-0A7CA9B6D748}" srcOrd="11" destOrd="0" presId="urn:microsoft.com/office/officeart/2005/8/layout/cycle1"/>
    <dgm:cxn modelId="{AC7A91C0-098A-4E25-9AA3-C8C9E8442223}" type="presParOf" srcId="{26F9713F-1D1B-4D47-9F35-E426B4367A1A}" destId="{9628990D-85BD-42F4-8E97-2756975759BA}" srcOrd="12" destOrd="0" presId="urn:microsoft.com/office/officeart/2005/8/layout/cycle1"/>
    <dgm:cxn modelId="{BEFE0CEB-1649-42C5-A753-CC1B2F2CAA70}" type="presParOf" srcId="{26F9713F-1D1B-4D47-9F35-E426B4367A1A}" destId="{2159661B-3EE0-4920-AF61-AB0C05DAB181}" srcOrd="13" destOrd="0" presId="urn:microsoft.com/office/officeart/2005/8/layout/cycle1"/>
    <dgm:cxn modelId="{9EB2963D-FBD0-4164-88A6-0B0BAF3E541D}" type="presParOf" srcId="{26F9713F-1D1B-4D47-9F35-E426B4367A1A}" destId="{D6947E4C-E823-4F96-8AD6-A7AD69D446C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0AB7CF-BCA2-4FBF-BF13-87BDE7D17C19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23589A-823D-412E-B263-A5A29F61736A}">
      <dgm:prSet/>
      <dgm:spPr/>
      <dgm:t>
        <a:bodyPr/>
        <a:lstStyle/>
        <a:p>
          <a:r>
            <a:rPr lang="en-CA" b="1" i="0"/>
            <a:t>Data Preprocessing with Transformers</a:t>
          </a:r>
          <a:endParaRPr lang="en-US"/>
        </a:p>
      </dgm:t>
    </dgm:pt>
    <dgm:pt modelId="{38AF7BBE-336D-434C-A3C5-4DE18E1AAA7F}" type="parTrans" cxnId="{0CAC0429-B009-4DED-8D88-5ACF5B0F0EA8}">
      <dgm:prSet/>
      <dgm:spPr/>
      <dgm:t>
        <a:bodyPr/>
        <a:lstStyle/>
        <a:p>
          <a:endParaRPr lang="en-US"/>
        </a:p>
      </dgm:t>
    </dgm:pt>
    <dgm:pt modelId="{CC915E29-1006-4545-B6AF-D6B85E71F8B3}" type="sibTrans" cxnId="{0CAC0429-B009-4DED-8D88-5ACF5B0F0EA8}">
      <dgm:prSet/>
      <dgm:spPr/>
      <dgm:t>
        <a:bodyPr/>
        <a:lstStyle/>
        <a:p>
          <a:endParaRPr lang="en-US"/>
        </a:p>
      </dgm:t>
    </dgm:pt>
    <dgm:pt modelId="{7FABD3F2-76E7-45FB-9873-C50E6BEFD0FD}">
      <dgm:prSet/>
      <dgm:spPr/>
      <dgm:t>
        <a:bodyPr/>
        <a:lstStyle/>
        <a:p>
          <a:r>
            <a:rPr lang="en-CA" b="1" i="0"/>
            <a:t>Data Splitting</a:t>
          </a:r>
          <a:endParaRPr lang="en-US"/>
        </a:p>
      </dgm:t>
    </dgm:pt>
    <dgm:pt modelId="{6BC15259-0576-4FA6-864D-538B051EFB0C}" type="parTrans" cxnId="{789E14D6-D57A-49D0-8917-4E21DCB09AC0}">
      <dgm:prSet/>
      <dgm:spPr/>
      <dgm:t>
        <a:bodyPr/>
        <a:lstStyle/>
        <a:p>
          <a:endParaRPr lang="en-US"/>
        </a:p>
      </dgm:t>
    </dgm:pt>
    <dgm:pt modelId="{5D6D8840-67FB-4A93-BC80-C60F85FD65DC}" type="sibTrans" cxnId="{789E14D6-D57A-49D0-8917-4E21DCB09AC0}">
      <dgm:prSet/>
      <dgm:spPr/>
      <dgm:t>
        <a:bodyPr/>
        <a:lstStyle/>
        <a:p>
          <a:endParaRPr lang="en-US"/>
        </a:p>
      </dgm:t>
    </dgm:pt>
    <dgm:pt modelId="{CA692445-AD1A-4352-87C5-912EB41940AA}">
      <dgm:prSet/>
      <dgm:spPr/>
      <dgm:t>
        <a:bodyPr/>
        <a:lstStyle/>
        <a:p>
          <a:r>
            <a:rPr lang="en-CA" b="1" i="0" dirty="0"/>
            <a:t>Creating a Full Pipeline</a:t>
          </a:r>
          <a:endParaRPr lang="en-US" dirty="0"/>
        </a:p>
      </dgm:t>
    </dgm:pt>
    <dgm:pt modelId="{E1EF3C18-5AF6-4426-80C4-C0D612B35B85}" type="parTrans" cxnId="{43B2A62F-90C5-4C48-A244-1F56B3EAF139}">
      <dgm:prSet/>
      <dgm:spPr/>
      <dgm:t>
        <a:bodyPr/>
        <a:lstStyle/>
        <a:p>
          <a:endParaRPr lang="en-US"/>
        </a:p>
      </dgm:t>
    </dgm:pt>
    <dgm:pt modelId="{865B26F0-48D3-4BA7-963D-A5F7842076E3}" type="sibTrans" cxnId="{43B2A62F-90C5-4C48-A244-1F56B3EAF139}">
      <dgm:prSet/>
      <dgm:spPr/>
      <dgm:t>
        <a:bodyPr/>
        <a:lstStyle/>
        <a:p>
          <a:endParaRPr lang="en-US"/>
        </a:p>
      </dgm:t>
    </dgm:pt>
    <dgm:pt modelId="{0A72D71B-5456-447A-A15F-DAB13BC2D822}">
      <dgm:prSet/>
      <dgm:spPr/>
      <dgm:t>
        <a:bodyPr/>
        <a:lstStyle/>
        <a:p>
          <a:r>
            <a:rPr lang="en-CA" b="1" i="0"/>
            <a:t>Transforming Data</a:t>
          </a:r>
          <a:endParaRPr lang="en-US"/>
        </a:p>
      </dgm:t>
    </dgm:pt>
    <dgm:pt modelId="{98FAAC8B-B1B3-47B2-BF77-A56B5A0EBAC0}" type="parTrans" cxnId="{9381080A-5EA7-458E-9E4E-6F308BF57192}">
      <dgm:prSet/>
      <dgm:spPr/>
      <dgm:t>
        <a:bodyPr/>
        <a:lstStyle/>
        <a:p>
          <a:endParaRPr lang="en-US"/>
        </a:p>
      </dgm:t>
    </dgm:pt>
    <dgm:pt modelId="{6A839625-5EC9-4FE4-8052-41BE280E1502}" type="sibTrans" cxnId="{9381080A-5EA7-458E-9E4E-6F308BF57192}">
      <dgm:prSet/>
      <dgm:spPr/>
      <dgm:t>
        <a:bodyPr/>
        <a:lstStyle/>
        <a:p>
          <a:endParaRPr lang="en-US"/>
        </a:p>
      </dgm:t>
    </dgm:pt>
    <dgm:pt modelId="{AF9D8E2D-8624-401B-8EF2-6E9BA680CA3B}">
      <dgm:prSet/>
      <dgm:spPr/>
      <dgm:t>
        <a:bodyPr/>
        <a:lstStyle/>
        <a:p>
          <a:r>
            <a:rPr lang="en-US" b="1" i="0"/>
            <a:t>Definition of a Metrics Calculation Function</a:t>
          </a:r>
          <a:endParaRPr lang="en-US"/>
        </a:p>
      </dgm:t>
    </dgm:pt>
    <dgm:pt modelId="{855BACBD-0454-4BFE-83E5-225BCBF109B5}" type="parTrans" cxnId="{C78CA50B-C0F8-40FB-8A8D-0C36EEEECC69}">
      <dgm:prSet/>
      <dgm:spPr/>
      <dgm:t>
        <a:bodyPr/>
        <a:lstStyle/>
        <a:p>
          <a:endParaRPr lang="en-US"/>
        </a:p>
      </dgm:t>
    </dgm:pt>
    <dgm:pt modelId="{C0337AA7-49B9-4CD7-A39C-03D16FEC464A}" type="sibTrans" cxnId="{C78CA50B-C0F8-40FB-8A8D-0C36EEEECC69}">
      <dgm:prSet/>
      <dgm:spPr/>
      <dgm:t>
        <a:bodyPr/>
        <a:lstStyle/>
        <a:p>
          <a:endParaRPr lang="en-US"/>
        </a:p>
      </dgm:t>
    </dgm:pt>
    <dgm:pt modelId="{9F0E0E17-2F7D-4D62-978B-FB156AE63F9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CA" b="0" i="0" dirty="0" err="1"/>
            <a:t>Numerical_transformer</a:t>
          </a:r>
          <a:endParaRPr lang="en-CA" b="0" dirty="0"/>
        </a:p>
      </dgm:t>
    </dgm:pt>
    <dgm:pt modelId="{719A8062-39EA-4D73-9709-4E7513CB9122}" type="parTrans" cxnId="{BC8CBCF1-30A4-4C34-8EEB-4A5EE3151913}">
      <dgm:prSet/>
      <dgm:spPr/>
      <dgm:t>
        <a:bodyPr/>
        <a:lstStyle/>
        <a:p>
          <a:endParaRPr lang="en-CA"/>
        </a:p>
      </dgm:t>
    </dgm:pt>
    <dgm:pt modelId="{3312B2D0-982A-4830-A13F-F8EE2222CE27}" type="sibTrans" cxnId="{BC8CBCF1-30A4-4C34-8EEB-4A5EE3151913}">
      <dgm:prSet/>
      <dgm:spPr/>
      <dgm:t>
        <a:bodyPr/>
        <a:lstStyle/>
        <a:p>
          <a:endParaRPr lang="en-CA"/>
        </a:p>
      </dgm:t>
    </dgm:pt>
    <dgm:pt modelId="{13D679E0-7024-4052-9828-8925CB93195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CA" dirty="0" err="1"/>
            <a:t>Categorical_transformer</a:t>
          </a:r>
          <a:endParaRPr lang="en-CA" dirty="0"/>
        </a:p>
      </dgm:t>
    </dgm:pt>
    <dgm:pt modelId="{AAFF85FD-177B-4C3F-B5D3-A1622A6B0D59}" type="parTrans" cxnId="{64F9AD2F-32AA-4802-8043-7CEE1BF16EC3}">
      <dgm:prSet/>
      <dgm:spPr/>
      <dgm:t>
        <a:bodyPr/>
        <a:lstStyle/>
        <a:p>
          <a:endParaRPr lang="en-CA"/>
        </a:p>
      </dgm:t>
    </dgm:pt>
    <dgm:pt modelId="{52139AAB-1D76-43AA-899C-FE6AD7BE01B8}" type="sibTrans" cxnId="{64F9AD2F-32AA-4802-8043-7CEE1BF16EC3}">
      <dgm:prSet/>
      <dgm:spPr/>
      <dgm:t>
        <a:bodyPr/>
        <a:lstStyle/>
        <a:p>
          <a:endParaRPr lang="en-CA"/>
        </a:p>
      </dgm:t>
    </dgm:pt>
    <dgm:pt modelId="{E3C6A942-B645-475D-BCF0-156637B04AC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CA" dirty="0"/>
            <a:t>Used </a:t>
          </a:r>
          <a:r>
            <a:rPr lang="en-CA" b="1" i="0" dirty="0" err="1"/>
            <a:t>train_test_split</a:t>
          </a:r>
          <a:endParaRPr lang="en-CA" dirty="0"/>
        </a:p>
      </dgm:t>
    </dgm:pt>
    <dgm:pt modelId="{FFFE5C12-43D6-4F4E-A4A8-48F09491E1BF}" type="parTrans" cxnId="{38244FE0-72EB-45AA-8CF0-2343D6C0562F}">
      <dgm:prSet/>
      <dgm:spPr/>
      <dgm:t>
        <a:bodyPr/>
        <a:lstStyle/>
        <a:p>
          <a:endParaRPr lang="en-CA"/>
        </a:p>
      </dgm:t>
    </dgm:pt>
    <dgm:pt modelId="{A624534F-9971-4142-BE33-03D4A7CC0768}" type="sibTrans" cxnId="{38244FE0-72EB-45AA-8CF0-2343D6C0562F}">
      <dgm:prSet/>
      <dgm:spPr/>
      <dgm:t>
        <a:bodyPr/>
        <a:lstStyle/>
        <a:p>
          <a:endParaRPr lang="en-CA"/>
        </a:p>
      </dgm:t>
    </dgm:pt>
    <dgm:pt modelId="{9E0892B3-A442-45F8-8653-42A7F424ED0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CA" dirty="0"/>
            <a:t> Used for training: 80% of data</a:t>
          </a:r>
        </a:p>
      </dgm:t>
    </dgm:pt>
    <dgm:pt modelId="{83FD4E50-1CF5-4F42-AFBF-AC1095BD3ACA}" type="parTrans" cxnId="{C0D4ABB2-534A-42C6-AA5E-F131D2360CC2}">
      <dgm:prSet/>
      <dgm:spPr/>
      <dgm:t>
        <a:bodyPr/>
        <a:lstStyle/>
        <a:p>
          <a:endParaRPr lang="en-CA"/>
        </a:p>
      </dgm:t>
    </dgm:pt>
    <dgm:pt modelId="{687D81B9-C465-4BC9-9703-7E6A52294EED}" type="sibTrans" cxnId="{C0D4ABB2-534A-42C6-AA5E-F131D2360CC2}">
      <dgm:prSet/>
      <dgm:spPr/>
      <dgm:t>
        <a:bodyPr/>
        <a:lstStyle/>
        <a:p>
          <a:endParaRPr lang="en-CA"/>
        </a:p>
      </dgm:t>
    </dgm:pt>
    <dgm:pt modelId="{CF199176-902E-4375-A8C6-4837E7F7CDA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CA" dirty="0"/>
            <a:t> Used for testing: 20% of data</a:t>
          </a:r>
        </a:p>
      </dgm:t>
    </dgm:pt>
    <dgm:pt modelId="{59E08127-1F3C-49A5-8673-EB4BCF6EC612}" type="parTrans" cxnId="{7A4F10EB-44CB-482B-90B0-03258A784CEF}">
      <dgm:prSet/>
      <dgm:spPr/>
      <dgm:t>
        <a:bodyPr/>
        <a:lstStyle/>
        <a:p>
          <a:endParaRPr lang="en-CA"/>
        </a:p>
      </dgm:t>
    </dgm:pt>
    <dgm:pt modelId="{D0BEA926-B723-4896-BC39-5498E46B4F82}" type="sibTrans" cxnId="{7A4F10EB-44CB-482B-90B0-03258A784CEF}">
      <dgm:prSet/>
      <dgm:spPr/>
      <dgm:t>
        <a:bodyPr/>
        <a:lstStyle/>
        <a:p>
          <a:endParaRPr lang="en-CA"/>
        </a:p>
      </dgm:t>
    </dgm:pt>
    <dgm:pt modelId="{BB260E16-E0A0-473A-B592-3D5031C5339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 full pipeline is defined using the </a:t>
          </a:r>
          <a:r>
            <a:rPr lang="en-US" b="1" i="0" dirty="0"/>
            <a:t>Pipeline </a:t>
          </a:r>
          <a:r>
            <a:rPr lang="en-US" b="0" i="0" dirty="0"/>
            <a:t>class</a:t>
          </a:r>
          <a:endParaRPr lang="en-CA" b="1" dirty="0"/>
        </a:p>
      </dgm:t>
    </dgm:pt>
    <dgm:pt modelId="{F658BD5F-688F-4AEE-BF97-1EF52D8F006B}" type="parTrans" cxnId="{845B05FA-A111-49E8-A22E-3871286DD6A7}">
      <dgm:prSet/>
      <dgm:spPr/>
      <dgm:t>
        <a:bodyPr/>
        <a:lstStyle/>
        <a:p>
          <a:endParaRPr lang="en-CA"/>
        </a:p>
      </dgm:t>
    </dgm:pt>
    <dgm:pt modelId="{B350EEA0-D960-420B-BD8F-DB90F49636E6}" type="sibTrans" cxnId="{845B05FA-A111-49E8-A22E-3871286DD6A7}">
      <dgm:prSet/>
      <dgm:spPr/>
      <dgm:t>
        <a:bodyPr/>
        <a:lstStyle/>
        <a:p>
          <a:endParaRPr lang="en-CA"/>
        </a:p>
      </dgm:t>
    </dgm:pt>
    <dgm:pt modelId="{1992DDDD-A6BB-4D28-A38D-E9BA63FADAF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It only includes the preprocessing step (the ‘</a:t>
          </a:r>
          <a:r>
            <a:rPr lang="en-US" b="1" i="1" dirty="0"/>
            <a:t>preprocessor</a:t>
          </a:r>
          <a:r>
            <a:rPr lang="en-US" b="0" i="0" dirty="0"/>
            <a:t>’ defined</a:t>
          </a:r>
          <a:endParaRPr lang="en-CA" dirty="0"/>
        </a:p>
      </dgm:t>
    </dgm:pt>
    <dgm:pt modelId="{EBFE535E-C53E-4688-B738-F1A2FCDC345D}" type="parTrans" cxnId="{68F062AA-6426-43A2-9DA4-9B36FB584903}">
      <dgm:prSet/>
      <dgm:spPr/>
      <dgm:t>
        <a:bodyPr/>
        <a:lstStyle/>
        <a:p>
          <a:endParaRPr lang="en-CA"/>
        </a:p>
      </dgm:t>
    </dgm:pt>
    <dgm:pt modelId="{122EE8F1-4ADB-4E85-87F9-22596BD72E7F}" type="sibTrans" cxnId="{68F062AA-6426-43A2-9DA4-9B36FB584903}">
      <dgm:prSet/>
      <dgm:spPr/>
      <dgm:t>
        <a:bodyPr/>
        <a:lstStyle/>
        <a:p>
          <a:endParaRPr lang="en-CA"/>
        </a:p>
      </dgm:t>
    </dgm:pt>
    <dgm:pt modelId="{80B3E25F-3F22-4071-A539-446A4444BAF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training data is transformed and stored in </a:t>
          </a:r>
          <a:r>
            <a:rPr lang="en-US" b="1" i="0" dirty="0"/>
            <a:t>‘</a:t>
          </a:r>
          <a:r>
            <a:rPr lang="en-US" b="1" i="1" dirty="0" err="1"/>
            <a:t>X_train_scaled</a:t>
          </a:r>
          <a:r>
            <a:rPr lang="en-US" b="1" i="1" dirty="0"/>
            <a:t>’</a:t>
          </a:r>
          <a:endParaRPr lang="en-CA" b="1" dirty="0"/>
        </a:p>
      </dgm:t>
    </dgm:pt>
    <dgm:pt modelId="{B6186DCD-86C0-4618-99DE-56900D5A012F}" type="parTrans" cxnId="{C0A08017-2600-405A-AA45-2453F4EDBE81}">
      <dgm:prSet/>
      <dgm:spPr/>
      <dgm:t>
        <a:bodyPr/>
        <a:lstStyle/>
        <a:p>
          <a:endParaRPr lang="en-CA"/>
        </a:p>
      </dgm:t>
    </dgm:pt>
    <dgm:pt modelId="{35B5BB3D-F638-49F8-9335-2D13F6971B3C}" type="sibTrans" cxnId="{C0A08017-2600-405A-AA45-2453F4EDBE81}">
      <dgm:prSet/>
      <dgm:spPr/>
      <dgm:t>
        <a:bodyPr/>
        <a:lstStyle/>
        <a:p>
          <a:endParaRPr lang="en-CA"/>
        </a:p>
      </dgm:t>
    </dgm:pt>
    <dgm:pt modelId="{C4F0B2C8-E052-494C-8178-FA463083040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testing data in </a:t>
          </a:r>
          <a:r>
            <a:rPr lang="en-US" b="1" i="1" dirty="0"/>
            <a:t>‘</a:t>
          </a:r>
          <a:r>
            <a:rPr lang="en-US" b="1" i="1" dirty="0" err="1"/>
            <a:t>X_test_scaled</a:t>
          </a:r>
          <a:r>
            <a:rPr lang="en-US" b="1" i="1" dirty="0"/>
            <a:t>’</a:t>
          </a:r>
          <a:r>
            <a:rPr lang="en-US" b="0" i="0" dirty="0"/>
            <a:t> </a:t>
          </a:r>
          <a:endParaRPr lang="en-CA" dirty="0"/>
        </a:p>
      </dgm:t>
    </dgm:pt>
    <dgm:pt modelId="{675EB328-9DAE-4C02-8385-E857A6F602D9}" type="parTrans" cxnId="{A9707730-F115-4C4E-8220-A559E3DD9F92}">
      <dgm:prSet/>
      <dgm:spPr/>
      <dgm:t>
        <a:bodyPr/>
        <a:lstStyle/>
        <a:p>
          <a:endParaRPr lang="en-CA"/>
        </a:p>
      </dgm:t>
    </dgm:pt>
    <dgm:pt modelId="{23F82E83-87F0-4701-BE17-5B8F8FC7EC94}" type="sibTrans" cxnId="{A9707730-F115-4C4E-8220-A559E3DD9F92}">
      <dgm:prSet/>
      <dgm:spPr/>
      <dgm:t>
        <a:bodyPr/>
        <a:lstStyle/>
        <a:p>
          <a:endParaRPr lang="en-CA"/>
        </a:p>
      </dgm:t>
    </dgm:pt>
    <dgm:pt modelId="{8F11CBC4-C266-4FD9-B069-01AF97F6ACD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CA" dirty="0"/>
            <a:t>‘</a:t>
          </a:r>
          <a:r>
            <a:rPr lang="en-CA" b="1" i="1" dirty="0"/>
            <a:t>metrics calculation’: </a:t>
          </a:r>
          <a:r>
            <a:rPr lang="en-US" b="0" i="0" dirty="0"/>
            <a:t>calculates classification metrics: Precision, Recall, AUC (Area Under the Curve), F1 Score, and Accuracy</a:t>
          </a:r>
          <a:endParaRPr lang="en-CA" dirty="0"/>
        </a:p>
      </dgm:t>
    </dgm:pt>
    <dgm:pt modelId="{29AC7640-CE72-4FEC-A026-2F66D5C7CA68}" type="parTrans" cxnId="{9B3CCC4B-2644-4673-8341-422347C1FE67}">
      <dgm:prSet/>
      <dgm:spPr/>
      <dgm:t>
        <a:bodyPr/>
        <a:lstStyle/>
        <a:p>
          <a:endParaRPr lang="en-CA"/>
        </a:p>
      </dgm:t>
    </dgm:pt>
    <dgm:pt modelId="{A7A95A8A-08F3-4C56-91D5-834D4FCA354C}" type="sibTrans" cxnId="{9B3CCC4B-2644-4673-8341-422347C1FE67}">
      <dgm:prSet/>
      <dgm:spPr/>
      <dgm:t>
        <a:bodyPr/>
        <a:lstStyle/>
        <a:p>
          <a:endParaRPr lang="en-CA"/>
        </a:p>
      </dgm:t>
    </dgm:pt>
    <dgm:pt modelId="{5E3B8CCF-A0A0-40AB-BAEC-2EB5AD93872D}" type="pres">
      <dgm:prSet presAssocID="{470AB7CF-BCA2-4FBF-BF13-87BDE7D17C19}" presName="Name0" presStyleCnt="0">
        <dgm:presLayoutVars>
          <dgm:dir/>
          <dgm:animLvl val="lvl"/>
          <dgm:resizeHandles/>
        </dgm:presLayoutVars>
      </dgm:prSet>
      <dgm:spPr/>
    </dgm:pt>
    <dgm:pt modelId="{D3F47E22-12B8-43E4-9936-A340C9122141}" type="pres">
      <dgm:prSet presAssocID="{7123589A-823D-412E-B263-A5A29F61736A}" presName="linNode" presStyleCnt="0"/>
      <dgm:spPr/>
    </dgm:pt>
    <dgm:pt modelId="{90222325-D164-47BA-96F8-72905F1B0A03}" type="pres">
      <dgm:prSet presAssocID="{7123589A-823D-412E-B263-A5A29F61736A}" presName="parentShp" presStyleLbl="node1" presStyleIdx="0" presStyleCnt="5">
        <dgm:presLayoutVars>
          <dgm:bulletEnabled val="1"/>
        </dgm:presLayoutVars>
      </dgm:prSet>
      <dgm:spPr/>
    </dgm:pt>
    <dgm:pt modelId="{0F09F67E-7838-4D83-8F93-D3DCA3B784A3}" type="pres">
      <dgm:prSet presAssocID="{7123589A-823D-412E-B263-A5A29F61736A}" presName="childShp" presStyleLbl="bgAccFollowNode1" presStyleIdx="0" presStyleCnt="5">
        <dgm:presLayoutVars>
          <dgm:bulletEnabled val="1"/>
        </dgm:presLayoutVars>
      </dgm:prSet>
      <dgm:spPr/>
    </dgm:pt>
    <dgm:pt modelId="{3FAD452B-6EBA-4D8B-878F-1FCE7CCE31E4}" type="pres">
      <dgm:prSet presAssocID="{CC915E29-1006-4545-B6AF-D6B85E71F8B3}" presName="spacing" presStyleCnt="0"/>
      <dgm:spPr/>
    </dgm:pt>
    <dgm:pt modelId="{AD09F13D-66F6-4795-8143-4BCF552E6AFE}" type="pres">
      <dgm:prSet presAssocID="{7FABD3F2-76E7-45FB-9873-C50E6BEFD0FD}" presName="linNode" presStyleCnt="0"/>
      <dgm:spPr/>
    </dgm:pt>
    <dgm:pt modelId="{4F42D73B-46C2-4FA5-9B16-CCA322106A3F}" type="pres">
      <dgm:prSet presAssocID="{7FABD3F2-76E7-45FB-9873-C50E6BEFD0FD}" presName="parentShp" presStyleLbl="node1" presStyleIdx="1" presStyleCnt="5">
        <dgm:presLayoutVars>
          <dgm:bulletEnabled val="1"/>
        </dgm:presLayoutVars>
      </dgm:prSet>
      <dgm:spPr/>
    </dgm:pt>
    <dgm:pt modelId="{80FD782D-B073-4C60-9A10-8D8E0A7992C1}" type="pres">
      <dgm:prSet presAssocID="{7FABD3F2-76E7-45FB-9873-C50E6BEFD0FD}" presName="childShp" presStyleLbl="bgAccFollowNode1" presStyleIdx="1" presStyleCnt="5">
        <dgm:presLayoutVars>
          <dgm:bulletEnabled val="1"/>
        </dgm:presLayoutVars>
      </dgm:prSet>
      <dgm:spPr/>
    </dgm:pt>
    <dgm:pt modelId="{36C7D16E-EE35-41AD-820D-88E94C9AB56F}" type="pres">
      <dgm:prSet presAssocID="{5D6D8840-67FB-4A93-BC80-C60F85FD65DC}" presName="spacing" presStyleCnt="0"/>
      <dgm:spPr/>
    </dgm:pt>
    <dgm:pt modelId="{8692C25B-F842-45BB-861A-1B9B032A20A9}" type="pres">
      <dgm:prSet presAssocID="{CA692445-AD1A-4352-87C5-912EB41940AA}" presName="linNode" presStyleCnt="0"/>
      <dgm:spPr/>
    </dgm:pt>
    <dgm:pt modelId="{10087B0A-FF0C-4328-9E51-205AE9C43FB6}" type="pres">
      <dgm:prSet presAssocID="{CA692445-AD1A-4352-87C5-912EB41940AA}" presName="parentShp" presStyleLbl="node1" presStyleIdx="2" presStyleCnt="5">
        <dgm:presLayoutVars>
          <dgm:bulletEnabled val="1"/>
        </dgm:presLayoutVars>
      </dgm:prSet>
      <dgm:spPr/>
    </dgm:pt>
    <dgm:pt modelId="{09B04F17-AB09-48F6-BFA6-E5A028E5E20E}" type="pres">
      <dgm:prSet presAssocID="{CA692445-AD1A-4352-87C5-912EB41940AA}" presName="childShp" presStyleLbl="bgAccFollowNode1" presStyleIdx="2" presStyleCnt="5">
        <dgm:presLayoutVars>
          <dgm:bulletEnabled val="1"/>
        </dgm:presLayoutVars>
      </dgm:prSet>
      <dgm:spPr/>
    </dgm:pt>
    <dgm:pt modelId="{DF2583C0-DCF2-4F80-AC79-5285D0441574}" type="pres">
      <dgm:prSet presAssocID="{865B26F0-48D3-4BA7-963D-A5F7842076E3}" presName="spacing" presStyleCnt="0"/>
      <dgm:spPr/>
    </dgm:pt>
    <dgm:pt modelId="{05ADFF2C-7B7F-4397-9B3E-5B464BFBD218}" type="pres">
      <dgm:prSet presAssocID="{0A72D71B-5456-447A-A15F-DAB13BC2D822}" presName="linNode" presStyleCnt="0"/>
      <dgm:spPr/>
    </dgm:pt>
    <dgm:pt modelId="{ACAC0C7D-E31A-44B0-ABDE-B8FE42173698}" type="pres">
      <dgm:prSet presAssocID="{0A72D71B-5456-447A-A15F-DAB13BC2D822}" presName="parentShp" presStyleLbl="node1" presStyleIdx="3" presStyleCnt="5">
        <dgm:presLayoutVars>
          <dgm:bulletEnabled val="1"/>
        </dgm:presLayoutVars>
      </dgm:prSet>
      <dgm:spPr/>
    </dgm:pt>
    <dgm:pt modelId="{E1D49A5F-DC0E-4848-9D7E-B3B70372DA7F}" type="pres">
      <dgm:prSet presAssocID="{0A72D71B-5456-447A-A15F-DAB13BC2D822}" presName="childShp" presStyleLbl="bgAccFollowNode1" presStyleIdx="3" presStyleCnt="5">
        <dgm:presLayoutVars>
          <dgm:bulletEnabled val="1"/>
        </dgm:presLayoutVars>
      </dgm:prSet>
      <dgm:spPr/>
    </dgm:pt>
    <dgm:pt modelId="{FF1C18BB-E472-47E7-9B7C-DA5F236F4DC9}" type="pres">
      <dgm:prSet presAssocID="{6A839625-5EC9-4FE4-8052-41BE280E1502}" presName="spacing" presStyleCnt="0"/>
      <dgm:spPr/>
    </dgm:pt>
    <dgm:pt modelId="{B1FC6599-B732-48A3-BDF4-21ABDEBDDF2D}" type="pres">
      <dgm:prSet presAssocID="{AF9D8E2D-8624-401B-8EF2-6E9BA680CA3B}" presName="linNode" presStyleCnt="0"/>
      <dgm:spPr/>
    </dgm:pt>
    <dgm:pt modelId="{086285A0-28DC-4165-8073-F3BF485DCDAE}" type="pres">
      <dgm:prSet presAssocID="{AF9D8E2D-8624-401B-8EF2-6E9BA680CA3B}" presName="parentShp" presStyleLbl="node1" presStyleIdx="4" presStyleCnt="5">
        <dgm:presLayoutVars>
          <dgm:bulletEnabled val="1"/>
        </dgm:presLayoutVars>
      </dgm:prSet>
      <dgm:spPr/>
    </dgm:pt>
    <dgm:pt modelId="{0A0C948B-EB23-403F-8080-7EE3C71C139E}" type="pres">
      <dgm:prSet presAssocID="{AF9D8E2D-8624-401B-8EF2-6E9BA680CA3B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9381080A-5EA7-458E-9E4E-6F308BF57192}" srcId="{470AB7CF-BCA2-4FBF-BF13-87BDE7D17C19}" destId="{0A72D71B-5456-447A-A15F-DAB13BC2D822}" srcOrd="3" destOrd="0" parTransId="{98FAAC8B-B1B3-47B2-BF77-A56B5A0EBAC0}" sibTransId="{6A839625-5EC9-4FE4-8052-41BE280E1502}"/>
    <dgm:cxn modelId="{C78CA50B-C0F8-40FB-8A8D-0C36EEEECC69}" srcId="{470AB7CF-BCA2-4FBF-BF13-87BDE7D17C19}" destId="{AF9D8E2D-8624-401B-8EF2-6E9BA680CA3B}" srcOrd="4" destOrd="0" parTransId="{855BACBD-0454-4BFE-83E5-225BCBF109B5}" sibTransId="{C0337AA7-49B9-4CD7-A39C-03D16FEC464A}"/>
    <dgm:cxn modelId="{C0A08017-2600-405A-AA45-2453F4EDBE81}" srcId="{0A72D71B-5456-447A-A15F-DAB13BC2D822}" destId="{80B3E25F-3F22-4071-A539-446A4444BAFE}" srcOrd="0" destOrd="0" parTransId="{B6186DCD-86C0-4618-99DE-56900D5A012F}" sibTransId="{35B5BB3D-F638-49F8-9335-2D13F6971B3C}"/>
    <dgm:cxn modelId="{24196E1C-5698-464A-9ED0-C0865E9A703A}" type="presOf" srcId="{E3C6A942-B645-475D-BCF0-156637B04AC7}" destId="{80FD782D-B073-4C60-9A10-8D8E0A7992C1}" srcOrd="0" destOrd="0" presId="urn:microsoft.com/office/officeart/2005/8/layout/vList6"/>
    <dgm:cxn modelId="{AB22401F-845D-44DE-91F8-E4D63C5AF111}" type="presOf" srcId="{C4F0B2C8-E052-494C-8178-FA4630830408}" destId="{E1D49A5F-DC0E-4848-9D7E-B3B70372DA7F}" srcOrd="0" destOrd="1" presId="urn:microsoft.com/office/officeart/2005/8/layout/vList6"/>
    <dgm:cxn modelId="{0CAC0429-B009-4DED-8D88-5ACF5B0F0EA8}" srcId="{470AB7CF-BCA2-4FBF-BF13-87BDE7D17C19}" destId="{7123589A-823D-412E-B263-A5A29F61736A}" srcOrd="0" destOrd="0" parTransId="{38AF7BBE-336D-434C-A3C5-4DE18E1AAA7F}" sibTransId="{CC915E29-1006-4545-B6AF-D6B85E71F8B3}"/>
    <dgm:cxn modelId="{43B2A62F-90C5-4C48-A244-1F56B3EAF139}" srcId="{470AB7CF-BCA2-4FBF-BF13-87BDE7D17C19}" destId="{CA692445-AD1A-4352-87C5-912EB41940AA}" srcOrd="2" destOrd="0" parTransId="{E1EF3C18-5AF6-4426-80C4-C0D612B35B85}" sibTransId="{865B26F0-48D3-4BA7-963D-A5F7842076E3}"/>
    <dgm:cxn modelId="{64F9AD2F-32AA-4802-8043-7CEE1BF16EC3}" srcId="{7123589A-823D-412E-B263-A5A29F61736A}" destId="{13D679E0-7024-4052-9828-8925CB93195F}" srcOrd="1" destOrd="0" parTransId="{AAFF85FD-177B-4C3F-B5D3-A1622A6B0D59}" sibTransId="{52139AAB-1D76-43AA-899C-FE6AD7BE01B8}"/>
    <dgm:cxn modelId="{38C86F30-4F45-407B-B748-E29144AE3659}" type="presOf" srcId="{80B3E25F-3F22-4071-A539-446A4444BAFE}" destId="{E1D49A5F-DC0E-4848-9D7E-B3B70372DA7F}" srcOrd="0" destOrd="0" presId="urn:microsoft.com/office/officeart/2005/8/layout/vList6"/>
    <dgm:cxn modelId="{A9707730-F115-4C4E-8220-A559E3DD9F92}" srcId="{0A72D71B-5456-447A-A15F-DAB13BC2D822}" destId="{C4F0B2C8-E052-494C-8178-FA4630830408}" srcOrd="1" destOrd="0" parTransId="{675EB328-9DAE-4C02-8385-E857A6F602D9}" sibTransId="{23F82E83-87F0-4701-BE17-5B8F8FC7EC94}"/>
    <dgm:cxn modelId="{C1635735-3D29-483A-8FFC-1596BA6353A5}" type="presOf" srcId="{9F0E0E17-2F7D-4D62-978B-FB156AE63F97}" destId="{0F09F67E-7838-4D83-8F93-D3DCA3B784A3}" srcOrd="0" destOrd="0" presId="urn:microsoft.com/office/officeart/2005/8/layout/vList6"/>
    <dgm:cxn modelId="{68797C5B-C3C1-4DD6-ACA2-CEB38C4432B1}" type="presOf" srcId="{AF9D8E2D-8624-401B-8EF2-6E9BA680CA3B}" destId="{086285A0-28DC-4165-8073-F3BF485DCDAE}" srcOrd="0" destOrd="0" presId="urn:microsoft.com/office/officeart/2005/8/layout/vList6"/>
    <dgm:cxn modelId="{ED00F769-F8E5-4756-A0CF-CDD36DD21D92}" type="presOf" srcId="{8F11CBC4-C266-4FD9-B069-01AF97F6ACD9}" destId="{0A0C948B-EB23-403F-8080-7EE3C71C139E}" srcOrd="0" destOrd="0" presId="urn:microsoft.com/office/officeart/2005/8/layout/vList6"/>
    <dgm:cxn modelId="{A87A784A-B516-4E96-A120-70033F235C6F}" type="presOf" srcId="{CA692445-AD1A-4352-87C5-912EB41940AA}" destId="{10087B0A-FF0C-4328-9E51-205AE9C43FB6}" srcOrd="0" destOrd="0" presId="urn:microsoft.com/office/officeart/2005/8/layout/vList6"/>
    <dgm:cxn modelId="{9B3CCC4B-2644-4673-8341-422347C1FE67}" srcId="{AF9D8E2D-8624-401B-8EF2-6E9BA680CA3B}" destId="{8F11CBC4-C266-4FD9-B069-01AF97F6ACD9}" srcOrd="0" destOrd="0" parTransId="{29AC7640-CE72-4FEC-A026-2F66D5C7CA68}" sibTransId="{A7A95A8A-08F3-4C56-91D5-834D4FCA354C}"/>
    <dgm:cxn modelId="{3FE7E26B-F7E9-4825-BD1F-B5E1B863ED83}" type="presOf" srcId="{BB260E16-E0A0-473A-B592-3D5031C5339A}" destId="{09B04F17-AB09-48F6-BFA6-E5A028E5E20E}" srcOrd="0" destOrd="0" presId="urn:microsoft.com/office/officeart/2005/8/layout/vList6"/>
    <dgm:cxn modelId="{A5050C6D-BCCC-4A69-B92B-98E07C84A779}" type="presOf" srcId="{1992DDDD-A6BB-4D28-A38D-E9BA63FADAF3}" destId="{09B04F17-AB09-48F6-BFA6-E5A028E5E20E}" srcOrd="0" destOrd="1" presId="urn:microsoft.com/office/officeart/2005/8/layout/vList6"/>
    <dgm:cxn modelId="{CB09D852-85CE-4E14-9CFF-224C1FDA33B1}" type="presOf" srcId="{9E0892B3-A442-45F8-8653-42A7F424ED00}" destId="{80FD782D-B073-4C60-9A10-8D8E0A7992C1}" srcOrd="0" destOrd="2" presId="urn:microsoft.com/office/officeart/2005/8/layout/vList6"/>
    <dgm:cxn modelId="{54AF127E-A32D-444C-8515-B4686B02F12E}" type="presOf" srcId="{13D679E0-7024-4052-9828-8925CB93195F}" destId="{0F09F67E-7838-4D83-8F93-D3DCA3B784A3}" srcOrd="0" destOrd="1" presId="urn:microsoft.com/office/officeart/2005/8/layout/vList6"/>
    <dgm:cxn modelId="{766F29A1-6248-4A02-AACB-F417E9EA252F}" type="presOf" srcId="{0A72D71B-5456-447A-A15F-DAB13BC2D822}" destId="{ACAC0C7D-E31A-44B0-ABDE-B8FE42173698}" srcOrd="0" destOrd="0" presId="urn:microsoft.com/office/officeart/2005/8/layout/vList6"/>
    <dgm:cxn modelId="{9124D9A5-0DE3-4A74-8F14-E3D2B51B2548}" type="presOf" srcId="{470AB7CF-BCA2-4FBF-BF13-87BDE7D17C19}" destId="{5E3B8CCF-A0A0-40AB-BAEC-2EB5AD93872D}" srcOrd="0" destOrd="0" presId="urn:microsoft.com/office/officeart/2005/8/layout/vList6"/>
    <dgm:cxn modelId="{68F062AA-6426-43A2-9DA4-9B36FB584903}" srcId="{CA692445-AD1A-4352-87C5-912EB41940AA}" destId="{1992DDDD-A6BB-4D28-A38D-E9BA63FADAF3}" srcOrd="1" destOrd="0" parTransId="{EBFE535E-C53E-4688-B738-F1A2FCDC345D}" sibTransId="{122EE8F1-4ADB-4E85-87F9-22596BD72E7F}"/>
    <dgm:cxn modelId="{C0D4ABB2-534A-42C6-AA5E-F131D2360CC2}" srcId="{7FABD3F2-76E7-45FB-9873-C50E6BEFD0FD}" destId="{9E0892B3-A442-45F8-8653-42A7F424ED00}" srcOrd="2" destOrd="0" parTransId="{83FD4E50-1CF5-4F42-AFBF-AC1095BD3ACA}" sibTransId="{687D81B9-C465-4BC9-9703-7E6A52294EED}"/>
    <dgm:cxn modelId="{E3B0FCB9-34DC-4924-87E2-181ACD239ADC}" type="presOf" srcId="{CF199176-902E-4375-A8C6-4837E7F7CDAD}" destId="{80FD782D-B073-4C60-9A10-8D8E0A7992C1}" srcOrd="0" destOrd="1" presId="urn:microsoft.com/office/officeart/2005/8/layout/vList6"/>
    <dgm:cxn modelId="{8B4685D3-6310-4B0A-9CC1-FE058FBB4599}" type="presOf" srcId="{7123589A-823D-412E-B263-A5A29F61736A}" destId="{90222325-D164-47BA-96F8-72905F1B0A03}" srcOrd="0" destOrd="0" presId="urn:microsoft.com/office/officeart/2005/8/layout/vList6"/>
    <dgm:cxn modelId="{789E14D6-D57A-49D0-8917-4E21DCB09AC0}" srcId="{470AB7CF-BCA2-4FBF-BF13-87BDE7D17C19}" destId="{7FABD3F2-76E7-45FB-9873-C50E6BEFD0FD}" srcOrd="1" destOrd="0" parTransId="{6BC15259-0576-4FA6-864D-538B051EFB0C}" sibTransId="{5D6D8840-67FB-4A93-BC80-C60F85FD65DC}"/>
    <dgm:cxn modelId="{38244FE0-72EB-45AA-8CF0-2343D6C0562F}" srcId="{7FABD3F2-76E7-45FB-9873-C50E6BEFD0FD}" destId="{E3C6A942-B645-475D-BCF0-156637B04AC7}" srcOrd="0" destOrd="0" parTransId="{FFFE5C12-43D6-4F4E-A4A8-48F09491E1BF}" sibTransId="{A624534F-9971-4142-BE33-03D4A7CC0768}"/>
    <dgm:cxn modelId="{C54DC1E5-25AA-4E11-A59E-CFCD6832C82F}" type="presOf" srcId="{7FABD3F2-76E7-45FB-9873-C50E6BEFD0FD}" destId="{4F42D73B-46C2-4FA5-9B16-CCA322106A3F}" srcOrd="0" destOrd="0" presId="urn:microsoft.com/office/officeart/2005/8/layout/vList6"/>
    <dgm:cxn modelId="{7A4F10EB-44CB-482B-90B0-03258A784CEF}" srcId="{7FABD3F2-76E7-45FB-9873-C50E6BEFD0FD}" destId="{CF199176-902E-4375-A8C6-4837E7F7CDAD}" srcOrd="1" destOrd="0" parTransId="{59E08127-1F3C-49A5-8673-EB4BCF6EC612}" sibTransId="{D0BEA926-B723-4896-BC39-5498E46B4F82}"/>
    <dgm:cxn modelId="{BC8CBCF1-30A4-4C34-8EEB-4A5EE3151913}" srcId="{7123589A-823D-412E-B263-A5A29F61736A}" destId="{9F0E0E17-2F7D-4D62-978B-FB156AE63F97}" srcOrd="0" destOrd="0" parTransId="{719A8062-39EA-4D73-9709-4E7513CB9122}" sibTransId="{3312B2D0-982A-4830-A13F-F8EE2222CE27}"/>
    <dgm:cxn modelId="{845B05FA-A111-49E8-A22E-3871286DD6A7}" srcId="{CA692445-AD1A-4352-87C5-912EB41940AA}" destId="{BB260E16-E0A0-473A-B592-3D5031C5339A}" srcOrd="0" destOrd="0" parTransId="{F658BD5F-688F-4AEE-BF97-1EF52D8F006B}" sibTransId="{B350EEA0-D960-420B-BD8F-DB90F49636E6}"/>
    <dgm:cxn modelId="{8CD993E7-27C5-4F3A-BB16-DB295D9F9CD3}" type="presParOf" srcId="{5E3B8CCF-A0A0-40AB-BAEC-2EB5AD93872D}" destId="{D3F47E22-12B8-43E4-9936-A340C9122141}" srcOrd="0" destOrd="0" presId="urn:microsoft.com/office/officeart/2005/8/layout/vList6"/>
    <dgm:cxn modelId="{54EF723A-3A51-4F7F-8F50-0FB3D735A4CD}" type="presParOf" srcId="{D3F47E22-12B8-43E4-9936-A340C9122141}" destId="{90222325-D164-47BA-96F8-72905F1B0A03}" srcOrd="0" destOrd="0" presId="urn:microsoft.com/office/officeart/2005/8/layout/vList6"/>
    <dgm:cxn modelId="{9C2FEC45-BC98-4AC1-892D-0274B31666DE}" type="presParOf" srcId="{D3F47E22-12B8-43E4-9936-A340C9122141}" destId="{0F09F67E-7838-4D83-8F93-D3DCA3B784A3}" srcOrd="1" destOrd="0" presId="urn:microsoft.com/office/officeart/2005/8/layout/vList6"/>
    <dgm:cxn modelId="{8896CF54-78BD-4FB2-ACD2-29D345EA1903}" type="presParOf" srcId="{5E3B8CCF-A0A0-40AB-BAEC-2EB5AD93872D}" destId="{3FAD452B-6EBA-4D8B-878F-1FCE7CCE31E4}" srcOrd="1" destOrd="0" presId="urn:microsoft.com/office/officeart/2005/8/layout/vList6"/>
    <dgm:cxn modelId="{5FFFEF5C-547E-4831-A74B-3329D33BD089}" type="presParOf" srcId="{5E3B8CCF-A0A0-40AB-BAEC-2EB5AD93872D}" destId="{AD09F13D-66F6-4795-8143-4BCF552E6AFE}" srcOrd="2" destOrd="0" presId="urn:microsoft.com/office/officeart/2005/8/layout/vList6"/>
    <dgm:cxn modelId="{89C15F98-0107-46E1-943C-CBAD0E030F02}" type="presParOf" srcId="{AD09F13D-66F6-4795-8143-4BCF552E6AFE}" destId="{4F42D73B-46C2-4FA5-9B16-CCA322106A3F}" srcOrd="0" destOrd="0" presId="urn:microsoft.com/office/officeart/2005/8/layout/vList6"/>
    <dgm:cxn modelId="{A929E8B0-414F-45E0-ADB9-480A8FC09ADB}" type="presParOf" srcId="{AD09F13D-66F6-4795-8143-4BCF552E6AFE}" destId="{80FD782D-B073-4C60-9A10-8D8E0A7992C1}" srcOrd="1" destOrd="0" presId="urn:microsoft.com/office/officeart/2005/8/layout/vList6"/>
    <dgm:cxn modelId="{3B7EFA55-F029-4F5C-BBE3-85182329DC8A}" type="presParOf" srcId="{5E3B8CCF-A0A0-40AB-BAEC-2EB5AD93872D}" destId="{36C7D16E-EE35-41AD-820D-88E94C9AB56F}" srcOrd="3" destOrd="0" presId="urn:microsoft.com/office/officeart/2005/8/layout/vList6"/>
    <dgm:cxn modelId="{4A1CA2C2-3ED1-4DF0-947E-84468B4AA587}" type="presParOf" srcId="{5E3B8CCF-A0A0-40AB-BAEC-2EB5AD93872D}" destId="{8692C25B-F842-45BB-861A-1B9B032A20A9}" srcOrd="4" destOrd="0" presId="urn:microsoft.com/office/officeart/2005/8/layout/vList6"/>
    <dgm:cxn modelId="{7A839475-8BD8-4385-9E1D-803793FA0889}" type="presParOf" srcId="{8692C25B-F842-45BB-861A-1B9B032A20A9}" destId="{10087B0A-FF0C-4328-9E51-205AE9C43FB6}" srcOrd="0" destOrd="0" presId="urn:microsoft.com/office/officeart/2005/8/layout/vList6"/>
    <dgm:cxn modelId="{DF2DE118-55E6-4132-A72F-37AC07385073}" type="presParOf" srcId="{8692C25B-F842-45BB-861A-1B9B032A20A9}" destId="{09B04F17-AB09-48F6-BFA6-E5A028E5E20E}" srcOrd="1" destOrd="0" presId="urn:microsoft.com/office/officeart/2005/8/layout/vList6"/>
    <dgm:cxn modelId="{79CC3B9E-D87A-4AE5-B8A4-54C5FEF0EDD5}" type="presParOf" srcId="{5E3B8CCF-A0A0-40AB-BAEC-2EB5AD93872D}" destId="{DF2583C0-DCF2-4F80-AC79-5285D0441574}" srcOrd="5" destOrd="0" presId="urn:microsoft.com/office/officeart/2005/8/layout/vList6"/>
    <dgm:cxn modelId="{290A4BF7-874A-48C6-B586-70B47875C20B}" type="presParOf" srcId="{5E3B8CCF-A0A0-40AB-BAEC-2EB5AD93872D}" destId="{05ADFF2C-7B7F-4397-9B3E-5B464BFBD218}" srcOrd="6" destOrd="0" presId="urn:microsoft.com/office/officeart/2005/8/layout/vList6"/>
    <dgm:cxn modelId="{FB8F8F91-4D9F-49BF-8081-718E8C09B90A}" type="presParOf" srcId="{05ADFF2C-7B7F-4397-9B3E-5B464BFBD218}" destId="{ACAC0C7D-E31A-44B0-ABDE-B8FE42173698}" srcOrd="0" destOrd="0" presId="urn:microsoft.com/office/officeart/2005/8/layout/vList6"/>
    <dgm:cxn modelId="{8D16BCB5-E4DF-437D-941F-9CBF43814716}" type="presParOf" srcId="{05ADFF2C-7B7F-4397-9B3E-5B464BFBD218}" destId="{E1D49A5F-DC0E-4848-9D7E-B3B70372DA7F}" srcOrd="1" destOrd="0" presId="urn:microsoft.com/office/officeart/2005/8/layout/vList6"/>
    <dgm:cxn modelId="{4243DC60-5EE3-49F8-9710-B4A779BA419D}" type="presParOf" srcId="{5E3B8CCF-A0A0-40AB-BAEC-2EB5AD93872D}" destId="{FF1C18BB-E472-47E7-9B7C-DA5F236F4DC9}" srcOrd="7" destOrd="0" presId="urn:microsoft.com/office/officeart/2005/8/layout/vList6"/>
    <dgm:cxn modelId="{18E91637-F68E-47D9-913B-2B4A0B60328A}" type="presParOf" srcId="{5E3B8CCF-A0A0-40AB-BAEC-2EB5AD93872D}" destId="{B1FC6599-B732-48A3-BDF4-21ABDEBDDF2D}" srcOrd="8" destOrd="0" presId="urn:microsoft.com/office/officeart/2005/8/layout/vList6"/>
    <dgm:cxn modelId="{F5B02C69-A9C5-4E60-A9B5-79B69EE4B079}" type="presParOf" srcId="{B1FC6599-B732-48A3-BDF4-21ABDEBDDF2D}" destId="{086285A0-28DC-4165-8073-F3BF485DCDAE}" srcOrd="0" destOrd="0" presId="urn:microsoft.com/office/officeart/2005/8/layout/vList6"/>
    <dgm:cxn modelId="{0B1EA8B2-3365-4390-9657-279C88A1AD02}" type="presParOf" srcId="{B1FC6599-B732-48A3-BDF4-21ABDEBDDF2D}" destId="{0A0C948B-EB23-403F-8080-7EE3C71C13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63F744-3DCA-4706-8A38-546A69868C25}" type="doc">
      <dgm:prSet loTypeId="urn:microsoft.com/office/officeart/2005/8/layout/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19B0DE6-3F00-463C-B509-1E455CC5D38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dirty="0"/>
            <a:t>Baseline Logistic Regression Model</a:t>
          </a:r>
          <a:r>
            <a:rPr lang="en-CA" dirty="0"/>
            <a:t>:</a:t>
          </a:r>
          <a:br>
            <a:rPr lang="en-CA" b="1" i="0" dirty="0">
              <a:solidFill>
                <a:srgbClr val="C00000"/>
              </a:solidFill>
            </a:rPr>
          </a:br>
          <a:endParaRPr lang="en-US" dirty="0">
            <a:solidFill>
              <a:srgbClr val="C00000"/>
            </a:solidFill>
          </a:endParaRPr>
        </a:p>
      </dgm:t>
    </dgm:pt>
    <dgm:pt modelId="{9DF822D3-36FD-4D9E-B872-73904CE52351}" type="sibTrans" cxnId="{CF5A4C23-74FD-4AE5-A68A-A23A4B357A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0395CF-72B3-4EBD-8A50-0FDED797D3C0}" type="parTrans" cxnId="{CF5A4C23-74FD-4AE5-A68A-A23A4B357ACE}">
      <dgm:prSet/>
      <dgm:spPr/>
      <dgm:t>
        <a:bodyPr/>
        <a:lstStyle/>
        <a:p>
          <a:endParaRPr lang="en-US"/>
        </a:p>
      </dgm:t>
    </dgm:pt>
    <dgm:pt modelId="{7E0CD260-E1D2-4EB9-9B13-4F6BA303E70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Grid Search for Hyperparameter Tuning</a:t>
          </a:r>
          <a:r>
            <a:rPr lang="en-CA"/>
            <a:t>:</a:t>
          </a:r>
          <a:endParaRPr lang="en-US"/>
        </a:p>
      </dgm:t>
    </dgm:pt>
    <dgm:pt modelId="{29969C7B-4C0D-4E6B-87F4-B06BAB8C8FEC}" type="sibTrans" cxnId="{A65033AF-A677-49E7-A69F-5793AB7773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076391-1F86-41D2-BA8C-BEFBEF846DCA}" type="parTrans" cxnId="{A65033AF-A677-49E7-A69F-5793AB777374}">
      <dgm:prSet/>
      <dgm:spPr/>
      <dgm:t>
        <a:bodyPr/>
        <a:lstStyle/>
        <a:p>
          <a:endParaRPr lang="en-US"/>
        </a:p>
      </dgm:t>
    </dgm:pt>
    <dgm:pt modelId="{20A3B9C9-0E66-42A7-864D-04E0E096980E}">
      <dgm:prSet/>
      <dgm:spPr/>
      <dgm:t>
        <a:bodyPr/>
        <a:lstStyle/>
        <a:p>
          <a:r>
            <a:rPr lang="en-CA" b="1" dirty="0"/>
            <a:t>Re-training the Model with Best Hyperparameters</a:t>
          </a:r>
          <a:r>
            <a:rPr lang="en-CA" dirty="0"/>
            <a:t>:</a:t>
          </a:r>
          <a:endParaRPr lang="en-US" dirty="0"/>
        </a:p>
      </dgm:t>
    </dgm:pt>
    <dgm:pt modelId="{FA3437CC-9694-4E48-BAF3-794FCA282A52}" type="sibTrans" cxnId="{08209F41-B939-4DE2-9D15-A6D718A5E3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DC4402-1412-4C56-BA02-0CCAF82F9AFC}" type="parTrans" cxnId="{08209F41-B939-4DE2-9D15-A6D718A5E30E}">
      <dgm:prSet/>
      <dgm:spPr/>
      <dgm:t>
        <a:bodyPr/>
        <a:lstStyle/>
        <a:p>
          <a:endParaRPr lang="en-US"/>
        </a:p>
      </dgm:t>
    </dgm:pt>
    <dgm:pt modelId="{821942BB-7615-49CC-A11D-8CB6B9F4557C}">
      <dgm:prSet/>
      <dgm:spPr/>
      <dgm:t>
        <a:bodyPr/>
        <a:lstStyle/>
        <a:p>
          <a:r>
            <a:rPr lang="en-CA" b="1"/>
            <a:t>Feature Importance</a:t>
          </a:r>
          <a:r>
            <a:rPr lang="en-CA"/>
            <a:t>:</a:t>
          </a:r>
          <a:endParaRPr lang="en-US"/>
        </a:p>
      </dgm:t>
    </dgm:pt>
    <dgm:pt modelId="{501A99FB-4787-4781-AE0E-B6AFFA6C6516}" type="sibTrans" cxnId="{7ED51FBB-7136-49AE-9719-E9E20FADF4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A1141C-751A-4DB5-A5FC-7F655A99C91A}" type="parTrans" cxnId="{7ED51FBB-7136-49AE-9719-E9E20FADF4C5}">
      <dgm:prSet/>
      <dgm:spPr/>
      <dgm:t>
        <a:bodyPr/>
        <a:lstStyle/>
        <a:p>
          <a:endParaRPr lang="en-US"/>
        </a:p>
      </dgm:t>
    </dgm:pt>
    <dgm:pt modelId="{F837D53A-F9E4-43A2-90E6-11FC6127F74B}">
      <dgm:prSet/>
      <dgm:spPr/>
      <dgm:t>
        <a:bodyPr/>
        <a:lstStyle/>
        <a:p>
          <a:r>
            <a:rPr lang="en-CA" b="1"/>
            <a:t>Feature Selection</a:t>
          </a:r>
          <a:r>
            <a:rPr lang="en-CA"/>
            <a:t>:</a:t>
          </a:r>
          <a:endParaRPr lang="en-US"/>
        </a:p>
      </dgm:t>
    </dgm:pt>
    <dgm:pt modelId="{4205155C-7794-4246-AA74-D30E3F78226F}" type="sibTrans" cxnId="{E3255D2D-9E5A-4A01-83FD-749BCE3A97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E4BED7-C60D-4295-81D2-C0117D44D475}" type="parTrans" cxnId="{E3255D2D-9E5A-4A01-83FD-749BCE3A9790}">
      <dgm:prSet/>
      <dgm:spPr/>
      <dgm:t>
        <a:bodyPr/>
        <a:lstStyle/>
        <a:p>
          <a:endParaRPr lang="en-US"/>
        </a:p>
      </dgm:t>
    </dgm:pt>
    <dgm:pt modelId="{FB1E98CE-2124-47AA-AF00-31347E04B996}">
      <dgm:prSet/>
      <dgm:spPr/>
      <dgm:t>
        <a:bodyPr/>
        <a:lstStyle/>
        <a:p>
          <a:r>
            <a:rPr lang="en-CA" b="1"/>
            <a:t>Grid Search with Reduced Features</a:t>
          </a:r>
          <a:r>
            <a:rPr lang="en-CA"/>
            <a:t>:</a:t>
          </a:r>
          <a:endParaRPr lang="en-US"/>
        </a:p>
      </dgm:t>
    </dgm:pt>
    <dgm:pt modelId="{6F68D2B9-B43D-4AD0-AA2F-3FADF85E6C1C}" type="sibTrans" cxnId="{FECA11A3-A4B5-426E-A849-C5398E0746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F896F6-33D7-47BA-935A-397DEC14DAB6}" type="parTrans" cxnId="{FECA11A3-A4B5-426E-A849-C5398E0746E9}">
      <dgm:prSet/>
      <dgm:spPr/>
      <dgm:t>
        <a:bodyPr/>
        <a:lstStyle/>
        <a:p>
          <a:endParaRPr lang="en-US"/>
        </a:p>
      </dgm:t>
    </dgm:pt>
    <dgm:pt modelId="{F1B8C617-DFE0-4F27-8590-DAAF81899DEA}">
      <dgm:prSet/>
      <dgm:spPr/>
      <dgm:t>
        <a:bodyPr/>
        <a:lstStyle/>
        <a:p>
          <a:r>
            <a:rPr lang="en-CA" b="1"/>
            <a:t>Re-training the Model with Best Hyperparameters (Reduced Features)</a:t>
          </a:r>
          <a:r>
            <a:rPr lang="en-CA"/>
            <a:t>:</a:t>
          </a:r>
          <a:endParaRPr lang="en-US"/>
        </a:p>
      </dgm:t>
    </dgm:pt>
    <dgm:pt modelId="{ACD3C2A3-382B-486C-8FB8-04129780B181}" type="sibTrans" cxnId="{38C3E182-B36F-4D86-8355-F5EB52EFB9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2FF999-1E25-45F4-B80B-D3DCCA145DE8}" type="parTrans" cxnId="{38C3E182-B36F-4D86-8355-F5EB52EFB9FD}">
      <dgm:prSet/>
      <dgm:spPr/>
      <dgm:t>
        <a:bodyPr/>
        <a:lstStyle/>
        <a:p>
          <a:endParaRPr lang="en-US"/>
        </a:p>
      </dgm:t>
    </dgm:pt>
    <dgm:pt modelId="{A0A38299-0D74-4A10-B370-877D04080993}">
      <dgm:prSet/>
      <dgm:spPr/>
      <dgm:t>
        <a:bodyPr/>
        <a:lstStyle/>
        <a:p>
          <a:r>
            <a:rPr lang="en-CA" b="1"/>
            <a:t>Evaluation and Metrics (Reduced Features)</a:t>
          </a:r>
          <a:r>
            <a:rPr lang="en-CA"/>
            <a:t>:</a:t>
          </a:r>
          <a:endParaRPr lang="en-US"/>
        </a:p>
      </dgm:t>
    </dgm:pt>
    <dgm:pt modelId="{DE31B6B9-3497-408B-859A-88B16A33C4A7}" type="sibTrans" cxnId="{A7A61A93-C01F-4209-A866-496B2D3411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890320-C4BE-4F8B-9233-3F1BA08FA72C}" type="parTrans" cxnId="{A7A61A93-C01F-4209-A866-496B2D3411E4}">
      <dgm:prSet/>
      <dgm:spPr/>
      <dgm:t>
        <a:bodyPr/>
        <a:lstStyle/>
        <a:p>
          <a:endParaRPr lang="en-US"/>
        </a:p>
      </dgm:t>
    </dgm:pt>
    <dgm:pt modelId="{63BB37AA-3D93-4D2B-9E36-828A862E1CB9}" type="pres">
      <dgm:prSet presAssocID="{7063F744-3DCA-4706-8A38-546A69868C25}" presName="diagram" presStyleCnt="0">
        <dgm:presLayoutVars>
          <dgm:dir/>
          <dgm:resizeHandles val="exact"/>
        </dgm:presLayoutVars>
      </dgm:prSet>
      <dgm:spPr/>
    </dgm:pt>
    <dgm:pt modelId="{2649F45E-98A8-4482-BD1D-7B3A7D92B0E8}" type="pres">
      <dgm:prSet presAssocID="{C19B0DE6-3F00-463C-B509-1E455CC5D38E}" presName="node" presStyleLbl="node1" presStyleIdx="0" presStyleCnt="8">
        <dgm:presLayoutVars>
          <dgm:bulletEnabled val="1"/>
        </dgm:presLayoutVars>
      </dgm:prSet>
      <dgm:spPr/>
    </dgm:pt>
    <dgm:pt modelId="{46016BD4-2094-4E4C-82D2-037DB55FF7C8}" type="pres">
      <dgm:prSet presAssocID="{9DF822D3-36FD-4D9E-B872-73904CE52351}" presName="sibTrans" presStyleLbl="sibTrans2D1" presStyleIdx="0" presStyleCnt="7"/>
      <dgm:spPr/>
    </dgm:pt>
    <dgm:pt modelId="{19861AD4-A582-4E14-8B81-B918F448CEA9}" type="pres">
      <dgm:prSet presAssocID="{9DF822D3-36FD-4D9E-B872-73904CE52351}" presName="connectorText" presStyleLbl="sibTrans2D1" presStyleIdx="0" presStyleCnt="7"/>
      <dgm:spPr/>
    </dgm:pt>
    <dgm:pt modelId="{F381C3FE-7BD1-49F3-9951-A07D8B390B8F}" type="pres">
      <dgm:prSet presAssocID="{7E0CD260-E1D2-4EB9-9B13-4F6BA303E708}" presName="node" presStyleLbl="node1" presStyleIdx="1" presStyleCnt="8">
        <dgm:presLayoutVars>
          <dgm:bulletEnabled val="1"/>
        </dgm:presLayoutVars>
      </dgm:prSet>
      <dgm:spPr/>
    </dgm:pt>
    <dgm:pt modelId="{227E6D38-1DD0-4CB5-B4E6-20CF140582FB}" type="pres">
      <dgm:prSet presAssocID="{29969C7B-4C0D-4E6B-87F4-B06BAB8C8FEC}" presName="sibTrans" presStyleLbl="sibTrans2D1" presStyleIdx="1" presStyleCnt="7"/>
      <dgm:spPr/>
    </dgm:pt>
    <dgm:pt modelId="{6D55ED61-13B2-4324-B100-3B641A3E4B8B}" type="pres">
      <dgm:prSet presAssocID="{29969C7B-4C0D-4E6B-87F4-B06BAB8C8FEC}" presName="connectorText" presStyleLbl="sibTrans2D1" presStyleIdx="1" presStyleCnt="7"/>
      <dgm:spPr/>
    </dgm:pt>
    <dgm:pt modelId="{0364492E-1D52-416D-9DAA-DB4A363AD89B}" type="pres">
      <dgm:prSet presAssocID="{20A3B9C9-0E66-42A7-864D-04E0E096980E}" presName="node" presStyleLbl="node1" presStyleIdx="2" presStyleCnt="8">
        <dgm:presLayoutVars>
          <dgm:bulletEnabled val="1"/>
        </dgm:presLayoutVars>
      </dgm:prSet>
      <dgm:spPr/>
    </dgm:pt>
    <dgm:pt modelId="{A9E92950-6A66-4035-8384-2DAB1D8931C5}" type="pres">
      <dgm:prSet presAssocID="{FA3437CC-9694-4E48-BAF3-794FCA282A52}" presName="sibTrans" presStyleLbl="sibTrans2D1" presStyleIdx="2" presStyleCnt="7"/>
      <dgm:spPr/>
    </dgm:pt>
    <dgm:pt modelId="{194B1AB0-6F49-4624-A084-AE85EDCD4AB0}" type="pres">
      <dgm:prSet presAssocID="{FA3437CC-9694-4E48-BAF3-794FCA282A52}" presName="connectorText" presStyleLbl="sibTrans2D1" presStyleIdx="2" presStyleCnt="7"/>
      <dgm:spPr/>
    </dgm:pt>
    <dgm:pt modelId="{C984E50D-A75C-4AD9-8B40-9F517825A4EC}" type="pres">
      <dgm:prSet presAssocID="{821942BB-7615-49CC-A11D-8CB6B9F4557C}" presName="node" presStyleLbl="node1" presStyleIdx="3" presStyleCnt="8">
        <dgm:presLayoutVars>
          <dgm:bulletEnabled val="1"/>
        </dgm:presLayoutVars>
      </dgm:prSet>
      <dgm:spPr/>
    </dgm:pt>
    <dgm:pt modelId="{ED31A61C-6F3D-4169-80E1-CC2607A34830}" type="pres">
      <dgm:prSet presAssocID="{501A99FB-4787-4781-AE0E-B6AFFA6C6516}" presName="sibTrans" presStyleLbl="sibTrans2D1" presStyleIdx="3" presStyleCnt="7"/>
      <dgm:spPr/>
    </dgm:pt>
    <dgm:pt modelId="{1EB71678-D4A1-424B-9A85-FF33C7915150}" type="pres">
      <dgm:prSet presAssocID="{501A99FB-4787-4781-AE0E-B6AFFA6C6516}" presName="connectorText" presStyleLbl="sibTrans2D1" presStyleIdx="3" presStyleCnt="7"/>
      <dgm:spPr/>
    </dgm:pt>
    <dgm:pt modelId="{1E8878C5-5614-4907-8D5D-C886B7D39BEA}" type="pres">
      <dgm:prSet presAssocID="{F837D53A-F9E4-43A2-90E6-11FC6127F74B}" presName="node" presStyleLbl="node1" presStyleIdx="4" presStyleCnt="8">
        <dgm:presLayoutVars>
          <dgm:bulletEnabled val="1"/>
        </dgm:presLayoutVars>
      </dgm:prSet>
      <dgm:spPr/>
    </dgm:pt>
    <dgm:pt modelId="{C3657161-89E4-4D89-B0ED-A2EF80BF9A57}" type="pres">
      <dgm:prSet presAssocID="{4205155C-7794-4246-AA74-D30E3F78226F}" presName="sibTrans" presStyleLbl="sibTrans2D1" presStyleIdx="4" presStyleCnt="7"/>
      <dgm:spPr/>
    </dgm:pt>
    <dgm:pt modelId="{84C65067-0681-475A-A54D-3E56E2A6D09F}" type="pres">
      <dgm:prSet presAssocID="{4205155C-7794-4246-AA74-D30E3F78226F}" presName="connectorText" presStyleLbl="sibTrans2D1" presStyleIdx="4" presStyleCnt="7"/>
      <dgm:spPr/>
    </dgm:pt>
    <dgm:pt modelId="{46BA2B7D-6F17-40EB-AAC8-1C39167FB0E5}" type="pres">
      <dgm:prSet presAssocID="{FB1E98CE-2124-47AA-AF00-31347E04B996}" presName="node" presStyleLbl="node1" presStyleIdx="5" presStyleCnt="8">
        <dgm:presLayoutVars>
          <dgm:bulletEnabled val="1"/>
        </dgm:presLayoutVars>
      </dgm:prSet>
      <dgm:spPr/>
    </dgm:pt>
    <dgm:pt modelId="{349E8521-9620-4825-8B35-EE45BA976984}" type="pres">
      <dgm:prSet presAssocID="{6F68D2B9-B43D-4AD0-AA2F-3FADF85E6C1C}" presName="sibTrans" presStyleLbl="sibTrans2D1" presStyleIdx="5" presStyleCnt="7"/>
      <dgm:spPr/>
    </dgm:pt>
    <dgm:pt modelId="{8BC84CEE-945C-429F-AC2E-2C56A9275D90}" type="pres">
      <dgm:prSet presAssocID="{6F68D2B9-B43D-4AD0-AA2F-3FADF85E6C1C}" presName="connectorText" presStyleLbl="sibTrans2D1" presStyleIdx="5" presStyleCnt="7"/>
      <dgm:spPr/>
    </dgm:pt>
    <dgm:pt modelId="{6776CD03-4AB6-41B6-9651-9C5FB7AF1E38}" type="pres">
      <dgm:prSet presAssocID="{F1B8C617-DFE0-4F27-8590-DAAF81899DEA}" presName="node" presStyleLbl="node1" presStyleIdx="6" presStyleCnt="8">
        <dgm:presLayoutVars>
          <dgm:bulletEnabled val="1"/>
        </dgm:presLayoutVars>
      </dgm:prSet>
      <dgm:spPr/>
    </dgm:pt>
    <dgm:pt modelId="{CDAD35B9-47ED-48A8-BF84-4B05668EA08C}" type="pres">
      <dgm:prSet presAssocID="{ACD3C2A3-382B-486C-8FB8-04129780B181}" presName="sibTrans" presStyleLbl="sibTrans2D1" presStyleIdx="6" presStyleCnt="7"/>
      <dgm:spPr/>
    </dgm:pt>
    <dgm:pt modelId="{CA15CC62-755E-4287-89A5-2521A1455341}" type="pres">
      <dgm:prSet presAssocID="{ACD3C2A3-382B-486C-8FB8-04129780B181}" presName="connectorText" presStyleLbl="sibTrans2D1" presStyleIdx="6" presStyleCnt="7"/>
      <dgm:spPr/>
    </dgm:pt>
    <dgm:pt modelId="{CE93F97A-D6BF-4D1C-B2FE-75E57F1A5339}" type="pres">
      <dgm:prSet presAssocID="{A0A38299-0D74-4A10-B370-877D04080993}" presName="node" presStyleLbl="node1" presStyleIdx="7" presStyleCnt="8">
        <dgm:presLayoutVars>
          <dgm:bulletEnabled val="1"/>
        </dgm:presLayoutVars>
      </dgm:prSet>
      <dgm:spPr/>
    </dgm:pt>
  </dgm:ptLst>
  <dgm:cxnLst>
    <dgm:cxn modelId="{3897BF00-E367-4B0B-AC2A-2A1F01F9BC23}" type="presOf" srcId="{29969C7B-4C0D-4E6B-87F4-B06BAB8C8FEC}" destId="{227E6D38-1DD0-4CB5-B4E6-20CF140582FB}" srcOrd="0" destOrd="0" presId="urn:microsoft.com/office/officeart/2005/8/layout/process5"/>
    <dgm:cxn modelId="{ACC7F80C-C543-40E5-B1CF-0E9CD9F28975}" type="presOf" srcId="{29969C7B-4C0D-4E6B-87F4-B06BAB8C8FEC}" destId="{6D55ED61-13B2-4324-B100-3B641A3E4B8B}" srcOrd="1" destOrd="0" presId="urn:microsoft.com/office/officeart/2005/8/layout/process5"/>
    <dgm:cxn modelId="{54530215-3700-4468-BA4D-D652D7775C56}" type="presOf" srcId="{FA3437CC-9694-4E48-BAF3-794FCA282A52}" destId="{194B1AB0-6F49-4624-A084-AE85EDCD4AB0}" srcOrd="1" destOrd="0" presId="urn:microsoft.com/office/officeart/2005/8/layout/process5"/>
    <dgm:cxn modelId="{74F0ED15-7325-4B0B-828B-489B7E4D6626}" type="presOf" srcId="{F1B8C617-DFE0-4F27-8590-DAAF81899DEA}" destId="{6776CD03-4AB6-41B6-9651-9C5FB7AF1E38}" srcOrd="0" destOrd="0" presId="urn:microsoft.com/office/officeart/2005/8/layout/process5"/>
    <dgm:cxn modelId="{B6A48716-05C5-42D4-AB59-0BA9F29C7220}" type="presOf" srcId="{6F68D2B9-B43D-4AD0-AA2F-3FADF85E6C1C}" destId="{349E8521-9620-4825-8B35-EE45BA976984}" srcOrd="0" destOrd="0" presId="urn:microsoft.com/office/officeart/2005/8/layout/process5"/>
    <dgm:cxn modelId="{CF5A4C23-74FD-4AE5-A68A-A23A4B357ACE}" srcId="{7063F744-3DCA-4706-8A38-546A69868C25}" destId="{C19B0DE6-3F00-463C-B509-1E455CC5D38E}" srcOrd="0" destOrd="0" parTransId="{5E0395CF-72B3-4EBD-8A50-0FDED797D3C0}" sibTransId="{9DF822D3-36FD-4D9E-B872-73904CE52351}"/>
    <dgm:cxn modelId="{E3255D2D-9E5A-4A01-83FD-749BCE3A9790}" srcId="{7063F744-3DCA-4706-8A38-546A69868C25}" destId="{F837D53A-F9E4-43A2-90E6-11FC6127F74B}" srcOrd="4" destOrd="0" parTransId="{1FE4BED7-C60D-4295-81D2-C0117D44D475}" sibTransId="{4205155C-7794-4246-AA74-D30E3F78226F}"/>
    <dgm:cxn modelId="{A6C94D3E-7197-4478-BC41-8C153928C3CD}" type="presOf" srcId="{C19B0DE6-3F00-463C-B509-1E455CC5D38E}" destId="{2649F45E-98A8-4482-BD1D-7B3A7D92B0E8}" srcOrd="0" destOrd="0" presId="urn:microsoft.com/office/officeart/2005/8/layout/process5"/>
    <dgm:cxn modelId="{08209F41-B939-4DE2-9D15-A6D718A5E30E}" srcId="{7063F744-3DCA-4706-8A38-546A69868C25}" destId="{20A3B9C9-0E66-42A7-864D-04E0E096980E}" srcOrd="2" destOrd="0" parTransId="{62DC4402-1412-4C56-BA02-0CCAF82F9AFC}" sibTransId="{FA3437CC-9694-4E48-BAF3-794FCA282A52}"/>
    <dgm:cxn modelId="{BE070962-A134-4BB5-BA28-72917B62FC47}" type="presOf" srcId="{FB1E98CE-2124-47AA-AF00-31347E04B996}" destId="{46BA2B7D-6F17-40EB-AAC8-1C39167FB0E5}" srcOrd="0" destOrd="0" presId="urn:microsoft.com/office/officeart/2005/8/layout/process5"/>
    <dgm:cxn modelId="{A8850963-F614-4905-A374-67E49A2BC2F4}" type="presOf" srcId="{A0A38299-0D74-4A10-B370-877D04080993}" destId="{CE93F97A-D6BF-4D1C-B2FE-75E57F1A5339}" srcOrd="0" destOrd="0" presId="urn:microsoft.com/office/officeart/2005/8/layout/process5"/>
    <dgm:cxn modelId="{C24F3E65-EDF8-4272-B8A6-FAF9834084F0}" type="presOf" srcId="{F837D53A-F9E4-43A2-90E6-11FC6127F74B}" destId="{1E8878C5-5614-4907-8D5D-C886B7D39BEA}" srcOrd="0" destOrd="0" presId="urn:microsoft.com/office/officeart/2005/8/layout/process5"/>
    <dgm:cxn modelId="{E71A3B51-3A26-44E2-B5D0-F0D6535C3F9E}" type="presOf" srcId="{6F68D2B9-B43D-4AD0-AA2F-3FADF85E6C1C}" destId="{8BC84CEE-945C-429F-AC2E-2C56A9275D90}" srcOrd="1" destOrd="0" presId="urn:microsoft.com/office/officeart/2005/8/layout/process5"/>
    <dgm:cxn modelId="{9E90A671-18B7-4D48-A3B9-689198F950D0}" type="presOf" srcId="{821942BB-7615-49CC-A11D-8CB6B9F4557C}" destId="{C984E50D-A75C-4AD9-8B40-9F517825A4EC}" srcOrd="0" destOrd="0" presId="urn:microsoft.com/office/officeart/2005/8/layout/process5"/>
    <dgm:cxn modelId="{3D493078-8CBA-4A95-A136-1C798D2E3E33}" type="presOf" srcId="{7E0CD260-E1D2-4EB9-9B13-4F6BA303E708}" destId="{F381C3FE-7BD1-49F3-9951-A07D8B390B8F}" srcOrd="0" destOrd="0" presId="urn:microsoft.com/office/officeart/2005/8/layout/process5"/>
    <dgm:cxn modelId="{38C3E182-B36F-4D86-8355-F5EB52EFB9FD}" srcId="{7063F744-3DCA-4706-8A38-546A69868C25}" destId="{F1B8C617-DFE0-4F27-8590-DAAF81899DEA}" srcOrd="6" destOrd="0" parTransId="{4E2FF999-1E25-45F4-B80B-D3DCCA145DE8}" sibTransId="{ACD3C2A3-382B-486C-8FB8-04129780B181}"/>
    <dgm:cxn modelId="{04779788-EE2E-4FA2-B5C4-80FFF356C3CC}" type="presOf" srcId="{501A99FB-4787-4781-AE0E-B6AFFA6C6516}" destId="{ED31A61C-6F3D-4169-80E1-CC2607A34830}" srcOrd="0" destOrd="0" presId="urn:microsoft.com/office/officeart/2005/8/layout/process5"/>
    <dgm:cxn modelId="{8F76938A-338A-4AA8-85DA-0C87A3C97911}" type="presOf" srcId="{ACD3C2A3-382B-486C-8FB8-04129780B181}" destId="{CA15CC62-755E-4287-89A5-2521A1455341}" srcOrd="1" destOrd="0" presId="urn:microsoft.com/office/officeart/2005/8/layout/process5"/>
    <dgm:cxn modelId="{9FEFF891-199D-4BD7-A9CE-12B71445E240}" type="presOf" srcId="{4205155C-7794-4246-AA74-D30E3F78226F}" destId="{84C65067-0681-475A-A54D-3E56E2A6D09F}" srcOrd="1" destOrd="0" presId="urn:microsoft.com/office/officeart/2005/8/layout/process5"/>
    <dgm:cxn modelId="{A7A61A93-C01F-4209-A866-496B2D3411E4}" srcId="{7063F744-3DCA-4706-8A38-546A69868C25}" destId="{A0A38299-0D74-4A10-B370-877D04080993}" srcOrd="7" destOrd="0" parTransId="{00890320-C4BE-4F8B-9233-3F1BA08FA72C}" sibTransId="{DE31B6B9-3497-408B-859A-88B16A33C4A7}"/>
    <dgm:cxn modelId="{FECA11A3-A4B5-426E-A849-C5398E0746E9}" srcId="{7063F744-3DCA-4706-8A38-546A69868C25}" destId="{FB1E98CE-2124-47AA-AF00-31347E04B996}" srcOrd="5" destOrd="0" parTransId="{C1F896F6-33D7-47BA-935A-397DEC14DAB6}" sibTransId="{6F68D2B9-B43D-4AD0-AA2F-3FADF85E6C1C}"/>
    <dgm:cxn modelId="{A7AE92A3-FDCB-48C1-911B-12132AF6F895}" type="presOf" srcId="{501A99FB-4787-4781-AE0E-B6AFFA6C6516}" destId="{1EB71678-D4A1-424B-9A85-FF33C7915150}" srcOrd="1" destOrd="0" presId="urn:microsoft.com/office/officeart/2005/8/layout/process5"/>
    <dgm:cxn modelId="{82CD37AE-6A47-47F6-A058-17E3BE4288E7}" type="presOf" srcId="{20A3B9C9-0E66-42A7-864D-04E0E096980E}" destId="{0364492E-1D52-416D-9DAA-DB4A363AD89B}" srcOrd="0" destOrd="0" presId="urn:microsoft.com/office/officeart/2005/8/layout/process5"/>
    <dgm:cxn modelId="{A65033AF-A677-49E7-A69F-5793AB777374}" srcId="{7063F744-3DCA-4706-8A38-546A69868C25}" destId="{7E0CD260-E1D2-4EB9-9B13-4F6BA303E708}" srcOrd="1" destOrd="0" parTransId="{07076391-1F86-41D2-BA8C-BEFBEF846DCA}" sibTransId="{29969C7B-4C0D-4E6B-87F4-B06BAB8C8FEC}"/>
    <dgm:cxn modelId="{E3FFA7B1-CE9A-425A-A4AE-0477657E6D4E}" type="presOf" srcId="{FA3437CC-9694-4E48-BAF3-794FCA282A52}" destId="{A9E92950-6A66-4035-8384-2DAB1D8931C5}" srcOrd="0" destOrd="0" presId="urn:microsoft.com/office/officeart/2005/8/layout/process5"/>
    <dgm:cxn modelId="{0627B0B4-824E-445C-AE84-BA7C38A57E29}" type="presOf" srcId="{9DF822D3-36FD-4D9E-B872-73904CE52351}" destId="{19861AD4-A582-4E14-8B81-B918F448CEA9}" srcOrd="1" destOrd="0" presId="urn:microsoft.com/office/officeart/2005/8/layout/process5"/>
    <dgm:cxn modelId="{7ED51FBB-7136-49AE-9719-E9E20FADF4C5}" srcId="{7063F744-3DCA-4706-8A38-546A69868C25}" destId="{821942BB-7615-49CC-A11D-8CB6B9F4557C}" srcOrd="3" destOrd="0" parTransId="{6EA1141C-751A-4DB5-A5FC-7F655A99C91A}" sibTransId="{501A99FB-4787-4781-AE0E-B6AFFA6C6516}"/>
    <dgm:cxn modelId="{FF946EC5-5024-4196-90CD-35CAE0EF2DDE}" type="presOf" srcId="{7063F744-3DCA-4706-8A38-546A69868C25}" destId="{63BB37AA-3D93-4D2B-9E36-828A862E1CB9}" srcOrd="0" destOrd="0" presId="urn:microsoft.com/office/officeart/2005/8/layout/process5"/>
    <dgm:cxn modelId="{DE2B8FCC-90AB-4CC6-B218-F28DEDC1F005}" type="presOf" srcId="{9DF822D3-36FD-4D9E-B872-73904CE52351}" destId="{46016BD4-2094-4E4C-82D2-037DB55FF7C8}" srcOrd="0" destOrd="0" presId="urn:microsoft.com/office/officeart/2005/8/layout/process5"/>
    <dgm:cxn modelId="{E21CA7E6-F827-4CB2-90F4-8C32D2A2D171}" type="presOf" srcId="{4205155C-7794-4246-AA74-D30E3F78226F}" destId="{C3657161-89E4-4D89-B0ED-A2EF80BF9A57}" srcOrd="0" destOrd="0" presId="urn:microsoft.com/office/officeart/2005/8/layout/process5"/>
    <dgm:cxn modelId="{6D7C9AF6-41C2-485B-ABD0-27EBF8D82E5B}" type="presOf" srcId="{ACD3C2A3-382B-486C-8FB8-04129780B181}" destId="{CDAD35B9-47ED-48A8-BF84-4B05668EA08C}" srcOrd="0" destOrd="0" presId="urn:microsoft.com/office/officeart/2005/8/layout/process5"/>
    <dgm:cxn modelId="{FCD59EE2-4354-4957-8479-50DF5D170A81}" type="presParOf" srcId="{63BB37AA-3D93-4D2B-9E36-828A862E1CB9}" destId="{2649F45E-98A8-4482-BD1D-7B3A7D92B0E8}" srcOrd="0" destOrd="0" presId="urn:microsoft.com/office/officeart/2005/8/layout/process5"/>
    <dgm:cxn modelId="{6827502A-4DA1-43AD-B592-2A90C58DC5A3}" type="presParOf" srcId="{63BB37AA-3D93-4D2B-9E36-828A862E1CB9}" destId="{46016BD4-2094-4E4C-82D2-037DB55FF7C8}" srcOrd="1" destOrd="0" presId="urn:microsoft.com/office/officeart/2005/8/layout/process5"/>
    <dgm:cxn modelId="{57A7FDA3-89E1-4AAC-9C70-0E1A212E364E}" type="presParOf" srcId="{46016BD4-2094-4E4C-82D2-037DB55FF7C8}" destId="{19861AD4-A582-4E14-8B81-B918F448CEA9}" srcOrd="0" destOrd="0" presId="urn:microsoft.com/office/officeart/2005/8/layout/process5"/>
    <dgm:cxn modelId="{5A977F61-8D40-42B1-9F65-5E39B922CDA7}" type="presParOf" srcId="{63BB37AA-3D93-4D2B-9E36-828A862E1CB9}" destId="{F381C3FE-7BD1-49F3-9951-A07D8B390B8F}" srcOrd="2" destOrd="0" presId="urn:microsoft.com/office/officeart/2005/8/layout/process5"/>
    <dgm:cxn modelId="{CD620687-58C5-47E6-AC44-23C6BB5C3E05}" type="presParOf" srcId="{63BB37AA-3D93-4D2B-9E36-828A862E1CB9}" destId="{227E6D38-1DD0-4CB5-B4E6-20CF140582FB}" srcOrd="3" destOrd="0" presId="urn:microsoft.com/office/officeart/2005/8/layout/process5"/>
    <dgm:cxn modelId="{9DF7F336-1BD4-41DF-AC67-7D7A36427CCC}" type="presParOf" srcId="{227E6D38-1DD0-4CB5-B4E6-20CF140582FB}" destId="{6D55ED61-13B2-4324-B100-3B641A3E4B8B}" srcOrd="0" destOrd="0" presId="urn:microsoft.com/office/officeart/2005/8/layout/process5"/>
    <dgm:cxn modelId="{AA4288DF-C678-4163-94D7-C8E8C1F7DDC0}" type="presParOf" srcId="{63BB37AA-3D93-4D2B-9E36-828A862E1CB9}" destId="{0364492E-1D52-416D-9DAA-DB4A363AD89B}" srcOrd="4" destOrd="0" presId="urn:microsoft.com/office/officeart/2005/8/layout/process5"/>
    <dgm:cxn modelId="{CA433CB3-2440-47BF-8B20-B5EF924F7FE9}" type="presParOf" srcId="{63BB37AA-3D93-4D2B-9E36-828A862E1CB9}" destId="{A9E92950-6A66-4035-8384-2DAB1D8931C5}" srcOrd="5" destOrd="0" presId="urn:microsoft.com/office/officeart/2005/8/layout/process5"/>
    <dgm:cxn modelId="{725B7B19-1CE9-4DEB-B403-E2F5AAC531B2}" type="presParOf" srcId="{A9E92950-6A66-4035-8384-2DAB1D8931C5}" destId="{194B1AB0-6F49-4624-A084-AE85EDCD4AB0}" srcOrd="0" destOrd="0" presId="urn:microsoft.com/office/officeart/2005/8/layout/process5"/>
    <dgm:cxn modelId="{D3FD12E0-D682-45AC-9024-F815FDEB5A6A}" type="presParOf" srcId="{63BB37AA-3D93-4D2B-9E36-828A862E1CB9}" destId="{C984E50D-A75C-4AD9-8B40-9F517825A4EC}" srcOrd="6" destOrd="0" presId="urn:microsoft.com/office/officeart/2005/8/layout/process5"/>
    <dgm:cxn modelId="{663DF59C-7447-437F-BBC4-F20360921631}" type="presParOf" srcId="{63BB37AA-3D93-4D2B-9E36-828A862E1CB9}" destId="{ED31A61C-6F3D-4169-80E1-CC2607A34830}" srcOrd="7" destOrd="0" presId="urn:microsoft.com/office/officeart/2005/8/layout/process5"/>
    <dgm:cxn modelId="{74B9F72B-B6A4-4E2A-9446-9223B0761676}" type="presParOf" srcId="{ED31A61C-6F3D-4169-80E1-CC2607A34830}" destId="{1EB71678-D4A1-424B-9A85-FF33C7915150}" srcOrd="0" destOrd="0" presId="urn:microsoft.com/office/officeart/2005/8/layout/process5"/>
    <dgm:cxn modelId="{E6E8B154-294A-4D54-ABDE-7AE16679D692}" type="presParOf" srcId="{63BB37AA-3D93-4D2B-9E36-828A862E1CB9}" destId="{1E8878C5-5614-4907-8D5D-C886B7D39BEA}" srcOrd="8" destOrd="0" presId="urn:microsoft.com/office/officeart/2005/8/layout/process5"/>
    <dgm:cxn modelId="{6FD8AE11-C2C5-49B4-B92C-D390E870F20D}" type="presParOf" srcId="{63BB37AA-3D93-4D2B-9E36-828A862E1CB9}" destId="{C3657161-89E4-4D89-B0ED-A2EF80BF9A57}" srcOrd="9" destOrd="0" presId="urn:microsoft.com/office/officeart/2005/8/layout/process5"/>
    <dgm:cxn modelId="{8D3E1256-F277-45BC-AE19-F4A942C29E71}" type="presParOf" srcId="{C3657161-89E4-4D89-B0ED-A2EF80BF9A57}" destId="{84C65067-0681-475A-A54D-3E56E2A6D09F}" srcOrd="0" destOrd="0" presId="urn:microsoft.com/office/officeart/2005/8/layout/process5"/>
    <dgm:cxn modelId="{DA06EA23-A215-4B3A-A499-308BE111850F}" type="presParOf" srcId="{63BB37AA-3D93-4D2B-9E36-828A862E1CB9}" destId="{46BA2B7D-6F17-40EB-AAC8-1C39167FB0E5}" srcOrd="10" destOrd="0" presId="urn:microsoft.com/office/officeart/2005/8/layout/process5"/>
    <dgm:cxn modelId="{34279C16-43BC-4AC3-8514-9433CD6B50DA}" type="presParOf" srcId="{63BB37AA-3D93-4D2B-9E36-828A862E1CB9}" destId="{349E8521-9620-4825-8B35-EE45BA976984}" srcOrd="11" destOrd="0" presId="urn:microsoft.com/office/officeart/2005/8/layout/process5"/>
    <dgm:cxn modelId="{AC5CDC0A-253D-4952-BE25-9B9707EE45AE}" type="presParOf" srcId="{349E8521-9620-4825-8B35-EE45BA976984}" destId="{8BC84CEE-945C-429F-AC2E-2C56A9275D90}" srcOrd="0" destOrd="0" presId="urn:microsoft.com/office/officeart/2005/8/layout/process5"/>
    <dgm:cxn modelId="{ABC0C6E1-ED45-4754-A43E-5382EF86EEE0}" type="presParOf" srcId="{63BB37AA-3D93-4D2B-9E36-828A862E1CB9}" destId="{6776CD03-4AB6-41B6-9651-9C5FB7AF1E38}" srcOrd="12" destOrd="0" presId="urn:microsoft.com/office/officeart/2005/8/layout/process5"/>
    <dgm:cxn modelId="{7322E5EA-E64B-4463-8BBB-84FB820D0E3E}" type="presParOf" srcId="{63BB37AA-3D93-4D2B-9E36-828A862E1CB9}" destId="{CDAD35B9-47ED-48A8-BF84-4B05668EA08C}" srcOrd="13" destOrd="0" presId="urn:microsoft.com/office/officeart/2005/8/layout/process5"/>
    <dgm:cxn modelId="{18227AD8-4ED8-405E-8157-80A7047093E9}" type="presParOf" srcId="{CDAD35B9-47ED-48A8-BF84-4B05668EA08C}" destId="{CA15CC62-755E-4287-89A5-2521A1455341}" srcOrd="0" destOrd="0" presId="urn:microsoft.com/office/officeart/2005/8/layout/process5"/>
    <dgm:cxn modelId="{611F1F86-A5A9-411B-95EF-86D8E3FC1FD4}" type="presParOf" srcId="{63BB37AA-3D93-4D2B-9E36-828A862E1CB9}" destId="{CE93F97A-D6BF-4D1C-B2FE-75E57F1A533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088958-B471-4EAB-9B7D-10E867353D72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CBDE952-3156-4790-AC57-DA467E65B874}">
      <dgm:prSet/>
      <dgm:spPr/>
      <dgm:t>
        <a:bodyPr/>
        <a:lstStyle/>
        <a:p>
          <a:r>
            <a:rPr lang="en-CA" b="1"/>
            <a:t>Baseline Decision Tree Model</a:t>
          </a:r>
          <a:r>
            <a:rPr lang="en-CA"/>
            <a:t>:</a:t>
          </a:r>
          <a:endParaRPr lang="en-US"/>
        </a:p>
      </dgm:t>
    </dgm:pt>
    <dgm:pt modelId="{1175F617-4505-4939-8738-1FF31958DFAB}" type="parTrans" cxnId="{366F0A2D-6D78-47F3-9EE0-18D19F251192}">
      <dgm:prSet/>
      <dgm:spPr/>
      <dgm:t>
        <a:bodyPr/>
        <a:lstStyle/>
        <a:p>
          <a:endParaRPr lang="en-US"/>
        </a:p>
      </dgm:t>
    </dgm:pt>
    <dgm:pt modelId="{9BB767FF-6855-4A74-A3B0-A08A05E1AC75}" type="sibTrans" cxnId="{366F0A2D-6D78-47F3-9EE0-18D19F251192}">
      <dgm:prSet/>
      <dgm:spPr/>
      <dgm:t>
        <a:bodyPr/>
        <a:lstStyle/>
        <a:p>
          <a:endParaRPr lang="en-US"/>
        </a:p>
      </dgm:t>
    </dgm:pt>
    <dgm:pt modelId="{BC746403-C2CD-4037-9662-6ECCB213DADF}">
      <dgm:prSet/>
      <dgm:spPr/>
      <dgm:t>
        <a:bodyPr/>
        <a:lstStyle/>
        <a:p>
          <a:r>
            <a:rPr lang="en-CA" b="1"/>
            <a:t>Grid Search for Hyperparameter Tuning</a:t>
          </a:r>
          <a:r>
            <a:rPr lang="en-CA"/>
            <a:t>:</a:t>
          </a:r>
          <a:endParaRPr lang="en-US"/>
        </a:p>
      </dgm:t>
    </dgm:pt>
    <dgm:pt modelId="{628AD2F3-867E-49DB-83F7-20CBAAA3F667}" type="parTrans" cxnId="{2BE2ADD7-34CA-458E-AB10-52661020C7C5}">
      <dgm:prSet/>
      <dgm:spPr/>
      <dgm:t>
        <a:bodyPr/>
        <a:lstStyle/>
        <a:p>
          <a:endParaRPr lang="en-US"/>
        </a:p>
      </dgm:t>
    </dgm:pt>
    <dgm:pt modelId="{6D8A3485-6045-40C7-9DAB-BEE8AF9DF55F}" type="sibTrans" cxnId="{2BE2ADD7-34CA-458E-AB10-52661020C7C5}">
      <dgm:prSet/>
      <dgm:spPr/>
      <dgm:t>
        <a:bodyPr/>
        <a:lstStyle/>
        <a:p>
          <a:endParaRPr lang="en-US"/>
        </a:p>
      </dgm:t>
    </dgm:pt>
    <dgm:pt modelId="{C0D1759C-4776-4554-B33B-C5D6E38803BE}">
      <dgm:prSet/>
      <dgm:spPr/>
      <dgm:t>
        <a:bodyPr/>
        <a:lstStyle/>
        <a:p>
          <a:r>
            <a:rPr lang="en-CA" b="1" dirty="0"/>
            <a:t>Re-training the Model with Best Hyperparameters</a:t>
          </a:r>
          <a:r>
            <a:rPr lang="en-CA" dirty="0"/>
            <a:t>:</a:t>
          </a:r>
          <a:endParaRPr lang="en-US" dirty="0"/>
        </a:p>
      </dgm:t>
    </dgm:pt>
    <dgm:pt modelId="{98EAE174-6942-44FD-8869-D3E0F7CF214F}" type="parTrans" cxnId="{8ED32160-BF5F-4672-BE39-094E186A7FAA}">
      <dgm:prSet/>
      <dgm:spPr/>
      <dgm:t>
        <a:bodyPr/>
        <a:lstStyle/>
        <a:p>
          <a:endParaRPr lang="en-US"/>
        </a:p>
      </dgm:t>
    </dgm:pt>
    <dgm:pt modelId="{612B6D41-E4E0-4650-B16D-BA52A3E1AAE2}" type="sibTrans" cxnId="{8ED32160-BF5F-4672-BE39-094E186A7FAA}">
      <dgm:prSet/>
      <dgm:spPr/>
      <dgm:t>
        <a:bodyPr/>
        <a:lstStyle/>
        <a:p>
          <a:endParaRPr lang="en-US"/>
        </a:p>
      </dgm:t>
    </dgm:pt>
    <dgm:pt modelId="{D9CB3289-95CD-4448-9073-8E87F105FBD4}">
      <dgm:prSet/>
      <dgm:spPr/>
      <dgm:t>
        <a:bodyPr/>
        <a:lstStyle/>
        <a:p>
          <a:r>
            <a:rPr lang="en-CA" b="1"/>
            <a:t>Feature Selection Based on Correlation</a:t>
          </a:r>
          <a:r>
            <a:rPr lang="en-CA"/>
            <a:t>:</a:t>
          </a:r>
          <a:endParaRPr lang="en-US"/>
        </a:p>
      </dgm:t>
    </dgm:pt>
    <dgm:pt modelId="{C7766A66-C619-4EBD-9BAF-4B10B54C7158}" type="parTrans" cxnId="{FC1ED007-3C9E-4B52-9FB9-8E914D10D797}">
      <dgm:prSet/>
      <dgm:spPr/>
      <dgm:t>
        <a:bodyPr/>
        <a:lstStyle/>
        <a:p>
          <a:endParaRPr lang="en-US"/>
        </a:p>
      </dgm:t>
    </dgm:pt>
    <dgm:pt modelId="{7A1670E4-7ABF-4A8C-978C-DE3AAA5B3506}" type="sibTrans" cxnId="{FC1ED007-3C9E-4B52-9FB9-8E914D10D797}">
      <dgm:prSet/>
      <dgm:spPr/>
      <dgm:t>
        <a:bodyPr/>
        <a:lstStyle/>
        <a:p>
          <a:endParaRPr lang="en-US"/>
        </a:p>
      </dgm:t>
    </dgm:pt>
    <dgm:pt modelId="{8FEF12D8-9A93-4E65-9463-D80A9B5FF54B}">
      <dgm:prSet/>
      <dgm:spPr/>
      <dgm:t>
        <a:bodyPr/>
        <a:lstStyle/>
        <a:p>
          <a:r>
            <a:rPr lang="en-CA" b="1"/>
            <a:t>Feature Selection Based on AUC</a:t>
          </a:r>
          <a:r>
            <a:rPr lang="en-CA"/>
            <a:t>:</a:t>
          </a:r>
          <a:endParaRPr lang="en-US"/>
        </a:p>
      </dgm:t>
    </dgm:pt>
    <dgm:pt modelId="{26511EC3-4B99-4D14-A957-8776F907AC5B}" type="parTrans" cxnId="{77BB05FF-91E9-40DA-A5EA-AA62D9533205}">
      <dgm:prSet/>
      <dgm:spPr/>
      <dgm:t>
        <a:bodyPr/>
        <a:lstStyle/>
        <a:p>
          <a:endParaRPr lang="en-US"/>
        </a:p>
      </dgm:t>
    </dgm:pt>
    <dgm:pt modelId="{E5AC916F-EEB9-4F2F-8AA1-641BE63AC8E9}" type="sibTrans" cxnId="{77BB05FF-91E9-40DA-A5EA-AA62D9533205}">
      <dgm:prSet/>
      <dgm:spPr/>
      <dgm:t>
        <a:bodyPr/>
        <a:lstStyle/>
        <a:p>
          <a:endParaRPr lang="en-US"/>
        </a:p>
      </dgm:t>
    </dgm:pt>
    <dgm:pt modelId="{80E5EA87-6809-4CDA-A87B-F876032630A3}">
      <dgm:prSet/>
      <dgm:spPr/>
      <dgm:t>
        <a:bodyPr/>
        <a:lstStyle/>
        <a:p>
          <a:r>
            <a:rPr lang="en-CA" b="1"/>
            <a:t>Grid Search on Reduced Features</a:t>
          </a:r>
          <a:r>
            <a:rPr lang="en-CA"/>
            <a:t>:</a:t>
          </a:r>
          <a:endParaRPr lang="en-US"/>
        </a:p>
      </dgm:t>
    </dgm:pt>
    <dgm:pt modelId="{54FF5344-53A5-4C3D-9428-5C3F5477DE4C}" type="parTrans" cxnId="{A10D95A4-256A-487D-869F-FD1ACFF918AB}">
      <dgm:prSet/>
      <dgm:spPr/>
      <dgm:t>
        <a:bodyPr/>
        <a:lstStyle/>
        <a:p>
          <a:endParaRPr lang="en-US"/>
        </a:p>
      </dgm:t>
    </dgm:pt>
    <dgm:pt modelId="{05C26D2D-C953-4FC9-BD5D-74A45F4AB01C}" type="sibTrans" cxnId="{A10D95A4-256A-487D-869F-FD1ACFF918AB}">
      <dgm:prSet/>
      <dgm:spPr/>
      <dgm:t>
        <a:bodyPr/>
        <a:lstStyle/>
        <a:p>
          <a:endParaRPr lang="en-US"/>
        </a:p>
      </dgm:t>
    </dgm:pt>
    <dgm:pt modelId="{97F3423A-CE48-4221-82B3-A2EFA40116BE}">
      <dgm:prSet/>
      <dgm:spPr/>
      <dgm:t>
        <a:bodyPr/>
        <a:lstStyle/>
        <a:p>
          <a:r>
            <a:rPr lang="en-CA" b="1"/>
            <a:t>Re-training the Model with Best Hyperparameters (Reduced Features)</a:t>
          </a:r>
          <a:r>
            <a:rPr lang="en-CA"/>
            <a:t>:</a:t>
          </a:r>
          <a:endParaRPr lang="en-US"/>
        </a:p>
      </dgm:t>
    </dgm:pt>
    <dgm:pt modelId="{65ED8683-B075-45D4-BFA6-EAA9931B85A6}" type="parTrans" cxnId="{A628AE2B-BC7B-40C7-A3EC-C4F29DFAF4B0}">
      <dgm:prSet/>
      <dgm:spPr/>
      <dgm:t>
        <a:bodyPr/>
        <a:lstStyle/>
        <a:p>
          <a:endParaRPr lang="en-US"/>
        </a:p>
      </dgm:t>
    </dgm:pt>
    <dgm:pt modelId="{411C819C-3570-447D-ACC6-BFEC6C382987}" type="sibTrans" cxnId="{A628AE2B-BC7B-40C7-A3EC-C4F29DFAF4B0}">
      <dgm:prSet/>
      <dgm:spPr/>
      <dgm:t>
        <a:bodyPr/>
        <a:lstStyle/>
        <a:p>
          <a:endParaRPr lang="en-US"/>
        </a:p>
      </dgm:t>
    </dgm:pt>
    <dgm:pt modelId="{007EF662-805E-42A9-ABF7-B5DB2F565F66}">
      <dgm:prSet/>
      <dgm:spPr/>
      <dgm:t>
        <a:bodyPr/>
        <a:lstStyle/>
        <a:p>
          <a:r>
            <a:rPr lang="en-CA" b="1"/>
            <a:t>Evaluation and Metrics (Reduced Features)</a:t>
          </a:r>
          <a:r>
            <a:rPr lang="en-CA"/>
            <a:t>:</a:t>
          </a:r>
          <a:endParaRPr lang="en-US"/>
        </a:p>
      </dgm:t>
    </dgm:pt>
    <dgm:pt modelId="{AA2CE29A-DAB0-4E5C-9E30-F41CA83489D4}" type="parTrans" cxnId="{CC1CA74E-0145-49DF-9AB8-30E9EED18170}">
      <dgm:prSet/>
      <dgm:spPr/>
      <dgm:t>
        <a:bodyPr/>
        <a:lstStyle/>
        <a:p>
          <a:endParaRPr lang="en-US"/>
        </a:p>
      </dgm:t>
    </dgm:pt>
    <dgm:pt modelId="{38851656-24EF-4EC0-B9C5-39B5D353E43B}" type="sibTrans" cxnId="{CC1CA74E-0145-49DF-9AB8-30E9EED18170}">
      <dgm:prSet/>
      <dgm:spPr/>
      <dgm:t>
        <a:bodyPr/>
        <a:lstStyle/>
        <a:p>
          <a:endParaRPr lang="en-US"/>
        </a:p>
      </dgm:t>
    </dgm:pt>
    <dgm:pt modelId="{AD40DF8B-730B-4C6D-8632-E49DF6C9DC04}" type="pres">
      <dgm:prSet presAssocID="{1A088958-B471-4EAB-9B7D-10E867353D72}" presName="diagram" presStyleCnt="0">
        <dgm:presLayoutVars>
          <dgm:dir/>
          <dgm:resizeHandles val="exact"/>
        </dgm:presLayoutVars>
      </dgm:prSet>
      <dgm:spPr/>
    </dgm:pt>
    <dgm:pt modelId="{8B09580D-BBE5-4CEC-A9C0-95426058AFCA}" type="pres">
      <dgm:prSet presAssocID="{8CBDE952-3156-4790-AC57-DA467E65B874}" presName="node" presStyleLbl="node1" presStyleIdx="0" presStyleCnt="8">
        <dgm:presLayoutVars>
          <dgm:bulletEnabled val="1"/>
        </dgm:presLayoutVars>
      </dgm:prSet>
      <dgm:spPr/>
    </dgm:pt>
    <dgm:pt modelId="{76D3F188-61CE-4EF2-A23C-D7D92A4692BE}" type="pres">
      <dgm:prSet presAssocID="{9BB767FF-6855-4A74-A3B0-A08A05E1AC75}" presName="sibTrans" presStyleLbl="sibTrans2D1" presStyleIdx="0" presStyleCnt="7"/>
      <dgm:spPr/>
    </dgm:pt>
    <dgm:pt modelId="{B6BF7015-F337-4FF2-9E62-4E35F777C6D4}" type="pres">
      <dgm:prSet presAssocID="{9BB767FF-6855-4A74-A3B0-A08A05E1AC75}" presName="connectorText" presStyleLbl="sibTrans2D1" presStyleIdx="0" presStyleCnt="7"/>
      <dgm:spPr/>
    </dgm:pt>
    <dgm:pt modelId="{F14FDF67-89F5-414D-B41C-8DE8DC930B54}" type="pres">
      <dgm:prSet presAssocID="{BC746403-C2CD-4037-9662-6ECCB213DADF}" presName="node" presStyleLbl="node1" presStyleIdx="1" presStyleCnt="8">
        <dgm:presLayoutVars>
          <dgm:bulletEnabled val="1"/>
        </dgm:presLayoutVars>
      </dgm:prSet>
      <dgm:spPr/>
    </dgm:pt>
    <dgm:pt modelId="{15CE3069-30B5-46C6-AC2F-D213B8247940}" type="pres">
      <dgm:prSet presAssocID="{6D8A3485-6045-40C7-9DAB-BEE8AF9DF55F}" presName="sibTrans" presStyleLbl="sibTrans2D1" presStyleIdx="1" presStyleCnt="7"/>
      <dgm:spPr/>
    </dgm:pt>
    <dgm:pt modelId="{3E7A0E9E-12E5-4AEF-B277-63C9E0D6AD50}" type="pres">
      <dgm:prSet presAssocID="{6D8A3485-6045-40C7-9DAB-BEE8AF9DF55F}" presName="connectorText" presStyleLbl="sibTrans2D1" presStyleIdx="1" presStyleCnt="7"/>
      <dgm:spPr/>
    </dgm:pt>
    <dgm:pt modelId="{F2523A82-7C67-47A6-B6E4-E9305A766A8F}" type="pres">
      <dgm:prSet presAssocID="{C0D1759C-4776-4554-B33B-C5D6E38803BE}" presName="node" presStyleLbl="node1" presStyleIdx="2" presStyleCnt="8">
        <dgm:presLayoutVars>
          <dgm:bulletEnabled val="1"/>
        </dgm:presLayoutVars>
      </dgm:prSet>
      <dgm:spPr/>
    </dgm:pt>
    <dgm:pt modelId="{85E16CE9-0803-4C8C-A4F6-0EE4BCB1E229}" type="pres">
      <dgm:prSet presAssocID="{612B6D41-E4E0-4650-B16D-BA52A3E1AAE2}" presName="sibTrans" presStyleLbl="sibTrans2D1" presStyleIdx="2" presStyleCnt="7"/>
      <dgm:spPr/>
    </dgm:pt>
    <dgm:pt modelId="{A05628EB-3234-4563-BE7E-B63F435EDBC3}" type="pres">
      <dgm:prSet presAssocID="{612B6D41-E4E0-4650-B16D-BA52A3E1AAE2}" presName="connectorText" presStyleLbl="sibTrans2D1" presStyleIdx="2" presStyleCnt="7"/>
      <dgm:spPr/>
    </dgm:pt>
    <dgm:pt modelId="{6C91E906-678A-4798-8915-C36E91B4B8A5}" type="pres">
      <dgm:prSet presAssocID="{D9CB3289-95CD-4448-9073-8E87F105FBD4}" presName="node" presStyleLbl="node1" presStyleIdx="3" presStyleCnt="8">
        <dgm:presLayoutVars>
          <dgm:bulletEnabled val="1"/>
        </dgm:presLayoutVars>
      </dgm:prSet>
      <dgm:spPr/>
    </dgm:pt>
    <dgm:pt modelId="{6B40DF7D-A82E-4AC5-85B5-3C35EF685662}" type="pres">
      <dgm:prSet presAssocID="{7A1670E4-7ABF-4A8C-978C-DE3AAA5B3506}" presName="sibTrans" presStyleLbl="sibTrans2D1" presStyleIdx="3" presStyleCnt="7"/>
      <dgm:spPr/>
    </dgm:pt>
    <dgm:pt modelId="{27748CF6-B8B5-4980-8E5A-20DAE031798C}" type="pres">
      <dgm:prSet presAssocID="{7A1670E4-7ABF-4A8C-978C-DE3AAA5B3506}" presName="connectorText" presStyleLbl="sibTrans2D1" presStyleIdx="3" presStyleCnt="7"/>
      <dgm:spPr/>
    </dgm:pt>
    <dgm:pt modelId="{FD42B3D2-2776-43B6-9FDE-55157EA07BCF}" type="pres">
      <dgm:prSet presAssocID="{8FEF12D8-9A93-4E65-9463-D80A9B5FF54B}" presName="node" presStyleLbl="node1" presStyleIdx="4" presStyleCnt="8">
        <dgm:presLayoutVars>
          <dgm:bulletEnabled val="1"/>
        </dgm:presLayoutVars>
      </dgm:prSet>
      <dgm:spPr/>
    </dgm:pt>
    <dgm:pt modelId="{8AB2122D-A4A6-4787-8425-D696C060DCFD}" type="pres">
      <dgm:prSet presAssocID="{E5AC916F-EEB9-4F2F-8AA1-641BE63AC8E9}" presName="sibTrans" presStyleLbl="sibTrans2D1" presStyleIdx="4" presStyleCnt="7"/>
      <dgm:spPr/>
    </dgm:pt>
    <dgm:pt modelId="{CFB7079E-AD82-47B7-8598-2A823B85F53D}" type="pres">
      <dgm:prSet presAssocID="{E5AC916F-EEB9-4F2F-8AA1-641BE63AC8E9}" presName="connectorText" presStyleLbl="sibTrans2D1" presStyleIdx="4" presStyleCnt="7"/>
      <dgm:spPr/>
    </dgm:pt>
    <dgm:pt modelId="{FC8050DF-9DB0-4819-ADAB-C5395179208C}" type="pres">
      <dgm:prSet presAssocID="{80E5EA87-6809-4CDA-A87B-F876032630A3}" presName="node" presStyleLbl="node1" presStyleIdx="5" presStyleCnt="8">
        <dgm:presLayoutVars>
          <dgm:bulletEnabled val="1"/>
        </dgm:presLayoutVars>
      </dgm:prSet>
      <dgm:spPr/>
    </dgm:pt>
    <dgm:pt modelId="{7E98CFD4-8A7F-4424-A73E-3CCFB4D83E28}" type="pres">
      <dgm:prSet presAssocID="{05C26D2D-C953-4FC9-BD5D-74A45F4AB01C}" presName="sibTrans" presStyleLbl="sibTrans2D1" presStyleIdx="5" presStyleCnt="7"/>
      <dgm:spPr/>
    </dgm:pt>
    <dgm:pt modelId="{CBD4F0A9-64ED-4FB8-B059-1401318CED92}" type="pres">
      <dgm:prSet presAssocID="{05C26D2D-C953-4FC9-BD5D-74A45F4AB01C}" presName="connectorText" presStyleLbl="sibTrans2D1" presStyleIdx="5" presStyleCnt="7"/>
      <dgm:spPr/>
    </dgm:pt>
    <dgm:pt modelId="{8ACCBB04-F4CC-4F4F-8BD4-6917447D10EE}" type="pres">
      <dgm:prSet presAssocID="{97F3423A-CE48-4221-82B3-A2EFA40116BE}" presName="node" presStyleLbl="node1" presStyleIdx="6" presStyleCnt="8">
        <dgm:presLayoutVars>
          <dgm:bulletEnabled val="1"/>
        </dgm:presLayoutVars>
      </dgm:prSet>
      <dgm:spPr/>
    </dgm:pt>
    <dgm:pt modelId="{32BC3D3E-E5CA-4967-9BAE-A39DDF9DB702}" type="pres">
      <dgm:prSet presAssocID="{411C819C-3570-447D-ACC6-BFEC6C382987}" presName="sibTrans" presStyleLbl="sibTrans2D1" presStyleIdx="6" presStyleCnt="7"/>
      <dgm:spPr/>
    </dgm:pt>
    <dgm:pt modelId="{09227458-D461-46F5-8BBF-FD312F6791D8}" type="pres">
      <dgm:prSet presAssocID="{411C819C-3570-447D-ACC6-BFEC6C382987}" presName="connectorText" presStyleLbl="sibTrans2D1" presStyleIdx="6" presStyleCnt="7"/>
      <dgm:spPr/>
    </dgm:pt>
    <dgm:pt modelId="{690706F0-09A3-427D-A507-93EDBB262E48}" type="pres">
      <dgm:prSet presAssocID="{007EF662-805E-42A9-ABF7-B5DB2F565F66}" presName="node" presStyleLbl="node1" presStyleIdx="7" presStyleCnt="8">
        <dgm:presLayoutVars>
          <dgm:bulletEnabled val="1"/>
        </dgm:presLayoutVars>
      </dgm:prSet>
      <dgm:spPr/>
    </dgm:pt>
  </dgm:ptLst>
  <dgm:cxnLst>
    <dgm:cxn modelId="{5FA46801-94C8-4D3A-99FB-53538B557AAB}" type="presOf" srcId="{8FEF12D8-9A93-4E65-9463-D80A9B5FF54B}" destId="{FD42B3D2-2776-43B6-9FDE-55157EA07BCF}" srcOrd="0" destOrd="0" presId="urn:microsoft.com/office/officeart/2005/8/layout/process5"/>
    <dgm:cxn modelId="{FC1ED007-3C9E-4B52-9FB9-8E914D10D797}" srcId="{1A088958-B471-4EAB-9B7D-10E867353D72}" destId="{D9CB3289-95CD-4448-9073-8E87F105FBD4}" srcOrd="3" destOrd="0" parTransId="{C7766A66-C619-4EBD-9BAF-4B10B54C7158}" sibTransId="{7A1670E4-7ABF-4A8C-978C-DE3AAA5B3506}"/>
    <dgm:cxn modelId="{F011091A-5A55-42ED-A404-0EA93949EEAC}" type="presOf" srcId="{7A1670E4-7ABF-4A8C-978C-DE3AAA5B3506}" destId="{6B40DF7D-A82E-4AC5-85B5-3C35EF685662}" srcOrd="0" destOrd="0" presId="urn:microsoft.com/office/officeart/2005/8/layout/process5"/>
    <dgm:cxn modelId="{3B07EA1C-06B5-4492-AF2D-A908E2C8DCE7}" type="presOf" srcId="{80E5EA87-6809-4CDA-A87B-F876032630A3}" destId="{FC8050DF-9DB0-4819-ADAB-C5395179208C}" srcOrd="0" destOrd="0" presId="urn:microsoft.com/office/officeart/2005/8/layout/process5"/>
    <dgm:cxn modelId="{2641891E-D741-47DF-B737-7C3627C6DFB4}" type="presOf" srcId="{411C819C-3570-447D-ACC6-BFEC6C382987}" destId="{32BC3D3E-E5CA-4967-9BAE-A39DDF9DB702}" srcOrd="0" destOrd="0" presId="urn:microsoft.com/office/officeart/2005/8/layout/process5"/>
    <dgm:cxn modelId="{A628AE2B-BC7B-40C7-A3EC-C4F29DFAF4B0}" srcId="{1A088958-B471-4EAB-9B7D-10E867353D72}" destId="{97F3423A-CE48-4221-82B3-A2EFA40116BE}" srcOrd="6" destOrd="0" parTransId="{65ED8683-B075-45D4-BFA6-EAA9931B85A6}" sibTransId="{411C819C-3570-447D-ACC6-BFEC6C382987}"/>
    <dgm:cxn modelId="{366F0A2D-6D78-47F3-9EE0-18D19F251192}" srcId="{1A088958-B471-4EAB-9B7D-10E867353D72}" destId="{8CBDE952-3156-4790-AC57-DA467E65B874}" srcOrd="0" destOrd="0" parTransId="{1175F617-4505-4939-8738-1FF31958DFAB}" sibTransId="{9BB767FF-6855-4A74-A3B0-A08A05E1AC75}"/>
    <dgm:cxn modelId="{D7D2D95E-87F2-49F5-A2BB-5267F32F78FD}" type="presOf" srcId="{BC746403-C2CD-4037-9662-6ECCB213DADF}" destId="{F14FDF67-89F5-414D-B41C-8DE8DC930B54}" srcOrd="0" destOrd="0" presId="urn:microsoft.com/office/officeart/2005/8/layout/process5"/>
    <dgm:cxn modelId="{8ED32160-BF5F-4672-BE39-094E186A7FAA}" srcId="{1A088958-B471-4EAB-9B7D-10E867353D72}" destId="{C0D1759C-4776-4554-B33B-C5D6E38803BE}" srcOrd="2" destOrd="0" parTransId="{98EAE174-6942-44FD-8869-D3E0F7CF214F}" sibTransId="{612B6D41-E4E0-4650-B16D-BA52A3E1AAE2}"/>
    <dgm:cxn modelId="{A0939A60-468D-434F-AE1E-9D22169CA43C}" type="presOf" srcId="{05C26D2D-C953-4FC9-BD5D-74A45F4AB01C}" destId="{7E98CFD4-8A7F-4424-A73E-3CCFB4D83E28}" srcOrd="0" destOrd="0" presId="urn:microsoft.com/office/officeart/2005/8/layout/process5"/>
    <dgm:cxn modelId="{1D9CE741-786B-4FCB-A258-0022F3D4DD01}" type="presOf" srcId="{E5AC916F-EEB9-4F2F-8AA1-641BE63AC8E9}" destId="{8AB2122D-A4A6-4787-8425-D696C060DCFD}" srcOrd="0" destOrd="0" presId="urn:microsoft.com/office/officeart/2005/8/layout/process5"/>
    <dgm:cxn modelId="{B4E01043-AE39-45D9-B305-B4A26E654162}" type="presOf" srcId="{C0D1759C-4776-4554-B33B-C5D6E38803BE}" destId="{F2523A82-7C67-47A6-B6E4-E9305A766A8F}" srcOrd="0" destOrd="0" presId="urn:microsoft.com/office/officeart/2005/8/layout/process5"/>
    <dgm:cxn modelId="{C7294B67-5E54-41F4-B521-EAF695C0DA86}" type="presOf" srcId="{612B6D41-E4E0-4650-B16D-BA52A3E1AAE2}" destId="{A05628EB-3234-4563-BE7E-B63F435EDBC3}" srcOrd="1" destOrd="0" presId="urn:microsoft.com/office/officeart/2005/8/layout/process5"/>
    <dgm:cxn modelId="{85DCFA47-3BFC-4EB0-8783-BF6CAF72CEC0}" type="presOf" srcId="{1A088958-B471-4EAB-9B7D-10E867353D72}" destId="{AD40DF8B-730B-4C6D-8632-E49DF6C9DC04}" srcOrd="0" destOrd="0" presId="urn:microsoft.com/office/officeart/2005/8/layout/process5"/>
    <dgm:cxn modelId="{D1A41368-57FF-45C8-AB2B-32933B9A3CA7}" type="presOf" srcId="{612B6D41-E4E0-4650-B16D-BA52A3E1AAE2}" destId="{85E16CE9-0803-4C8C-A4F6-0EE4BCB1E229}" srcOrd="0" destOrd="0" presId="urn:microsoft.com/office/officeart/2005/8/layout/process5"/>
    <dgm:cxn modelId="{1DDD804A-1954-4956-8925-17F83B5420AA}" type="presOf" srcId="{7A1670E4-7ABF-4A8C-978C-DE3AAA5B3506}" destId="{27748CF6-B8B5-4980-8E5A-20DAE031798C}" srcOrd="1" destOrd="0" presId="urn:microsoft.com/office/officeart/2005/8/layout/process5"/>
    <dgm:cxn modelId="{7296F46D-80EE-4586-84B9-02A15B554295}" type="presOf" srcId="{007EF662-805E-42A9-ABF7-B5DB2F565F66}" destId="{690706F0-09A3-427D-A507-93EDBB262E48}" srcOrd="0" destOrd="0" presId="urn:microsoft.com/office/officeart/2005/8/layout/process5"/>
    <dgm:cxn modelId="{CC1CA74E-0145-49DF-9AB8-30E9EED18170}" srcId="{1A088958-B471-4EAB-9B7D-10E867353D72}" destId="{007EF662-805E-42A9-ABF7-B5DB2F565F66}" srcOrd="7" destOrd="0" parTransId="{AA2CE29A-DAB0-4E5C-9E30-F41CA83489D4}" sibTransId="{38851656-24EF-4EC0-B9C5-39B5D353E43B}"/>
    <dgm:cxn modelId="{D1B75E73-8371-42EE-955B-57FD0E78C6C0}" type="presOf" srcId="{8CBDE952-3156-4790-AC57-DA467E65B874}" destId="{8B09580D-BBE5-4CEC-A9C0-95426058AFCA}" srcOrd="0" destOrd="0" presId="urn:microsoft.com/office/officeart/2005/8/layout/process5"/>
    <dgm:cxn modelId="{36D0A383-10F9-4B59-9807-94D2F9A46BCA}" type="presOf" srcId="{411C819C-3570-447D-ACC6-BFEC6C382987}" destId="{09227458-D461-46F5-8BBF-FD312F6791D8}" srcOrd="1" destOrd="0" presId="urn:microsoft.com/office/officeart/2005/8/layout/process5"/>
    <dgm:cxn modelId="{6BD00698-2608-457A-A10F-D8E1DA144C60}" type="presOf" srcId="{05C26D2D-C953-4FC9-BD5D-74A45F4AB01C}" destId="{CBD4F0A9-64ED-4FB8-B059-1401318CED92}" srcOrd="1" destOrd="0" presId="urn:microsoft.com/office/officeart/2005/8/layout/process5"/>
    <dgm:cxn modelId="{80C89CA3-1AAA-4F3F-B170-FE5DCADB9C3C}" type="presOf" srcId="{9BB767FF-6855-4A74-A3B0-A08A05E1AC75}" destId="{B6BF7015-F337-4FF2-9E62-4E35F777C6D4}" srcOrd="1" destOrd="0" presId="urn:microsoft.com/office/officeart/2005/8/layout/process5"/>
    <dgm:cxn modelId="{A10D95A4-256A-487D-869F-FD1ACFF918AB}" srcId="{1A088958-B471-4EAB-9B7D-10E867353D72}" destId="{80E5EA87-6809-4CDA-A87B-F876032630A3}" srcOrd="5" destOrd="0" parTransId="{54FF5344-53A5-4C3D-9428-5C3F5477DE4C}" sibTransId="{05C26D2D-C953-4FC9-BD5D-74A45F4AB01C}"/>
    <dgm:cxn modelId="{0B8B05BD-3F35-40DC-B952-E0884798FAE7}" type="presOf" srcId="{6D8A3485-6045-40C7-9DAB-BEE8AF9DF55F}" destId="{15CE3069-30B5-46C6-AC2F-D213B8247940}" srcOrd="0" destOrd="0" presId="urn:microsoft.com/office/officeart/2005/8/layout/process5"/>
    <dgm:cxn modelId="{71991EC6-CBDB-4069-BEC5-2893CA43272C}" type="presOf" srcId="{97F3423A-CE48-4221-82B3-A2EFA40116BE}" destId="{8ACCBB04-F4CC-4F4F-8BD4-6917447D10EE}" srcOrd="0" destOrd="0" presId="urn:microsoft.com/office/officeart/2005/8/layout/process5"/>
    <dgm:cxn modelId="{2BE2ADD7-34CA-458E-AB10-52661020C7C5}" srcId="{1A088958-B471-4EAB-9B7D-10E867353D72}" destId="{BC746403-C2CD-4037-9662-6ECCB213DADF}" srcOrd="1" destOrd="0" parTransId="{628AD2F3-867E-49DB-83F7-20CBAAA3F667}" sibTransId="{6D8A3485-6045-40C7-9DAB-BEE8AF9DF55F}"/>
    <dgm:cxn modelId="{BD2372DC-FE69-48DE-BFA1-3E60A0FCFC59}" type="presOf" srcId="{9BB767FF-6855-4A74-A3B0-A08A05E1AC75}" destId="{76D3F188-61CE-4EF2-A23C-D7D92A4692BE}" srcOrd="0" destOrd="0" presId="urn:microsoft.com/office/officeart/2005/8/layout/process5"/>
    <dgm:cxn modelId="{C97073DC-0FD3-4354-9F9C-03F7FB25C3F6}" type="presOf" srcId="{E5AC916F-EEB9-4F2F-8AA1-641BE63AC8E9}" destId="{CFB7079E-AD82-47B7-8598-2A823B85F53D}" srcOrd="1" destOrd="0" presId="urn:microsoft.com/office/officeart/2005/8/layout/process5"/>
    <dgm:cxn modelId="{EBB89FDD-8D47-4B3C-880F-ACA3E2D4F6C3}" type="presOf" srcId="{6D8A3485-6045-40C7-9DAB-BEE8AF9DF55F}" destId="{3E7A0E9E-12E5-4AEF-B277-63C9E0D6AD50}" srcOrd="1" destOrd="0" presId="urn:microsoft.com/office/officeart/2005/8/layout/process5"/>
    <dgm:cxn modelId="{77BB05FF-91E9-40DA-A5EA-AA62D9533205}" srcId="{1A088958-B471-4EAB-9B7D-10E867353D72}" destId="{8FEF12D8-9A93-4E65-9463-D80A9B5FF54B}" srcOrd="4" destOrd="0" parTransId="{26511EC3-4B99-4D14-A957-8776F907AC5B}" sibTransId="{E5AC916F-EEB9-4F2F-8AA1-641BE63AC8E9}"/>
    <dgm:cxn modelId="{044358FF-7EC8-4920-871B-F84B63814039}" type="presOf" srcId="{D9CB3289-95CD-4448-9073-8E87F105FBD4}" destId="{6C91E906-678A-4798-8915-C36E91B4B8A5}" srcOrd="0" destOrd="0" presId="urn:microsoft.com/office/officeart/2005/8/layout/process5"/>
    <dgm:cxn modelId="{2F80EB91-A597-4339-9859-707FCB976E8E}" type="presParOf" srcId="{AD40DF8B-730B-4C6D-8632-E49DF6C9DC04}" destId="{8B09580D-BBE5-4CEC-A9C0-95426058AFCA}" srcOrd="0" destOrd="0" presId="urn:microsoft.com/office/officeart/2005/8/layout/process5"/>
    <dgm:cxn modelId="{4BAFA99C-2723-4CDF-862B-31F61A78E10A}" type="presParOf" srcId="{AD40DF8B-730B-4C6D-8632-E49DF6C9DC04}" destId="{76D3F188-61CE-4EF2-A23C-D7D92A4692BE}" srcOrd="1" destOrd="0" presId="urn:microsoft.com/office/officeart/2005/8/layout/process5"/>
    <dgm:cxn modelId="{90454082-C064-46B3-81D8-214B2633315C}" type="presParOf" srcId="{76D3F188-61CE-4EF2-A23C-D7D92A4692BE}" destId="{B6BF7015-F337-4FF2-9E62-4E35F777C6D4}" srcOrd="0" destOrd="0" presId="urn:microsoft.com/office/officeart/2005/8/layout/process5"/>
    <dgm:cxn modelId="{35B8EA5E-41F7-4875-91BF-D2EF5C0C6FCD}" type="presParOf" srcId="{AD40DF8B-730B-4C6D-8632-E49DF6C9DC04}" destId="{F14FDF67-89F5-414D-B41C-8DE8DC930B54}" srcOrd="2" destOrd="0" presId="urn:microsoft.com/office/officeart/2005/8/layout/process5"/>
    <dgm:cxn modelId="{C34F8FAD-8F06-4273-9195-8F06645AA315}" type="presParOf" srcId="{AD40DF8B-730B-4C6D-8632-E49DF6C9DC04}" destId="{15CE3069-30B5-46C6-AC2F-D213B8247940}" srcOrd="3" destOrd="0" presId="urn:microsoft.com/office/officeart/2005/8/layout/process5"/>
    <dgm:cxn modelId="{EDDE1F48-EA5E-4BBD-A9D0-EF3927CA8BB4}" type="presParOf" srcId="{15CE3069-30B5-46C6-AC2F-D213B8247940}" destId="{3E7A0E9E-12E5-4AEF-B277-63C9E0D6AD50}" srcOrd="0" destOrd="0" presId="urn:microsoft.com/office/officeart/2005/8/layout/process5"/>
    <dgm:cxn modelId="{F08679CE-9B02-4A45-86F7-AF368BF534B9}" type="presParOf" srcId="{AD40DF8B-730B-4C6D-8632-E49DF6C9DC04}" destId="{F2523A82-7C67-47A6-B6E4-E9305A766A8F}" srcOrd="4" destOrd="0" presId="urn:microsoft.com/office/officeart/2005/8/layout/process5"/>
    <dgm:cxn modelId="{8C7DE4FB-FAC6-4CC1-937F-CB05996678C4}" type="presParOf" srcId="{AD40DF8B-730B-4C6D-8632-E49DF6C9DC04}" destId="{85E16CE9-0803-4C8C-A4F6-0EE4BCB1E229}" srcOrd="5" destOrd="0" presId="urn:microsoft.com/office/officeart/2005/8/layout/process5"/>
    <dgm:cxn modelId="{CBE36141-DC2A-44CE-BBAD-885DC8233615}" type="presParOf" srcId="{85E16CE9-0803-4C8C-A4F6-0EE4BCB1E229}" destId="{A05628EB-3234-4563-BE7E-B63F435EDBC3}" srcOrd="0" destOrd="0" presId="urn:microsoft.com/office/officeart/2005/8/layout/process5"/>
    <dgm:cxn modelId="{FC1E990C-7425-4334-BE19-4D6EE4D3F7A8}" type="presParOf" srcId="{AD40DF8B-730B-4C6D-8632-E49DF6C9DC04}" destId="{6C91E906-678A-4798-8915-C36E91B4B8A5}" srcOrd="6" destOrd="0" presId="urn:microsoft.com/office/officeart/2005/8/layout/process5"/>
    <dgm:cxn modelId="{B7D5E843-976B-48D3-84AA-1B34C21483DC}" type="presParOf" srcId="{AD40DF8B-730B-4C6D-8632-E49DF6C9DC04}" destId="{6B40DF7D-A82E-4AC5-85B5-3C35EF685662}" srcOrd="7" destOrd="0" presId="urn:microsoft.com/office/officeart/2005/8/layout/process5"/>
    <dgm:cxn modelId="{42D27009-38BE-45B7-95E3-30A79FE2EFE5}" type="presParOf" srcId="{6B40DF7D-A82E-4AC5-85B5-3C35EF685662}" destId="{27748CF6-B8B5-4980-8E5A-20DAE031798C}" srcOrd="0" destOrd="0" presId="urn:microsoft.com/office/officeart/2005/8/layout/process5"/>
    <dgm:cxn modelId="{075ED7AC-9B91-42A2-9B9B-66C9902F9B64}" type="presParOf" srcId="{AD40DF8B-730B-4C6D-8632-E49DF6C9DC04}" destId="{FD42B3D2-2776-43B6-9FDE-55157EA07BCF}" srcOrd="8" destOrd="0" presId="urn:microsoft.com/office/officeart/2005/8/layout/process5"/>
    <dgm:cxn modelId="{CBC8C262-F239-4AD9-930C-9BBEB690C5F7}" type="presParOf" srcId="{AD40DF8B-730B-4C6D-8632-E49DF6C9DC04}" destId="{8AB2122D-A4A6-4787-8425-D696C060DCFD}" srcOrd="9" destOrd="0" presId="urn:microsoft.com/office/officeart/2005/8/layout/process5"/>
    <dgm:cxn modelId="{843BAED4-D83D-4DA6-AF56-54004229AA57}" type="presParOf" srcId="{8AB2122D-A4A6-4787-8425-D696C060DCFD}" destId="{CFB7079E-AD82-47B7-8598-2A823B85F53D}" srcOrd="0" destOrd="0" presId="urn:microsoft.com/office/officeart/2005/8/layout/process5"/>
    <dgm:cxn modelId="{183D5E0B-9F4F-4E20-BFEB-191574126838}" type="presParOf" srcId="{AD40DF8B-730B-4C6D-8632-E49DF6C9DC04}" destId="{FC8050DF-9DB0-4819-ADAB-C5395179208C}" srcOrd="10" destOrd="0" presId="urn:microsoft.com/office/officeart/2005/8/layout/process5"/>
    <dgm:cxn modelId="{2DD18BB5-7964-4D88-A117-7238484E0308}" type="presParOf" srcId="{AD40DF8B-730B-4C6D-8632-E49DF6C9DC04}" destId="{7E98CFD4-8A7F-4424-A73E-3CCFB4D83E28}" srcOrd="11" destOrd="0" presId="urn:microsoft.com/office/officeart/2005/8/layout/process5"/>
    <dgm:cxn modelId="{43C5F66D-00E6-4388-879D-E71587F0A624}" type="presParOf" srcId="{7E98CFD4-8A7F-4424-A73E-3CCFB4D83E28}" destId="{CBD4F0A9-64ED-4FB8-B059-1401318CED92}" srcOrd="0" destOrd="0" presId="urn:microsoft.com/office/officeart/2005/8/layout/process5"/>
    <dgm:cxn modelId="{25B18E80-9B8F-419D-B8D7-87C603ACB66E}" type="presParOf" srcId="{AD40DF8B-730B-4C6D-8632-E49DF6C9DC04}" destId="{8ACCBB04-F4CC-4F4F-8BD4-6917447D10EE}" srcOrd="12" destOrd="0" presId="urn:microsoft.com/office/officeart/2005/8/layout/process5"/>
    <dgm:cxn modelId="{81884D3A-07C7-4F89-8D6B-862477099EF7}" type="presParOf" srcId="{AD40DF8B-730B-4C6D-8632-E49DF6C9DC04}" destId="{32BC3D3E-E5CA-4967-9BAE-A39DDF9DB702}" srcOrd="13" destOrd="0" presId="urn:microsoft.com/office/officeart/2005/8/layout/process5"/>
    <dgm:cxn modelId="{F9F13B67-1989-4A71-97BF-BDA02818761D}" type="presParOf" srcId="{32BC3D3E-E5CA-4967-9BAE-A39DDF9DB702}" destId="{09227458-D461-46F5-8BBF-FD312F6791D8}" srcOrd="0" destOrd="0" presId="urn:microsoft.com/office/officeart/2005/8/layout/process5"/>
    <dgm:cxn modelId="{53F17A36-B5FC-4D28-AF96-4C422CC06469}" type="presParOf" srcId="{AD40DF8B-730B-4C6D-8632-E49DF6C9DC04}" destId="{690706F0-09A3-427D-A507-93EDBB262E48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D31491-FDC8-4AE0-B480-20D49DF965AE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86AA2BC5-2F85-464E-9ED3-EFE51C193704}">
      <dgm:prSet/>
      <dgm:spPr/>
      <dgm:t>
        <a:bodyPr/>
        <a:lstStyle/>
        <a:p>
          <a:r>
            <a:rPr lang="en-CA" b="1" dirty="0"/>
            <a:t>Creating a Baseline SVM</a:t>
          </a:r>
          <a:r>
            <a:rPr lang="en-CA" dirty="0"/>
            <a:t>:</a:t>
          </a:r>
          <a:endParaRPr lang="en-US" dirty="0"/>
        </a:p>
      </dgm:t>
    </dgm:pt>
    <dgm:pt modelId="{202828BB-6DCC-4C72-B672-DC8A6827103A}" type="parTrans" cxnId="{B4EFA7A0-FD7E-4EDC-A553-DCDBB9B3062D}">
      <dgm:prSet/>
      <dgm:spPr/>
      <dgm:t>
        <a:bodyPr/>
        <a:lstStyle/>
        <a:p>
          <a:endParaRPr lang="en-US"/>
        </a:p>
      </dgm:t>
    </dgm:pt>
    <dgm:pt modelId="{BEEE794C-6E2A-462B-A3F6-703BD6EB0A52}" type="sibTrans" cxnId="{B4EFA7A0-FD7E-4EDC-A553-DCDBB9B3062D}">
      <dgm:prSet/>
      <dgm:spPr/>
      <dgm:t>
        <a:bodyPr/>
        <a:lstStyle/>
        <a:p>
          <a:endParaRPr lang="en-US"/>
        </a:p>
      </dgm:t>
    </dgm:pt>
    <dgm:pt modelId="{A0FE8D57-2152-4510-8648-89ABF801458F}">
      <dgm:prSet/>
      <dgm:spPr/>
      <dgm:t>
        <a:bodyPr/>
        <a:lstStyle/>
        <a:p>
          <a:r>
            <a:rPr lang="en-CA" b="1"/>
            <a:t>Plotting ROC Curve and AUC</a:t>
          </a:r>
          <a:r>
            <a:rPr lang="en-CA"/>
            <a:t>:</a:t>
          </a:r>
          <a:endParaRPr lang="en-US"/>
        </a:p>
      </dgm:t>
    </dgm:pt>
    <dgm:pt modelId="{42463313-B7FB-47F9-AF4F-C3FE1B1E2F50}" type="parTrans" cxnId="{91F08CF6-E419-4697-AD17-28C626253DEA}">
      <dgm:prSet/>
      <dgm:spPr/>
      <dgm:t>
        <a:bodyPr/>
        <a:lstStyle/>
        <a:p>
          <a:endParaRPr lang="en-US"/>
        </a:p>
      </dgm:t>
    </dgm:pt>
    <dgm:pt modelId="{D62988A5-CBF6-479B-B8D9-F8F0345C7644}" type="sibTrans" cxnId="{91F08CF6-E419-4697-AD17-28C626253DEA}">
      <dgm:prSet/>
      <dgm:spPr/>
      <dgm:t>
        <a:bodyPr/>
        <a:lstStyle/>
        <a:p>
          <a:endParaRPr lang="en-US"/>
        </a:p>
      </dgm:t>
    </dgm:pt>
    <dgm:pt modelId="{5233CB02-2D76-49A9-8F0B-86DE87E27DC1}">
      <dgm:prSet/>
      <dgm:spPr/>
      <dgm:t>
        <a:bodyPr/>
        <a:lstStyle/>
        <a:p>
          <a:r>
            <a:rPr lang="en-CA" b="1"/>
            <a:t>Model Predicted by GridSearchCV (All Features)</a:t>
          </a:r>
          <a:r>
            <a:rPr lang="en-CA"/>
            <a:t>:</a:t>
          </a:r>
          <a:endParaRPr lang="en-US"/>
        </a:p>
      </dgm:t>
    </dgm:pt>
    <dgm:pt modelId="{2E638A47-F1CB-4F94-86A6-215FE4E62991}" type="parTrans" cxnId="{1F1C25D4-194A-4312-903D-B67CD508BE25}">
      <dgm:prSet/>
      <dgm:spPr/>
      <dgm:t>
        <a:bodyPr/>
        <a:lstStyle/>
        <a:p>
          <a:endParaRPr lang="en-US"/>
        </a:p>
      </dgm:t>
    </dgm:pt>
    <dgm:pt modelId="{CF982021-0D22-451F-B534-5A13ED7F14CE}" type="sibTrans" cxnId="{1F1C25D4-194A-4312-903D-B67CD508BE25}">
      <dgm:prSet/>
      <dgm:spPr/>
      <dgm:t>
        <a:bodyPr/>
        <a:lstStyle/>
        <a:p>
          <a:endParaRPr lang="en-US"/>
        </a:p>
      </dgm:t>
    </dgm:pt>
    <dgm:pt modelId="{7B53C899-7D26-4988-9763-E5D6609045F8}">
      <dgm:prSet/>
      <dgm:spPr/>
      <dgm:t>
        <a:bodyPr/>
        <a:lstStyle/>
        <a:p>
          <a:r>
            <a:rPr lang="en-CA" b="1"/>
            <a:t>Using Correlation Matrix to Identify Features to Be Removed</a:t>
          </a:r>
          <a:r>
            <a:rPr lang="en-CA"/>
            <a:t>:</a:t>
          </a:r>
          <a:endParaRPr lang="en-US"/>
        </a:p>
      </dgm:t>
    </dgm:pt>
    <dgm:pt modelId="{C2DBF572-C7AE-4770-970B-5CC6BC681E37}" type="parTrans" cxnId="{3535533E-AFA6-4A01-82ED-DE6F3F0E1C32}">
      <dgm:prSet/>
      <dgm:spPr/>
      <dgm:t>
        <a:bodyPr/>
        <a:lstStyle/>
        <a:p>
          <a:endParaRPr lang="en-US"/>
        </a:p>
      </dgm:t>
    </dgm:pt>
    <dgm:pt modelId="{CD026DBC-8FDA-4380-B561-B949BC823230}" type="sibTrans" cxnId="{3535533E-AFA6-4A01-82ED-DE6F3F0E1C32}">
      <dgm:prSet/>
      <dgm:spPr/>
      <dgm:t>
        <a:bodyPr/>
        <a:lstStyle/>
        <a:p>
          <a:endParaRPr lang="en-US"/>
        </a:p>
      </dgm:t>
    </dgm:pt>
    <dgm:pt modelId="{92C2FEBA-5D30-4E8E-A089-D6AE821F6473}">
      <dgm:prSet/>
      <dgm:spPr/>
      <dgm:t>
        <a:bodyPr/>
        <a:lstStyle/>
        <a:p>
          <a:r>
            <a:rPr lang="en-CA" b="1" dirty="0"/>
            <a:t>Removing Features Based on Correlation</a:t>
          </a:r>
          <a:r>
            <a:rPr lang="en-CA" dirty="0"/>
            <a:t>:</a:t>
          </a:r>
          <a:endParaRPr lang="en-US" dirty="0"/>
        </a:p>
      </dgm:t>
    </dgm:pt>
    <dgm:pt modelId="{ADA1D2D6-A03E-4DA8-B11C-E947230EEF97}" type="parTrans" cxnId="{8863432B-B3D2-4E59-AD4C-FA7334257391}">
      <dgm:prSet/>
      <dgm:spPr/>
      <dgm:t>
        <a:bodyPr/>
        <a:lstStyle/>
        <a:p>
          <a:endParaRPr lang="en-US"/>
        </a:p>
      </dgm:t>
    </dgm:pt>
    <dgm:pt modelId="{EF48733B-F8A7-4023-9523-FFB20B5F4DE7}" type="sibTrans" cxnId="{8863432B-B3D2-4E59-AD4C-FA7334257391}">
      <dgm:prSet/>
      <dgm:spPr/>
      <dgm:t>
        <a:bodyPr/>
        <a:lstStyle/>
        <a:p>
          <a:endParaRPr lang="en-US"/>
        </a:p>
      </dgm:t>
    </dgm:pt>
    <dgm:pt modelId="{E7334E29-32FA-440A-BA44-4ECEBA8E123C}">
      <dgm:prSet/>
      <dgm:spPr/>
      <dgm:t>
        <a:bodyPr/>
        <a:lstStyle/>
        <a:p>
          <a:r>
            <a:rPr lang="en-CA" b="1"/>
            <a:t>Model Predicted by GridSearchCV (Few Features Removed)</a:t>
          </a:r>
          <a:r>
            <a:rPr lang="en-CA"/>
            <a:t>:</a:t>
          </a:r>
          <a:endParaRPr lang="en-US"/>
        </a:p>
      </dgm:t>
    </dgm:pt>
    <dgm:pt modelId="{C5618B07-23AD-412D-9B75-A79E559DFDB3}" type="parTrans" cxnId="{BA51B017-BED2-48F8-A2F1-8CADEA11CB75}">
      <dgm:prSet/>
      <dgm:spPr/>
      <dgm:t>
        <a:bodyPr/>
        <a:lstStyle/>
        <a:p>
          <a:endParaRPr lang="en-US"/>
        </a:p>
      </dgm:t>
    </dgm:pt>
    <dgm:pt modelId="{5C98717F-C435-4618-B471-08C78B23AFE6}" type="sibTrans" cxnId="{BA51B017-BED2-48F8-A2F1-8CADEA11CB75}">
      <dgm:prSet/>
      <dgm:spPr/>
      <dgm:t>
        <a:bodyPr/>
        <a:lstStyle/>
        <a:p>
          <a:endParaRPr lang="en-US"/>
        </a:p>
      </dgm:t>
    </dgm:pt>
    <dgm:pt modelId="{13DD3752-76DF-4840-A627-5E9451B974F5}">
      <dgm:prSet/>
      <dgm:spPr/>
      <dgm:t>
        <a:bodyPr/>
        <a:lstStyle/>
        <a:p>
          <a:r>
            <a:rPr lang="en-CA" b="1"/>
            <a:t>Final Model Predicted by GridSearchCV (All Features)</a:t>
          </a:r>
          <a:r>
            <a:rPr lang="en-CA"/>
            <a:t>:</a:t>
          </a:r>
          <a:endParaRPr lang="en-US"/>
        </a:p>
      </dgm:t>
    </dgm:pt>
    <dgm:pt modelId="{258F1E01-90C2-4F4A-9EBA-E15C30CF2090}" type="parTrans" cxnId="{4EA35DEC-A510-4E53-A9DD-6D68AA88E7F4}">
      <dgm:prSet/>
      <dgm:spPr/>
      <dgm:t>
        <a:bodyPr/>
        <a:lstStyle/>
        <a:p>
          <a:endParaRPr lang="en-US"/>
        </a:p>
      </dgm:t>
    </dgm:pt>
    <dgm:pt modelId="{983F6EE5-A0A1-4727-93D3-69BE0A6AE997}" type="sibTrans" cxnId="{4EA35DEC-A510-4E53-A9DD-6D68AA88E7F4}">
      <dgm:prSet/>
      <dgm:spPr/>
      <dgm:t>
        <a:bodyPr/>
        <a:lstStyle/>
        <a:p>
          <a:endParaRPr lang="en-US"/>
        </a:p>
      </dgm:t>
    </dgm:pt>
    <dgm:pt modelId="{8272BAFA-0238-4CC4-9238-9E221C2E2142}" type="pres">
      <dgm:prSet presAssocID="{16D31491-FDC8-4AE0-B480-20D49DF965AE}" presName="Name0" presStyleCnt="0">
        <dgm:presLayoutVars>
          <dgm:dir/>
          <dgm:resizeHandles val="exact"/>
        </dgm:presLayoutVars>
      </dgm:prSet>
      <dgm:spPr/>
    </dgm:pt>
    <dgm:pt modelId="{993FB138-303F-42AA-90BF-1E44FE31F53D}" type="pres">
      <dgm:prSet presAssocID="{86AA2BC5-2F85-464E-9ED3-EFE51C193704}" presName="node" presStyleLbl="node1" presStyleIdx="0" presStyleCnt="7">
        <dgm:presLayoutVars>
          <dgm:bulletEnabled val="1"/>
        </dgm:presLayoutVars>
      </dgm:prSet>
      <dgm:spPr/>
    </dgm:pt>
    <dgm:pt modelId="{71E66B0B-A8F8-48D4-9F93-0C3FF1C73CFC}" type="pres">
      <dgm:prSet presAssocID="{BEEE794C-6E2A-462B-A3F6-703BD6EB0A52}" presName="sibTrans" presStyleLbl="sibTrans2D1" presStyleIdx="0" presStyleCnt="6"/>
      <dgm:spPr/>
    </dgm:pt>
    <dgm:pt modelId="{6DC07A06-CD18-45C9-8E63-2D55E676B352}" type="pres">
      <dgm:prSet presAssocID="{BEEE794C-6E2A-462B-A3F6-703BD6EB0A52}" presName="connectorText" presStyleLbl="sibTrans2D1" presStyleIdx="0" presStyleCnt="6"/>
      <dgm:spPr/>
    </dgm:pt>
    <dgm:pt modelId="{FC821472-F36E-4608-BB55-1014D74EAD55}" type="pres">
      <dgm:prSet presAssocID="{A0FE8D57-2152-4510-8648-89ABF801458F}" presName="node" presStyleLbl="node1" presStyleIdx="1" presStyleCnt="7">
        <dgm:presLayoutVars>
          <dgm:bulletEnabled val="1"/>
        </dgm:presLayoutVars>
      </dgm:prSet>
      <dgm:spPr/>
    </dgm:pt>
    <dgm:pt modelId="{077B59AD-B683-439B-BA9B-1AEEEF8E9B79}" type="pres">
      <dgm:prSet presAssocID="{D62988A5-CBF6-479B-B8D9-F8F0345C7644}" presName="sibTrans" presStyleLbl="sibTrans2D1" presStyleIdx="1" presStyleCnt="6"/>
      <dgm:spPr/>
    </dgm:pt>
    <dgm:pt modelId="{108416A4-6A72-4535-BEDF-B7AE2066B1CC}" type="pres">
      <dgm:prSet presAssocID="{D62988A5-CBF6-479B-B8D9-F8F0345C7644}" presName="connectorText" presStyleLbl="sibTrans2D1" presStyleIdx="1" presStyleCnt="6"/>
      <dgm:spPr/>
    </dgm:pt>
    <dgm:pt modelId="{2A02A7AE-0E0F-4D1F-A497-05D46B0241DA}" type="pres">
      <dgm:prSet presAssocID="{5233CB02-2D76-49A9-8F0B-86DE87E27DC1}" presName="node" presStyleLbl="node1" presStyleIdx="2" presStyleCnt="7">
        <dgm:presLayoutVars>
          <dgm:bulletEnabled val="1"/>
        </dgm:presLayoutVars>
      </dgm:prSet>
      <dgm:spPr/>
    </dgm:pt>
    <dgm:pt modelId="{608B4C0E-36EA-4292-94A8-C4ED6AE00F40}" type="pres">
      <dgm:prSet presAssocID="{CF982021-0D22-451F-B534-5A13ED7F14CE}" presName="sibTrans" presStyleLbl="sibTrans2D1" presStyleIdx="2" presStyleCnt="6"/>
      <dgm:spPr/>
    </dgm:pt>
    <dgm:pt modelId="{4E865E00-25F3-4D29-BF3E-8DCAD3633EDC}" type="pres">
      <dgm:prSet presAssocID="{CF982021-0D22-451F-B534-5A13ED7F14CE}" presName="connectorText" presStyleLbl="sibTrans2D1" presStyleIdx="2" presStyleCnt="6"/>
      <dgm:spPr/>
    </dgm:pt>
    <dgm:pt modelId="{3EF44345-317D-4D4C-BF1D-5115D7F3463D}" type="pres">
      <dgm:prSet presAssocID="{7B53C899-7D26-4988-9763-E5D6609045F8}" presName="node" presStyleLbl="node1" presStyleIdx="3" presStyleCnt="7">
        <dgm:presLayoutVars>
          <dgm:bulletEnabled val="1"/>
        </dgm:presLayoutVars>
      </dgm:prSet>
      <dgm:spPr/>
    </dgm:pt>
    <dgm:pt modelId="{40454847-3985-4D83-BBC4-9E2C52C4D86E}" type="pres">
      <dgm:prSet presAssocID="{CD026DBC-8FDA-4380-B561-B949BC823230}" presName="sibTrans" presStyleLbl="sibTrans2D1" presStyleIdx="3" presStyleCnt="6"/>
      <dgm:spPr/>
    </dgm:pt>
    <dgm:pt modelId="{24A9BC01-B675-416A-A685-5929AAF103CB}" type="pres">
      <dgm:prSet presAssocID="{CD026DBC-8FDA-4380-B561-B949BC823230}" presName="connectorText" presStyleLbl="sibTrans2D1" presStyleIdx="3" presStyleCnt="6"/>
      <dgm:spPr/>
    </dgm:pt>
    <dgm:pt modelId="{3A3894C0-1224-4E0A-941B-CD3AFDDEED96}" type="pres">
      <dgm:prSet presAssocID="{92C2FEBA-5D30-4E8E-A089-D6AE821F6473}" presName="node" presStyleLbl="node1" presStyleIdx="4" presStyleCnt="7">
        <dgm:presLayoutVars>
          <dgm:bulletEnabled val="1"/>
        </dgm:presLayoutVars>
      </dgm:prSet>
      <dgm:spPr/>
    </dgm:pt>
    <dgm:pt modelId="{D486E80F-D026-40B4-ADFC-10E369B5EF89}" type="pres">
      <dgm:prSet presAssocID="{EF48733B-F8A7-4023-9523-FFB20B5F4DE7}" presName="sibTrans" presStyleLbl="sibTrans2D1" presStyleIdx="4" presStyleCnt="6"/>
      <dgm:spPr/>
    </dgm:pt>
    <dgm:pt modelId="{1472936F-7A70-4B5A-9E44-9F7A3B14C7AC}" type="pres">
      <dgm:prSet presAssocID="{EF48733B-F8A7-4023-9523-FFB20B5F4DE7}" presName="connectorText" presStyleLbl="sibTrans2D1" presStyleIdx="4" presStyleCnt="6"/>
      <dgm:spPr/>
    </dgm:pt>
    <dgm:pt modelId="{B63DFE7F-6F62-4B5E-A497-03F184946DAD}" type="pres">
      <dgm:prSet presAssocID="{E7334E29-32FA-440A-BA44-4ECEBA8E123C}" presName="node" presStyleLbl="node1" presStyleIdx="5" presStyleCnt="7">
        <dgm:presLayoutVars>
          <dgm:bulletEnabled val="1"/>
        </dgm:presLayoutVars>
      </dgm:prSet>
      <dgm:spPr/>
    </dgm:pt>
    <dgm:pt modelId="{F088C7EF-2230-4B56-9522-F4D41A7F6E37}" type="pres">
      <dgm:prSet presAssocID="{5C98717F-C435-4618-B471-08C78B23AFE6}" presName="sibTrans" presStyleLbl="sibTrans2D1" presStyleIdx="5" presStyleCnt="6"/>
      <dgm:spPr/>
    </dgm:pt>
    <dgm:pt modelId="{931663F3-E224-45B4-81DD-68DCE886E01B}" type="pres">
      <dgm:prSet presAssocID="{5C98717F-C435-4618-B471-08C78B23AFE6}" presName="connectorText" presStyleLbl="sibTrans2D1" presStyleIdx="5" presStyleCnt="6"/>
      <dgm:spPr/>
    </dgm:pt>
    <dgm:pt modelId="{31B4BCF8-07D7-400C-996F-C65F212F8BA5}" type="pres">
      <dgm:prSet presAssocID="{13DD3752-76DF-4840-A627-5E9451B974F5}" presName="node" presStyleLbl="node1" presStyleIdx="6" presStyleCnt="7">
        <dgm:presLayoutVars>
          <dgm:bulletEnabled val="1"/>
        </dgm:presLayoutVars>
      </dgm:prSet>
      <dgm:spPr/>
    </dgm:pt>
  </dgm:ptLst>
  <dgm:cxnLst>
    <dgm:cxn modelId="{09F53900-53C6-4C7F-B359-C622757363D7}" type="presOf" srcId="{EF48733B-F8A7-4023-9523-FFB20B5F4DE7}" destId="{D486E80F-D026-40B4-ADFC-10E369B5EF89}" srcOrd="0" destOrd="0" presId="urn:microsoft.com/office/officeart/2005/8/layout/process1"/>
    <dgm:cxn modelId="{C9CB3814-D584-4A00-B9A9-20EEBC55D721}" type="presOf" srcId="{CD026DBC-8FDA-4380-B561-B949BC823230}" destId="{24A9BC01-B675-416A-A685-5929AAF103CB}" srcOrd="1" destOrd="0" presId="urn:microsoft.com/office/officeart/2005/8/layout/process1"/>
    <dgm:cxn modelId="{BA51B017-BED2-48F8-A2F1-8CADEA11CB75}" srcId="{16D31491-FDC8-4AE0-B480-20D49DF965AE}" destId="{E7334E29-32FA-440A-BA44-4ECEBA8E123C}" srcOrd="5" destOrd="0" parTransId="{C5618B07-23AD-412D-9B75-A79E559DFDB3}" sibTransId="{5C98717F-C435-4618-B471-08C78B23AFE6}"/>
    <dgm:cxn modelId="{D157361A-E6E5-4A5B-8283-874CEE326574}" type="presOf" srcId="{D62988A5-CBF6-479B-B8D9-F8F0345C7644}" destId="{108416A4-6A72-4535-BEDF-B7AE2066B1CC}" srcOrd="1" destOrd="0" presId="urn:microsoft.com/office/officeart/2005/8/layout/process1"/>
    <dgm:cxn modelId="{8863432B-B3D2-4E59-AD4C-FA7334257391}" srcId="{16D31491-FDC8-4AE0-B480-20D49DF965AE}" destId="{92C2FEBA-5D30-4E8E-A089-D6AE821F6473}" srcOrd="4" destOrd="0" parTransId="{ADA1D2D6-A03E-4DA8-B11C-E947230EEF97}" sibTransId="{EF48733B-F8A7-4023-9523-FFB20B5F4DE7}"/>
    <dgm:cxn modelId="{C095462D-0D8E-4F7A-9C69-7FB4D98330D6}" type="presOf" srcId="{92C2FEBA-5D30-4E8E-A089-D6AE821F6473}" destId="{3A3894C0-1224-4E0A-941B-CD3AFDDEED96}" srcOrd="0" destOrd="0" presId="urn:microsoft.com/office/officeart/2005/8/layout/process1"/>
    <dgm:cxn modelId="{D1231634-0368-4BA7-966D-FFD66B8F6A18}" type="presOf" srcId="{86AA2BC5-2F85-464E-9ED3-EFE51C193704}" destId="{993FB138-303F-42AA-90BF-1E44FE31F53D}" srcOrd="0" destOrd="0" presId="urn:microsoft.com/office/officeart/2005/8/layout/process1"/>
    <dgm:cxn modelId="{97C83839-7E33-4431-800B-98B1F6500483}" type="presOf" srcId="{5C98717F-C435-4618-B471-08C78B23AFE6}" destId="{F088C7EF-2230-4B56-9522-F4D41A7F6E37}" srcOrd="0" destOrd="0" presId="urn:microsoft.com/office/officeart/2005/8/layout/process1"/>
    <dgm:cxn modelId="{240B103B-A4F7-49C0-A743-64FAD71BA58B}" type="presOf" srcId="{CF982021-0D22-451F-B534-5A13ED7F14CE}" destId="{608B4C0E-36EA-4292-94A8-C4ED6AE00F40}" srcOrd="0" destOrd="0" presId="urn:microsoft.com/office/officeart/2005/8/layout/process1"/>
    <dgm:cxn modelId="{3535533E-AFA6-4A01-82ED-DE6F3F0E1C32}" srcId="{16D31491-FDC8-4AE0-B480-20D49DF965AE}" destId="{7B53C899-7D26-4988-9763-E5D6609045F8}" srcOrd="3" destOrd="0" parTransId="{C2DBF572-C7AE-4770-970B-5CC6BC681E37}" sibTransId="{CD026DBC-8FDA-4380-B561-B949BC823230}"/>
    <dgm:cxn modelId="{90399641-0E4D-4C1D-B366-05E367062AEA}" type="presOf" srcId="{16D31491-FDC8-4AE0-B480-20D49DF965AE}" destId="{8272BAFA-0238-4CC4-9238-9E221C2E2142}" srcOrd="0" destOrd="0" presId="urn:microsoft.com/office/officeart/2005/8/layout/process1"/>
    <dgm:cxn modelId="{64DBF174-9814-4F96-B020-410B676E92A5}" type="presOf" srcId="{5C98717F-C435-4618-B471-08C78B23AFE6}" destId="{931663F3-E224-45B4-81DD-68DCE886E01B}" srcOrd="1" destOrd="0" presId="urn:microsoft.com/office/officeart/2005/8/layout/process1"/>
    <dgm:cxn modelId="{7C7D5D55-3DE1-4053-855D-F1CFABA82BEC}" type="presOf" srcId="{CD026DBC-8FDA-4380-B561-B949BC823230}" destId="{40454847-3985-4D83-BBC4-9E2C52C4D86E}" srcOrd="0" destOrd="0" presId="urn:microsoft.com/office/officeart/2005/8/layout/process1"/>
    <dgm:cxn modelId="{656ADC7C-B7B0-4326-97AA-BD97218806A2}" type="presOf" srcId="{5233CB02-2D76-49A9-8F0B-86DE87E27DC1}" destId="{2A02A7AE-0E0F-4D1F-A497-05D46B0241DA}" srcOrd="0" destOrd="0" presId="urn:microsoft.com/office/officeart/2005/8/layout/process1"/>
    <dgm:cxn modelId="{37BAF58C-B03F-4A00-B028-1BBB5FF1C284}" type="presOf" srcId="{D62988A5-CBF6-479B-B8D9-F8F0345C7644}" destId="{077B59AD-B683-439B-BA9B-1AEEEF8E9B79}" srcOrd="0" destOrd="0" presId="urn:microsoft.com/office/officeart/2005/8/layout/process1"/>
    <dgm:cxn modelId="{B4EFA7A0-FD7E-4EDC-A553-DCDBB9B3062D}" srcId="{16D31491-FDC8-4AE0-B480-20D49DF965AE}" destId="{86AA2BC5-2F85-464E-9ED3-EFE51C193704}" srcOrd="0" destOrd="0" parTransId="{202828BB-6DCC-4C72-B672-DC8A6827103A}" sibTransId="{BEEE794C-6E2A-462B-A3F6-703BD6EB0A52}"/>
    <dgm:cxn modelId="{C55F41AE-15D4-46E6-BC2A-5456FC307CC9}" type="presOf" srcId="{13DD3752-76DF-4840-A627-5E9451B974F5}" destId="{31B4BCF8-07D7-400C-996F-C65F212F8BA5}" srcOrd="0" destOrd="0" presId="urn:microsoft.com/office/officeart/2005/8/layout/process1"/>
    <dgm:cxn modelId="{61E9E8B9-154C-4ED0-9829-B7AC405D4587}" type="presOf" srcId="{A0FE8D57-2152-4510-8648-89ABF801458F}" destId="{FC821472-F36E-4608-BB55-1014D74EAD55}" srcOrd="0" destOrd="0" presId="urn:microsoft.com/office/officeart/2005/8/layout/process1"/>
    <dgm:cxn modelId="{758B0BC7-E9B4-4BC5-B046-E0C03C1ECD84}" type="presOf" srcId="{E7334E29-32FA-440A-BA44-4ECEBA8E123C}" destId="{B63DFE7F-6F62-4B5E-A497-03F184946DAD}" srcOrd="0" destOrd="0" presId="urn:microsoft.com/office/officeart/2005/8/layout/process1"/>
    <dgm:cxn modelId="{1F1C25D4-194A-4312-903D-B67CD508BE25}" srcId="{16D31491-FDC8-4AE0-B480-20D49DF965AE}" destId="{5233CB02-2D76-49A9-8F0B-86DE87E27DC1}" srcOrd="2" destOrd="0" parTransId="{2E638A47-F1CB-4F94-86A6-215FE4E62991}" sibTransId="{CF982021-0D22-451F-B534-5A13ED7F14CE}"/>
    <dgm:cxn modelId="{3A7D32E8-7CB9-4E7C-9C1C-9B6BF0D78FB1}" type="presOf" srcId="{CF982021-0D22-451F-B534-5A13ED7F14CE}" destId="{4E865E00-25F3-4D29-BF3E-8DCAD3633EDC}" srcOrd="1" destOrd="0" presId="urn:microsoft.com/office/officeart/2005/8/layout/process1"/>
    <dgm:cxn modelId="{08F274E9-4CF2-444F-8E36-33BF39672C8F}" type="presOf" srcId="{BEEE794C-6E2A-462B-A3F6-703BD6EB0A52}" destId="{71E66B0B-A8F8-48D4-9F93-0C3FF1C73CFC}" srcOrd="0" destOrd="0" presId="urn:microsoft.com/office/officeart/2005/8/layout/process1"/>
    <dgm:cxn modelId="{4EA35DEC-A510-4E53-A9DD-6D68AA88E7F4}" srcId="{16D31491-FDC8-4AE0-B480-20D49DF965AE}" destId="{13DD3752-76DF-4840-A627-5E9451B974F5}" srcOrd="6" destOrd="0" parTransId="{258F1E01-90C2-4F4A-9EBA-E15C30CF2090}" sibTransId="{983F6EE5-A0A1-4727-93D3-69BE0A6AE997}"/>
    <dgm:cxn modelId="{C45FE1ED-4BC0-4697-AE5C-46E7AEE53607}" type="presOf" srcId="{BEEE794C-6E2A-462B-A3F6-703BD6EB0A52}" destId="{6DC07A06-CD18-45C9-8E63-2D55E676B352}" srcOrd="1" destOrd="0" presId="urn:microsoft.com/office/officeart/2005/8/layout/process1"/>
    <dgm:cxn modelId="{CA898AEF-AFB2-4DCB-9B7B-BB743C375F06}" type="presOf" srcId="{7B53C899-7D26-4988-9763-E5D6609045F8}" destId="{3EF44345-317D-4D4C-BF1D-5115D7F3463D}" srcOrd="0" destOrd="0" presId="urn:microsoft.com/office/officeart/2005/8/layout/process1"/>
    <dgm:cxn modelId="{368F1CF5-7CB0-4B28-8B1A-831F04670ECF}" type="presOf" srcId="{EF48733B-F8A7-4023-9523-FFB20B5F4DE7}" destId="{1472936F-7A70-4B5A-9E44-9F7A3B14C7AC}" srcOrd="1" destOrd="0" presId="urn:microsoft.com/office/officeart/2005/8/layout/process1"/>
    <dgm:cxn modelId="{91F08CF6-E419-4697-AD17-28C626253DEA}" srcId="{16D31491-FDC8-4AE0-B480-20D49DF965AE}" destId="{A0FE8D57-2152-4510-8648-89ABF801458F}" srcOrd="1" destOrd="0" parTransId="{42463313-B7FB-47F9-AF4F-C3FE1B1E2F50}" sibTransId="{D62988A5-CBF6-479B-B8D9-F8F0345C7644}"/>
    <dgm:cxn modelId="{C9CF9604-B16E-43FC-BD69-8369D1EF3FFB}" type="presParOf" srcId="{8272BAFA-0238-4CC4-9238-9E221C2E2142}" destId="{993FB138-303F-42AA-90BF-1E44FE31F53D}" srcOrd="0" destOrd="0" presId="urn:microsoft.com/office/officeart/2005/8/layout/process1"/>
    <dgm:cxn modelId="{53303455-3A5F-4EB7-84AE-DA9E012EADB4}" type="presParOf" srcId="{8272BAFA-0238-4CC4-9238-9E221C2E2142}" destId="{71E66B0B-A8F8-48D4-9F93-0C3FF1C73CFC}" srcOrd="1" destOrd="0" presId="urn:microsoft.com/office/officeart/2005/8/layout/process1"/>
    <dgm:cxn modelId="{28618328-86E3-4039-9791-3CD0F2229BC0}" type="presParOf" srcId="{71E66B0B-A8F8-48D4-9F93-0C3FF1C73CFC}" destId="{6DC07A06-CD18-45C9-8E63-2D55E676B352}" srcOrd="0" destOrd="0" presId="urn:microsoft.com/office/officeart/2005/8/layout/process1"/>
    <dgm:cxn modelId="{0F3184E9-274F-4694-9B40-AD1ECC3C3DA3}" type="presParOf" srcId="{8272BAFA-0238-4CC4-9238-9E221C2E2142}" destId="{FC821472-F36E-4608-BB55-1014D74EAD55}" srcOrd="2" destOrd="0" presId="urn:microsoft.com/office/officeart/2005/8/layout/process1"/>
    <dgm:cxn modelId="{2727BE9F-1BAF-4EA3-991C-26CC26C894C9}" type="presParOf" srcId="{8272BAFA-0238-4CC4-9238-9E221C2E2142}" destId="{077B59AD-B683-439B-BA9B-1AEEEF8E9B79}" srcOrd="3" destOrd="0" presId="urn:microsoft.com/office/officeart/2005/8/layout/process1"/>
    <dgm:cxn modelId="{890A1A1A-3D55-4F2A-9962-F6C875B1FAF6}" type="presParOf" srcId="{077B59AD-B683-439B-BA9B-1AEEEF8E9B79}" destId="{108416A4-6A72-4535-BEDF-B7AE2066B1CC}" srcOrd="0" destOrd="0" presId="urn:microsoft.com/office/officeart/2005/8/layout/process1"/>
    <dgm:cxn modelId="{5060AC84-ECC5-4531-AAB7-C1601C973C38}" type="presParOf" srcId="{8272BAFA-0238-4CC4-9238-9E221C2E2142}" destId="{2A02A7AE-0E0F-4D1F-A497-05D46B0241DA}" srcOrd="4" destOrd="0" presId="urn:microsoft.com/office/officeart/2005/8/layout/process1"/>
    <dgm:cxn modelId="{D2606BDF-2665-40F7-8BD0-44A54D2BC845}" type="presParOf" srcId="{8272BAFA-0238-4CC4-9238-9E221C2E2142}" destId="{608B4C0E-36EA-4292-94A8-C4ED6AE00F40}" srcOrd="5" destOrd="0" presId="urn:microsoft.com/office/officeart/2005/8/layout/process1"/>
    <dgm:cxn modelId="{66516453-49DE-4F62-916B-614D0D543EA2}" type="presParOf" srcId="{608B4C0E-36EA-4292-94A8-C4ED6AE00F40}" destId="{4E865E00-25F3-4D29-BF3E-8DCAD3633EDC}" srcOrd="0" destOrd="0" presId="urn:microsoft.com/office/officeart/2005/8/layout/process1"/>
    <dgm:cxn modelId="{2F766BB8-D6EE-4B9E-9479-73A75831748E}" type="presParOf" srcId="{8272BAFA-0238-4CC4-9238-9E221C2E2142}" destId="{3EF44345-317D-4D4C-BF1D-5115D7F3463D}" srcOrd="6" destOrd="0" presId="urn:microsoft.com/office/officeart/2005/8/layout/process1"/>
    <dgm:cxn modelId="{DF81BEE9-929B-4266-959D-79FDC815EF37}" type="presParOf" srcId="{8272BAFA-0238-4CC4-9238-9E221C2E2142}" destId="{40454847-3985-4D83-BBC4-9E2C52C4D86E}" srcOrd="7" destOrd="0" presId="urn:microsoft.com/office/officeart/2005/8/layout/process1"/>
    <dgm:cxn modelId="{74031E60-A074-45CD-B8AF-69C1AAF8340A}" type="presParOf" srcId="{40454847-3985-4D83-BBC4-9E2C52C4D86E}" destId="{24A9BC01-B675-416A-A685-5929AAF103CB}" srcOrd="0" destOrd="0" presId="urn:microsoft.com/office/officeart/2005/8/layout/process1"/>
    <dgm:cxn modelId="{9DEE5150-A537-4175-B1C5-06577215BDC1}" type="presParOf" srcId="{8272BAFA-0238-4CC4-9238-9E221C2E2142}" destId="{3A3894C0-1224-4E0A-941B-CD3AFDDEED96}" srcOrd="8" destOrd="0" presId="urn:microsoft.com/office/officeart/2005/8/layout/process1"/>
    <dgm:cxn modelId="{2BF7AB3F-28BE-4C87-A827-E518ED5CE549}" type="presParOf" srcId="{8272BAFA-0238-4CC4-9238-9E221C2E2142}" destId="{D486E80F-D026-40B4-ADFC-10E369B5EF89}" srcOrd="9" destOrd="0" presId="urn:microsoft.com/office/officeart/2005/8/layout/process1"/>
    <dgm:cxn modelId="{D495AC01-DCD9-4A78-8F5F-08504DBFDC73}" type="presParOf" srcId="{D486E80F-D026-40B4-ADFC-10E369B5EF89}" destId="{1472936F-7A70-4B5A-9E44-9F7A3B14C7AC}" srcOrd="0" destOrd="0" presId="urn:microsoft.com/office/officeart/2005/8/layout/process1"/>
    <dgm:cxn modelId="{393C0EE9-5A51-4E0D-BEFA-E982B098C374}" type="presParOf" srcId="{8272BAFA-0238-4CC4-9238-9E221C2E2142}" destId="{B63DFE7F-6F62-4B5E-A497-03F184946DAD}" srcOrd="10" destOrd="0" presId="urn:microsoft.com/office/officeart/2005/8/layout/process1"/>
    <dgm:cxn modelId="{3EB681F4-FB8B-483B-B720-02AB536BD882}" type="presParOf" srcId="{8272BAFA-0238-4CC4-9238-9E221C2E2142}" destId="{F088C7EF-2230-4B56-9522-F4D41A7F6E37}" srcOrd="11" destOrd="0" presId="urn:microsoft.com/office/officeart/2005/8/layout/process1"/>
    <dgm:cxn modelId="{164E0BE5-12F0-4651-8733-F236F63D8503}" type="presParOf" srcId="{F088C7EF-2230-4B56-9522-F4D41A7F6E37}" destId="{931663F3-E224-45B4-81DD-68DCE886E01B}" srcOrd="0" destOrd="0" presId="urn:microsoft.com/office/officeart/2005/8/layout/process1"/>
    <dgm:cxn modelId="{44124C76-C102-419D-9375-478FB4DBE2B1}" type="presParOf" srcId="{8272BAFA-0238-4CC4-9238-9E221C2E2142}" destId="{31B4BCF8-07D7-400C-996F-C65F212F8BA5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2902B7-D040-47E7-8BA9-FBDC71C1169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3C2BBA-0075-42B8-9329-7FF661AF8AA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dirty="0"/>
            <a:t>Base Model</a:t>
          </a:r>
          <a:r>
            <a:rPr lang="en-CA" dirty="0"/>
            <a:t>:</a:t>
          </a:r>
          <a:endParaRPr lang="en-US" dirty="0"/>
        </a:p>
      </dgm:t>
    </dgm:pt>
    <dgm:pt modelId="{162333C7-DF2C-4CE6-A0A9-D7C60F4510E4}" type="parTrans" cxnId="{3142238F-109A-49CD-B6F7-BF0771F029CA}">
      <dgm:prSet/>
      <dgm:spPr/>
      <dgm:t>
        <a:bodyPr/>
        <a:lstStyle/>
        <a:p>
          <a:endParaRPr lang="en-US"/>
        </a:p>
      </dgm:t>
    </dgm:pt>
    <dgm:pt modelId="{5B78C8CA-FA72-4425-A264-530463E0C09D}" type="sibTrans" cxnId="{3142238F-109A-49CD-B6F7-BF0771F029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E0AD3B-24ED-41F8-B914-2E6871FC274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dirty="0" err="1"/>
            <a:t>GridSearch</a:t>
          </a:r>
          <a:r>
            <a:rPr lang="en-CA" b="1" dirty="0"/>
            <a:t> on All Features</a:t>
          </a:r>
          <a:r>
            <a:rPr lang="en-CA" dirty="0"/>
            <a:t>:</a:t>
          </a:r>
          <a:endParaRPr lang="en-US" dirty="0"/>
        </a:p>
      </dgm:t>
    </dgm:pt>
    <dgm:pt modelId="{F0325C92-B6E6-48B9-BE0F-D8AF9B17B6ED}" type="parTrans" cxnId="{AC493C81-B9B7-4084-8826-99BF14D4F6AB}">
      <dgm:prSet/>
      <dgm:spPr/>
      <dgm:t>
        <a:bodyPr/>
        <a:lstStyle/>
        <a:p>
          <a:endParaRPr lang="en-US"/>
        </a:p>
      </dgm:t>
    </dgm:pt>
    <dgm:pt modelId="{061E0E35-5D04-4E65-A6D6-C0544C368A0F}" type="sibTrans" cxnId="{AC493C81-B9B7-4084-8826-99BF14D4F6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3C37B0-C9B0-4CC4-9CAF-6147C8028CB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dirty="0"/>
            <a:t>Feature Importance Analysis</a:t>
          </a:r>
          <a:endParaRPr lang="en-US" dirty="0"/>
        </a:p>
      </dgm:t>
    </dgm:pt>
    <dgm:pt modelId="{920E937B-A560-401B-B6A2-BF6C284467D4}" type="parTrans" cxnId="{276E8959-A59E-4BC9-951F-303DD8AB6C9E}">
      <dgm:prSet/>
      <dgm:spPr/>
      <dgm:t>
        <a:bodyPr/>
        <a:lstStyle/>
        <a:p>
          <a:endParaRPr lang="en-US"/>
        </a:p>
      </dgm:t>
    </dgm:pt>
    <dgm:pt modelId="{724F45A2-8642-49E0-9287-9285ABCF6EC4}" type="sibTrans" cxnId="{276E8959-A59E-4BC9-951F-303DD8AB6C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CAEF88-82AC-4FFB-9734-6AB14DA2EFB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/>
            <a:t>Grid Search on Reduced Features</a:t>
          </a:r>
          <a:r>
            <a:rPr lang="en-CA"/>
            <a:t>:</a:t>
          </a:r>
          <a:endParaRPr lang="en-US"/>
        </a:p>
      </dgm:t>
    </dgm:pt>
    <dgm:pt modelId="{72071494-0947-4E0F-AAB4-E8E50CFB82CF}" type="parTrans" cxnId="{54559C3B-EF0D-4822-89D2-CBD63FE3732C}">
      <dgm:prSet/>
      <dgm:spPr/>
      <dgm:t>
        <a:bodyPr/>
        <a:lstStyle/>
        <a:p>
          <a:endParaRPr lang="en-US"/>
        </a:p>
      </dgm:t>
    </dgm:pt>
    <dgm:pt modelId="{16CBB853-409A-4ED9-9913-1B8B3DD9CE4C}" type="sibTrans" cxnId="{54559C3B-EF0D-4822-89D2-CBD63FE373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E44C91-2BF9-4309-A187-100A608EC85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dirty="0"/>
            <a:t>Final SGD Model with all the features</a:t>
          </a:r>
          <a:endParaRPr lang="en-US" dirty="0"/>
        </a:p>
      </dgm:t>
    </dgm:pt>
    <dgm:pt modelId="{3B539BAF-7B71-40F3-8714-A865A21C0574}" type="parTrans" cxnId="{2EAD4554-42B4-4CDD-9FE6-C9CDBFEE48A2}">
      <dgm:prSet/>
      <dgm:spPr/>
      <dgm:t>
        <a:bodyPr/>
        <a:lstStyle/>
        <a:p>
          <a:endParaRPr lang="en-US"/>
        </a:p>
      </dgm:t>
    </dgm:pt>
    <dgm:pt modelId="{588832A1-7213-4C37-BDC6-66087FA84DC5}" type="sibTrans" cxnId="{2EAD4554-42B4-4CDD-9FE6-C9CDBFEE48A2}">
      <dgm:prSet/>
      <dgm:spPr/>
      <dgm:t>
        <a:bodyPr/>
        <a:lstStyle/>
        <a:p>
          <a:endParaRPr lang="en-US"/>
        </a:p>
      </dgm:t>
    </dgm:pt>
    <dgm:pt modelId="{AF7EE433-1850-4FB9-9F19-2B709FAD7015}" type="pres">
      <dgm:prSet presAssocID="{E02902B7-D040-47E7-8BA9-FBDC71C1169A}" presName="root" presStyleCnt="0">
        <dgm:presLayoutVars>
          <dgm:dir/>
          <dgm:resizeHandles val="exact"/>
        </dgm:presLayoutVars>
      </dgm:prSet>
      <dgm:spPr/>
    </dgm:pt>
    <dgm:pt modelId="{06FC49A0-5877-4BCC-8846-E1C8083BA854}" type="pres">
      <dgm:prSet presAssocID="{E02902B7-D040-47E7-8BA9-FBDC71C1169A}" presName="container" presStyleCnt="0">
        <dgm:presLayoutVars>
          <dgm:dir/>
          <dgm:resizeHandles val="exact"/>
        </dgm:presLayoutVars>
      </dgm:prSet>
      <dgm:spPr/>
    </dgm:pt>
    <dgm:pt modelId="{09C20E44-A683-4799-B8A6-CFC5EE33F104}" type="pres">
      <dgm:prSet presAssocID="{BA3C2BBA-0075-42B8-9329-7FF661AF8AA4}" presName="compNode" presStyleCnt="0"/>
      <dgm:spPr/>
    </dgm:pt>
    <dgm:pt modelId="{B34D97AE-34BD-487C-B9E0-4EC4258A3024}" type="pres">
      <dgm:prSet presAssocID="{BA3C2BBA-0075-42B8-9329-7FF661AF8AA4}" presName="iconBgRect" presStyleLbl="bgShp" presStyleIdx="0" presStyleCnt="5"/>
      <dgm:spPr/>
    </dgm:pt>
    <dgm:pt modelId="{321E6B75-4217-4E36-86CD-C0A4EF6B84E7}" type="pres">
      <dgm:prSet presAssocID="{BA3C2BBA-0075-42B8-9329-7FF661AF8A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A96DEF-7113-4DE7-9E62-B6531BC8B097}" type="pres">
      <dgm:prSet presAssocID="{BA3C2BBA-0075-42B8-9329-7FF661AF8AA4}" presName="spaceRect" presStyleCnt="0"/>
      <dgm:spPr/>
    </dgm:pt>
    <dgm:pt modelId="{19BE9C51-86E6-4B40-9510-F2DBAB176A85}" type="pres">
      <dgm:prSet presAssocID="{BA3C2BBA-0075-42B8-9329-7FF661AF8AA4}" presName="textRect" presStyleLbl="revTx" presStyleIdx="0" presStyleCnt="5">
        <dgm:presLayoutVars>
          <dgm:chMax val="1"/>
          <dgm:chPref val="1"/>
        </dgm:presLayoutVars>
      </dgm:prSet>
      <dgm:spPr/>
    </dgm:pt>
    <dgm:pt modelId="{1C227795-33D2-4F1D-B0F9-79C3F99EAD9B}" type="pres">
      <dgm:prSet presAssocID="{5B78C8CA-FA72-4425-A264-530463E0C09D}" presName="sibTrans" presStyleLbl="sibTrans2D1" presStyleIdx="0" presStyleCnt="0"/>
      <dgm:spPr/>
    </dgm:pt>
    <dgm:pt modelId="{1D64BF43-B434-46A5-B4B9-CA3DC6F7CA28}" type="pres">
      <dgm:prSet presAssocID="{17E0AD3B-24ED-41F8-B914-2E6871FC274B}" presName="compNode" presStyleCnt="0"/>
      <dgm:spPr/>
    </dgm:pt>
    <dgm:pt modelId="{7C3B744E-9870-4D36-8693-96385E31E741}" type="pres">
      <dgm:prSet presAssocID="{17E0AD3B-24ED-41F8-B914-2E6871FC274B}" presName="iconBgRect" presStyleLbl="bgShp" presStyleIdx="1" presStyleCnt="5"/>
      <dgm:spPr/>
    </dgm:pt>
    <dgm:pt modelId="{8B29E22D-0B7F-431B-8730-ABA0E41CCB5D}" type="pres">
      <dgm:prSet presAssocID="{17E0AD3B-24ED-41F8-B914-2E6871FC27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E26B30BF-9459-401F-9BB8-37D61386CDC8}" type="pres">
      <dgm:prSet presAssocID="{17E0AD3B-24ED-41F8-B914-2E6871FC274B}" presName="spaceRect" presStyleCnt="0"/>
      <dgm:spPr/>
    </dgm:pt>
    <dgm:pt modelId="{7168F050-5DE6-48E5-849D-6DAA2D889B18}" type="pres">
      <dgm:prSet presAssocID="{17E0AD3B-24ED-41F8-B914-2E6871FC274B}" presName="textRect" presStyleLbl="revTx" presStyleIdx="1" presStyleCnt="5">
        <dgm:presLayoutVars>
          <dgm:chMax val="1"/>
          <dgm:chPref val="1"/>
        </dgm:presLayoutVars>
      </dgm:prSet>
      <dgm:spPr/>
    </dgm:pt>
    <dgm:pt modelId="{21E57C21-2535-4A9A-AFFD-27028A093C77}" type="pres">
      <dgm:prSet presAssocID="{061E0E35-5D04-4E65-A6D6-C0544C368A0F}" presName="sibTrans" presStyleLbl="sibTrans2D1" presStyleIdx="0" presStyleCnt="0"/>
      <dgm:spPr/>
    </dgm:pt>
    <dgm:pt modelId="{ABC5F8B2-3B42-4F06-B3B7-75ED581AA680}" type="pres">
      <dgm:prSet presAssocID="{943C37B0-C9B0-4CC4-9CAF-6147C8028CB3}" presName="compNode" presStyleCnt="0"/>
      <dgm:spPr/>
    </dgm:pt>
    <dgm:pt modelId="{F874FAD0-F812-4F4A-B940-2CEEA677B0BA}" type="pres">
      <dgm:prSet presAssocID="{943C37B0-C9B0-4CC4-9CAF-6147C8028CB3}" presName="iconBgRect" presStyleLbl="bgShp" presStyleIdx="2" presStyleCnt="5"/>
      <dgm:spPr/>
    </dgm:pt>
    <dgm:pt modelId="{C18E8339-F0C3-4AE4-B3BF-4627A706F239}" type="pres">
      <dgm:prSet presAssocID="{943C37B0-C9B0-4CC4-9CAF-6147C8028C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902C9C7-19EB-467C-925C-9AA408DBC80B}" type="pres">
      <dgm:prSet presAssocID="{943C37B0-C9B0-4CC4-9CAF-6147C8028CB3}" presName="spaceRect" presStyleCnt="0"/>
      <dgm:spPr/>
    </dgm:pt>
    <dgm:pt modelId="{E9F0582D-A55B-455A-A0B2-BE969746EEBE}" type="pres">
      <dgm:prSet presAssocID="{943C37B0-C9B0-4CC4-9CAF-6147C8028CB3}" presName="textRect" presStyleLbl="revTx" presStyleIdx="2" presStyleCnt="5">
        <dgm:presLayoutVars>
          <dgm:chMax val="1"/>
          <dgm:chPref val="1"/>
        </dgm:presLayoutVars>
      </dgm:prSet>
      <dgm:spPr/>
    </dgm:pt>
    <dgm:pt modelId="{ED4A77AC-C68A-459D-B5D6-7FEE0EC77B39}" type="pres">
      <dgm:prSet presAssocID="{724F45A2-8642-49E0-9287-9285ABCF6EC4}" presName="sibTrans" presStyleLbl="sibTrans2D1" presStyleIdx="0" presStyleCnt="0"/>
      <dgm:spPr/>
    </dgm:pt>
    <dgm:pt modelId="{C506B187-07B5-448B-98C0-ACF2AC340B0E}" type="pres">
      <dgm:prSet presAssocID="{5BCAEF88-82AC-4FFB-9734-6AB14DA2EFB6}" presName="compNode" presStyleCnt="0"/>
      <dgm:spPr/>
    </dgm:pt>
    <dgm:pt modelId="{EAC8DA95-F50D-4659-BD63-36E06CD8BD86}" type="pres">
      <dgm:prSet presAssocID="{5BCAEF88-82AC-4FFB-9734-6AB14DA2EFB6}" presName="iconBgRect" presStyleLbl="bgShp" presStyleIdx="3" presStyleCnt="5"/>
      <dgm:spPr/>
    </dgm:pt>
    <dgm:pt modelId="{C6F76AAE-507D-40B4-815B-201EA0BE1C49}" type="pres">
      <dgm:prSet presAssocID="{5BCAEF88-82AC-4FFB-9734-6AB14DA2EFB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F874F61-1897-44E1-B03B-83C4D4DDE9D8}" type="pres">
      <dgm:prSet presAssocID="{5BCAEF88-82AC-4FFB-9734-6AB14DA2EFB6}" presName="spaceRect" presStyleCnt="0"/>
      <dgm:spPr/>
    </dgm:pt>
    <dgm:pt modelId="{045EC6E7-D7D2-4587-8F8A-29D8076728E5}" type="pres">
      <dgm:prSet presAssocID="{5BCAEF88-82AC-4FFB-9734-6AB14DA2EFB6}" presName="textRect" presStyleLbl="revTx" presStyleIdx="3" presStyleCnt="5">
        <dgm:presLayoutVars>
          <dgm:chMax val="1"/>
          <dgm:chPref val="1"/>
        </dgm:presLayoutVars>
      </dgm:prSet>
      <dgm:spPr/>
    </dgm:pt>
    <dgm:pt modelId="{10171D40-63CA-4B84-A64B-11FA09EC7A30}" type="pres">
      <dgm:prSet presAssocID="{16CBB853-409A-4ED9-9913-1B8B3DD9CE4C}" presName="sibTrans" presStyleLbl="sibTrans2D1" presStyleIdx="0" presStyleCnt="0"/>
      <dgm:spPr/>
    </dgm:pt>
    <dgm:pt modelId="{7C17FC63-AD5F-4F98-8FE7-E032D92AA532}" type="pres">
      <dgm:prSet presAssocID="{8CE44C91-2BF9-4309-A187-100A608EC859}" presName="compNode" presStyleCnt="0"/>
      <dgm:spPr/>
    </dgm:pt>
    <dgm:pt modelId="{95C2A21E-5436-4523-8D37-9BD8AFFE5051}" type="pres">
      <dgm:prSet presAssocID="{8CE44C91-2BF9-4309-A187-100A608EC859}" presName="iconBgRect" presStyleLbl="bgShp" presStyleIdx="4" presStyleCnt="5"/>
      <dgm:spPr/>
    </dgm:pt>
    <dgm:pt modelId="{C0D4DAD5-F956-4EFB-804D-87800E1EEAD0}" type="pres">
      <dgm:prSet presAssocID="{8CE44C91-2BF9-4309-A187-100A608EC8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BDA2812B-0E7F-4237-BBBD-33D9EF3C76B7}" type="pres">
      <dgm:prSet presAssocID="{8CE44C91-2BF9-4309-A187-100A608EC859}" presName="spaceRect" presStyleCnt="0"/>
      <dgm:spPr/>
    </dgm:pt>
    <dgm:pt modelId="{D2F988D1-0A6D-400B-A71D-3C69DF3A6360}" type="pres">
      <dgm:prSet presAssocID="{8CE44C91-2BF9-4309-A187-100A608EC8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26CC200-581B-4E76-A396-549352AA837D}" type="presOf" srcId="{BA3C2BBA-0075-42B8-9329-7FF661AF8AA4}" destId="{19BE9C51-86E6-4B40-9510-F2DBAB176A85}" srcOrd="0" destOrd="0" presId="urn:microsoft.com/office/officeart/2018/2/layout/IconCircleList"/>
    <dgm:cxn modelId="{54559C3B-EF0D-4822-89D2-CBD63FE3732C}" srcId="{E02902B7-D040-47E7-8BA9-FBDC71C1169A}" destId="{5BCAEF88-82AC-4FFB-9734-6AB14DA2EFB6}" srcOrd="3" destOrd="0" parTransId="{72071494-0947-4E0F-AAB4-E8E50CFB82CF}" sibTransId="{16CBB853-409A-4ED9-9913-1B8B3DD9CE4C}"/>
    <dgm:cxn modelId="{55B3DD46-E2D4-455C-BBDC-46CC66E4A07D}" type="presOf" srcId="{943C37B0-C9B0-4CC4-9CAF-6147C8028CB3}" destId="{E9F0582D-A55B-455A-A0B2-BE969746EEBE}" srcOrd="0" destOrd="0" presId="urn:microsoft.com/office/officeart/2018/2/layout/IconCircleList"/>
    <dgm:cxn modelId="{4FFB2869-B622-41F7-A9E3-EEBA587E79FC}" type="presOf" srcId="{724F45A2-8642-49E0-9287-9285ABCF6EC4}" destId="{ED4A77AC-C68A-459D-B5D6-7FEE0EC77B39}" srcOrd="0" destOrd="0" presId="urn:microsoft.com/office/officeart/2018/2/layout/IconCircleList"/>
    <dgm:cxn modelId="{2EAD4554-42B4-4CDD-9FE6-C9CDBFEE48A2}" srcId="{E02902B7-D040-47E7-8BA9-FBDC71C1169A}" destId="{8CE44C91-2BF9-4309-A187-100A608EC859}" srcOrd="4" destOrd="0" parTransId="{3B539BAF-7B71-40F3-8714-A865A21C0574}" sibTransId="{588832A1-7213-4C37-BDC6-66087FA84DC5}"/>
    <dgm:cxn modelId="{276E8959-A59E-4BC9-951F-303DD8AB6C9E}" srcId="{E02902B7-D040-47E7-8BA9-FBDC71C1169A}" destId="{943C37B0-C9B0-4CC4-9CAF-6147C8028CB3}" srcOrd="2" destOrd="0" parTransId="{920E937B-A560-401B-B6A2-BF6C284467D4}" sibTransId="{724F45A2-8642-49E0-9287-9285ABCF6EC4}"/>
    <dgm:cxn modelId="{AC493C81-B9B7-4084-8826-99BF14D4F6AB}" srcId="{E02902B7-D040-47E7-8BA9-FBDC71C1169A}" destId="{17E0AD3B-24ED-41F8-B914-2E6871FC274B}" srcOrd="1" destOrd="0" parTransId="{F0325C92-B6E6-48B9-BE0F-D8AF9B17B6ED}" sibTransId="{061E0E35-5D04-4E65-A6D6-C0544C368A0F}"/>
    <dgm:cxn modelId="{759EA28A-D843-45D2-B014-6F22B85C14AA}" type="presOf" srcId="{8CE44C91-2BF9-4309-A187-100A608EC859}" destId="{D2F988D1-0A6D-400B-A71D-3C69DF3A6360}" srcOrd="0" destOrd="0" presId="urn:microsoft.com/office/officeart/2018/2/layout/IconCircleList"/>
    <dgm:cxn modelId="{3142238F-109A-49CD-B6F7-BF0771F029CA}" srcId="{E02902B7-D040-47E7-8BA9-FBDC71C1169A}" destId="{BA3C2BBA-0075-42B8-9329-7FF661AF8AA4}" srcOrd="0" destOrd="0" parTransId="{162333C7-DF2C-4CE6-A0A9-D7C60F4510E4}" sibTransId="{5B78C8CA-FA72-4425-A264-530463E0C09D}"/>
    <dgm:cxn modelId="{86A6B491-ABCF-4D3F-B2A0-901A7B070D19}" type="presOf" srcId="{17E0AD3B-24ED-41F8-B914-2E6871FC274B}" destId="{7168F050-5DE6-48E5-849D-6DAA2D889B18}" srcOrd="0" destOrd="0" presId="urn:microsoft.com/office/officeart/2018/2/layout/IconCircleList"/>
    <dgm:cxn modelId="{307011BF-42A3-4E8D-B4CF-D7594D5FB59D}" type="presOf" srcId="{061E0E35-5D04-4E65-A6D6-C0544C368A0F}" destId="{21E57C21-2535-4A9A-AFFD-27028A093C77}" srcOrd="0" destOrd="0" presId="urn:microsoft.com/office/officeart/2018/2/layout/IconCircleList"/>
    <dgm:cxn modelId="{A71298C8-2935-4EA6-BDB5-6AEA8B8A14F4}" type="presOf" srcId="{16CBB853-409A-4ED9-9913-1B8B3DD9CE4C}" destId="{10171D40-63CA-4B84-A64B-11FA09EC7A30}" srcOrd="0" destOrd="0" presId="urn:microsoft.com/office/officeart/2018/2/layout/IconCircleList"/>
    <dgm:cxn modelId="{3AB05EDB-5261-4D5B-A22B-4BD6F41B9739}" type="presOf" srcId="{E02902B7-D040-47E7-8BA9-FBDC71C1169A}" destId="{AF7EE433-1850-4FB9-9F19-2B709FAD7015}" srcOrd="0" destOrd="0" presId="urn:microsoft.com/office/officeart/2018/2/layout/IconCircleList"/>
    <dgm:cxn modelId="{D3753FE0-0FD2-412C-B3D5-902C48DD0B99}" type="presOf" srcId="{5BCAEF88-82AC-4FFB-9734-6AB14DA2EFB6}" destId="{045EC6E7-D7D2-4587-8F8A-29D8076728E5}" srcOrd="0" destOrd="0" presId="urn:microsoft.com/office/officeart/2018/2/layout/IconCircleList"/>
    <dgm:cxn modelId="{4BAE2BF9-F230-44B0-B302-8A92B8A5FF21}" type="presOf" srcId="{5B78C8CA-FA72-4425-A264-530463E0C09D}" destId="{1C227795-33D2-4F1D-B0F9-79C3F99EAD9B}" srcOrd="0" destOrd="0" presId="urn:microsoft.com/office/officeart/2018/2/layout/IconCircleList"/>
    <dgm:cxn modelId="{0EB56510-4994-49CF-A63A-1ABD2C548FFF}" type="presParOf" srcId="{AF7EE433-1850-4FB9-9F19-2B709FAD7015}" destId="{06FC49A0-5877-4BCC-8846-E1C8083BA854}" srcOrd="0" destOrd="0" presId="urn:microsoft.com/office/officeart/2018/2/layout/IconCircleList"/>
    <dgm:cxn modelId="{5B67B464-2E22-4DFD-95D3-FE8766867EBD}" type="presParOf" srcId="{06FC49A0-5877-4BCC-8846-E1C8083BA854}" destId="{09C20E44-A683-4799-B8A6-CFC5EE33F104}" srcOrd="0" destOrd="0" presId="urn:microsoft.com/office/officeart/2018/2/layout/IconCircleList"/>
    <dgm:cxn modelId="{FFC841FA-05CB-4E7B-A3BC-9DCF603B0140}" type="presParOf" srcId="{09C20E44-A683-4799-B8A6-CFC5EE33F104}" destId="{B34D97AE-34BD-487C-B9E0-4EC4258A3024}" srcOrd="0" destOrd="0" presId="urn:microsoft.com/office/officeart/2018/2/layout/IconCircleList"/>
    <dgm:cxn modelId="{268775F2-3AB1-409E-B541-7AE2F4249DE5}" type="presParOf" srcId="{09C20E44-A683-4799-B8A6-CFC5EE33F104}" destId="{321E6B75-4217-4E36-86CD-C0A4EF6B84E7}" srcOrd="1" destOrd="0" presId="urn:microsoft.com/office/officeart/2018/2/layout/IconCircleList"/>
    <dgm:cxn modelId="{B16501FC-2306-49FF-8C34-84650D108CF3}" type="presParOf" srcId="{09C20E44-A683-4799-B8A6-CFC5EE33F104}" destId="{BAA96DEF-7113-4DE7-9E62-B6531BC8B097}" srcOrd="2" destOrd="0" presId="urn:microsoft.com/office/officeart/2018/2/layout/IconCircleList"/>
    <dgm:cxn modelId="{AF5504D4-640C-4C77-8A4C-2311D7CF53CB}" type="presParOf" srcId="{09C20E44-A683-4799-B8A6-CFC5EE33F104}" destId="{19BE9C51-86E6-4B40-9510-F2DBAB176A85}" srcOrd="3" destOrd="0" presId="urn:microsoft.com/office/officeart/2018/2/layout/IconCircleList"/>
    <dgm:cxn modelId="{B4831139-39D4-4046-8CEB-99188AAC46B9}" type="presParOf" srcId="{06FC49A0-5877-4BCC-8846-E1C8083BA854}" destId="{1C227795-33D2-4F1D-B0F9-79C3F99EAD9B}" srcOrd="1" destOrd="0" presId="urn:microsoft.com/office/officeart/2018/2/layout/IconCircleList"/>
    <dgm:cxn modelId="{98A1D0B8-8F6B-4AB3-A39C-ED9CF6F6B4A8}" type="presParOf" srcId="{06FC49A0-5877-4BCC-8846-E1C8083BA854}" destId="{1D64BF43-B434-46A5-B4B9-CA3DC6F7CA28}" srcOrd="2" destOrd="0" presId="urn:microsoft.com/office/officeart/2018/2/layout/IconCircleList"/>
    <dgm:cxn modelId="{E336CD68-55F0-46AF-9ADA-B58A12F95998}" type="presParOf" srcId="{1D64BF43-B434-46A5-B4B9-CA3DC6F7CA28}" destId="{7C3B744E-9870-4D36-8693-96385E31E741}" srcOrd="0" destOrd="0" presId="urn:microsoft.com/office/officeart/2018/2/layout/IconCircleList"/>
    <dgm:cxn modelId="{12A9172E-2174-4957-91CF-B7F7D6B9D9FF}" type="presParOf" srcId="{1D64BF43-B434-46A5-B4B9-CA3DC6F7CA28}" destId="{8B29E22D-0B7F-431B-8730-ABA0E41CCB5D}" srcOrd="1" destOrd="0" presId="urn:microsoft.com/office/officeart/2018/2/layout/IconCircleList"/>
    <dgm:cxn modelId="{29A68EC6-870B-4A40-8A91-A107D8B96067}" type="presParOf" srcId="{1D64BF43-B434-46A5-B4B9-CA3DC6F7CA28}" destId="{E26B30BF-9459-401F-9BB8-37D61386CDC8}" srcOrd="2" destOrd="0" presId="urn:microsoft.com/office/officeart/2018/2/layout/IconCircleList"/>
    <dgm:cxn modelId="{32650630-788C-44D8-BC9F-DFD171F66E9A}" type="presParOf" srcId="{1D64BF43-B434-46A5-B4B9-CA3DC6F7CA28}" destId="{7168F050-5DE6-48E5-849D-6DAA2D889B18}" srcOrd="3" destOrd="0" presId="urn:microsoft.com/office/officeart/2018/2/layout/IconCircleList"/>
    <dgm:cxn modelId="{FBF80488-EA71-48D9-9EB4-6B381DD0380E}" type="presParOf" srcId="{06FC49A0-5877-4BCC-8846-E1C8083BA854}" destId="{21E57C21-2535-4A9A-AFFD-27028A093C77}" srcOrd="3" destOrd="0" presId="urn:microsoft.com/office/officeart/2018/2/layout/IconCircleList"/>
    <dgm:cxn modelId="{FEEDFF10-F546-4A50-9DA4-73919983F028}" type="presParOf" srcId="{06FC49A0-5877-4BCC-8846-E1C8083BA854}" destId="{ABC5F8B2-3B42-4F06-B3B7-75ED581AA680}" srcOrd="4" destOrd="0" presId="urn:microsoft.com/office/officeart/2018/2/layout/IconCircleList"/>
    <dgm:cxn modelId="{A1BBE9B8-72C5-4A69-B48F-7043E6B54A24}" type="presParOf" srcId="{ABC5F8B2-3B42-4F06-B3B7-75ED581AA680}" destId="{F874FAD0-F812-4F4A-B940-2CEEA677B0BA}" srcOrd="0" destOrd="0" presId="urn:microsoft.com/office/officeart/2018/2/layout/IconCircleList"/>
    <dgm:cxn modelId="{638BD497-6267-4B0B-93A4-5DE47512649B}" type="presParOf" srcId="{ABC5F8B2-3B42-4F06-B3B7-75ED581AA680}" destId="{C18E8339-F0C3-4AE4-B3BF-4627A706F239}" srcOrd="1" destOrd="0" presId="urn:microsoft.com/office/officeart/2018/2/layout/IconCircleList"/>
    <dgm:cxn modelId="{D7255F3F-1651-4F8C-BCE6-ACE6B37F9AAD}" type="presParOf" srcId="{ABC5F8B2-3B42-4F06-B3B7-75ED581AA680}" destId="{2902C9C7-19EB-467C-925C-9AA408DBC80B}" srcOrd="2" destOrd="0" presId="urn:microsoft.com/office/officeart/2018/2/layout/IconCircleList"/>
    <dgm:cxn modelId="{0DD4FA11-5567-4244-8694-8CB5020F229F}" type="presParOf" srcId="{ABC5F8B2-3B42-4F06-B3B7-75ED581AA680}" destId="{E9F0582D-A55B-455A-A0B2-BE969746EEBE}" srcOrd="3" destOrd="0" presId="urn:microsoft.com/office/officeart/2018/2/layout/IconCircleList"/>
    <dgm:cxn modelId="{1F9F6C77-131F-4F39-A049-BCAFF4D74F6B}" type="presParOf" srcId="{06FC49A0-5877-4BCC-8846-E1C8083BA854}" destId="{ED4A77AC-C68A-459D-B5D6-7FEE0EC77B39}" srcOrd="5" destOrd="0" presId="urn:microsoft.com/office/officeart/2018/2/layout/IconCircleList"/>
    <dgm:cxn modelId="{D4E2B035-FFC9-4329-A5B7-A30F5C6FC84A}" type="presParOf" srcId="{06FC49A0-5877-4BCC-8846-E1C8083BA854}" destId="{C506B187-07B5-448B-98C0-ACF2AC340B0E}" srcOrd="6" destOrd="0" presId="urn:microsoft.com/office/officeart/2018/2/layout/IconCircleList"/>
    <dgm:cxn modelId="{09223D64-F70F-4B17-979C-58E96B58894D}" type="presParOf" srcId="{C506B187-07B5-448B-98C0-ACF2AC340B0E}" destId="{EAC8DA95-F50D-4659-BD63-36E06CD8BD86}" srcOrd="0" destOrd="0" presId="urn:microsoft.com/office/officeart/2018/2/layout/IconCircleList"/>
    <dgm:cxn modelId="{02B871E7-B5F7-45C0-9CFD-5A367D7DC36A}" type="presParOf" srcId="{C506B187-07B5-448B-98C0-ACF2AC340B0E}" destId="{C6F76AAE-507D-40B4-815B-201EA0BE1C49}" srcOrd="1" destOrd="0" presId="urn:microsoft.com/office/officeart/2018/2/layout/IconCircleList"/>
    <dgm:cxn modelId="{171F662D-43BB-4B6A-AD75-05ABE8B97367}" type="presParOf" srcId="{C506B187-07B5-448B-98C0-ACF2AC340B0E}" destId="{CF874F61-1897-44E1-B03B-83C4D4DDE9D8}" srcOrd="2" destOrd="0" presId="urn:microsoft.com/office/officeart/2018/2/layout/IconCircleList"/>
    <dgm:cxn modelId="{89098291-BE3F-423F-A14E-9B53679BC039}" type="presParOf" srcId="{C506B187-07B5-448B-98C0-ACF2AC340B0E}" destId="{045EC6E7-D7D2-4587-8F8A-29D8076728E5}" srcOrd="3" destOrd="0" presId="urn:microsoft.com/office/officeart/2018/2/layout/IconCircleList"/>
    <dgm:cxn modelId="{B5EAFB85-092E-4C1B-B0AE-D39A0D86DCE8}" type="presParOf" srcId="{06FC49A0-5877-4BCC-8846-E1C8083BA854}" destId="{10171D40-63CA-4B84-A64B-11FA09EC7A30}" srcOrd="7" destOrd="0" presId="urn:microsoft.com/office/officeart/2018/2/layout/IconCircleList"/>
    <dgm:cxn modelId="{654E95AD-E65E-4A5D-B0FE-5063B95D47D2}" type="presParOf" srcId="{06FC49A0-5877-4BCC-8846-E1C8083BA854}" destId="{7C17FC63-AD5F-4F98-8FE7-E032D92AA532}" srcOrd="8" destOrd="0" presId="urn:microsoft.com/office/officeart/2018/2/layout/IconCircleList"/>
    <dgm:cxn modelId="{40239178-B8FB-4E59-BFAA-63B837091FFB}" type="presParOf" srcId="{7C17FC63-AD5F-4F98-8FE7-E032D92AA532}" destId="{95C2A21E-5436-4523-8D37-9BD8AFFE5051}" srcOrd="0" destOrd="0" presId="urn:microsoft.com/office/officeart/2018/2/layout/IconCircleList"/>
    <dgm:cxn modelId="{E42EF3F0-1865-468E-8E0D-87AB0CEF518E}" type="presParOf" srcId="{7C17FC63-AD5F-4F98-8FE7-E032D92AA532}" destId="{C0D4DAD5-F956-4EFB-804D-87800E1EEAD0}" srcOrd="1" destOrd="0" presId="urn:microsoft.com/office/officeart/2018/2/layout/IconCircleList"/>
    <dgm:cxn modelId="{DE1F8D60-20C4-45E9-AE5E-EBA02CE3E0A9}" type="presParOf" srcId="{7C17FC63-AD5F-4F98-8FE7-E032D92AA532}" destId="{BDA2812B-0E7F-4237-BBBD-33D9EF3C76B7}" srcOrd="2" destOrd="0" presId="urn:microsoft.com/office/officeart/2018/2/layout/IconCircleList"/>
    <dgm:cxn modelId="{DC269D38-98C4-45D3-811B-FF931C5348DC}" type="presParOf" srcId="{7C17FC63-AD5F-4F98-8FE7-E032D92AA532}" destId="{D2F988D1-0A6D-400B-A71D-3C69DF3A63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740960-BAB1-4276-9163-E6900185B4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A8E836-136E-48AF-B583-260D987655BD}">
      <dgm:prSet/>
      <dgm:spPr/>
      <dgm:t>
        <a:bodyPr/>
        <a:lstStyle/>
        <a:p>
          <a:r>
            <a:rPr lang="en-CA" b="1"/>
            <a:t>Baseline Model</a:t>
          </a:r>
          <a:r>
            <a:rPr lang="en-CA"/>
            <a:t>:</a:t>
          </a:r>
          <a:endParaRPr lang="en-US"/>
        </a:p>
      </dgm:t>
    </dgm:pt>
    <dgm:pt modelId="{5A3F4B06-B307-4BDF-A88E-4B2818D8ED24}" type="parTrans" cxnId="{683CB547-871F-430E-9535-339365D18E09}">
      <dgm:prSet/>
      <dgm:spPr/>
      <dgm:t>
        <a:bodyPr/>
        <a:lstStyle/>
        <a:p>
          <a:endParaRPr lang="en-US"/>
        </a:p>
      </dgm:t>
    </dgm:pt>
    <dgm:pt modelId="{BFAA5A91-4DD2-4AFF-A321-4A373D394D02}" type="sibTrans" cxnId="{683CB547-871F-430E-9535-339365D18E09}">
      <dgm:prSet/>
      <dgm:spPr/>
      <dgm:t>
        <a:bodyPr/>
        <a:lstStyle/>
        <a:p>
          <a:endParaRPr lang="en-US"/>
        </a:p>
      </dgm:t>
    </dgm:pt>
    <dgm:pt modelId="{2B5EB3DB-B572-437E-816E-DC5B6F26DC40}">
      <dgm:prSet/>
      <dgm:spPr/>
      <dgm:t>
        <a:bodyPr/>
        <a:lstStyle/>
        <a:p>
          <a:r>
            <a:rPr lang="en-CA" b="1"/>
            <a:t>GridSearch on All Features</a:t>
          </a:r>
          <a:r>
            <a:rPr lang="en-CA"/>
            <a:t>:</a:t>
          </a:r>
          <a:endParaRPr lang="en-US"/>
        </a:p>
      </dgm:t>
    </dgm:pt>
    <dgm:pt modelId="{F56CBE74-1570-42A3-84C4-8AFB47455A08}" type="parTrans" cxnId="{53F08A76-0ECA-4E67-829F-A69DE07229C1}">
      <dgm:prSet/>
      <dgm:spPr/>
      <dgm:t>
        <a:bodyPr/>
        <a:lstStyle/>
        <a:p>
          <a:endParaRPr lang="en-US"/>
        </a:p>
      </dgm:t>
    </dgm:pt>
    <dgm:pt modelId="{90E909A2-D9ED-4F68-9241-2778952FD187}" type="sibTrans" cxnId="{53F08A76-0ECA-4E67-829F-A69DE07229C1}">
      <dgm:prSet/>
      <dgm:spPr/>
      <dgm:t>
        <a:bodyPr/>
        <a:lstStyle/>
        <a:p>
          <a:endParaRPr lang="en-US"/>
        </a:p>
      </dgm:t>
    </dgm:pt>
    <dgm:pt modelId="{57753ECC-C951-4B92-9213-268EE1EDABD1}">
      <dgm:prSet/>
      <dgm:spPr/>
      <dgm:t>
        <a:bodyPr/>
        <a:lstStyle/>
        <a:p>
          <a:r>
            <a:rPr lang="en-CA" b="1"/>
            <a:t>Feature Importance Analysis</a:t>
          </a:r>
          <a:r>
            <a:rPr lang="en-CA"/>
            <a:t>:</a:t>
          </a:r>
          <a:endParaRPr lang="en-US"/>
        </a:p>
      </dgm:t>
    </dgm:pt>
    <dgm:pt modelId="{C6B98111-D5BE-411E-9F5A-79EF1D5262A6}" type="parTrans" cxnId="{F990DD8A-1876-4680-B9F9-34E72B5E7DDE}">
      <dgm:prSet/>
      <dgm:spPr/>
      <dgm:t>
        <a:bodyPr/>
        <a:lstStyle/>
        <a:p>
          <a:endParaRPr lang="en-US"/>
        </a:p>
      </dgm:t>
    </dgm:pt>
    <dgm:pt modelId="{E2FA9502-C83B-49AA-85CB-34110034ACA5}" type="sibTrans" cxnId="{F990DD8A-1876-4680-B9F9-34E72B5E7DDE}">
      <dgm:prSet/>
      <dgm:spPr/>
      <dgm:t>
        <a:bodyPr/>
        <a:lstStyle/>
        <a:p>
          <a:endParaRPr lang="en-US"/>
        </a:p>
      </dgm:t>
    </dgm:pt>
    <dgm:pt modelId="{CB0026A0-65BD-4648-B738-211B63E01A2B}">
      <dgm:prSet/>
      <dgm:spPr/>
      <dgm:t>
        <a:bodyPr/>
        <a:lstStyle/>
        <a:p>
          <a:r>
            <a:rPr lang="en-CA" b="1"/>
            <a:t>Grid Search on Reduced Features</a:t>
          </a:r>
          <a:r>
            <a:rPr lang="en-CA"/>
            <a:t>:</a:t>
          </a:r>
          <a:endParaRPr lang="en-US"/>
        </a:p>
      </dgm:t>
    </dgm:pt>
    <dgm:pt modelId="{6A3778FC-2EEE-4833-A81C-5503B50C326E}" type="parTrans" cxnId="{3CDF7E48-FF67-4CFD-B958-A28A1D13CD42}">
      <dgm:prSet/>
      <dgm:spPr/>
      <dgm:t>
        <a:bodyPr/>
        <a:lstStyle/>
        <a:p>
          <a:endParaRPr lang="en-US"/>
        </a:p>
      </dgm:t>
    </dgm:pt>
    <dgm:pt modelId="{5FFBEE6B-BA1C-40D3-8030-57D5E8715E26}" type="sibTrans" cxnId="{3CDF7E48-FF67-4CFD-B958-A28A1D13CD42}">
      <dgm:prSet/>
      <dgm:spPr/>
      <dgm:t>
        <a:bodyPr/>
        <a:lstStyle/>
        <a:p>
          <a:endParaRPr lang="en-US"/>
        </a:p>
      </dgm:t>
    </dgm:pt>
    <dgm:pt modelId="{965795CB-2FF1-4EE2-8B0F-76FD2F294379}">
      <dgm:prSet/>
      <dgm:spPr/>
      <dgm:t>
        <a:bodyPr/>
        <a:lstStyle/>
        <a:p>
          <a:r>
            <a:rPr lang="en-CA" b="1"/>
            <a:t>Final Model for Random Forest</a:t>
          </a:r>
          <a:r>
            <a:rPr lang="en-CA"/>
            <a:t>:</a:t>
          </a:r>
          <a:endParaRPr lang="en-US"/>
        </a:p>
      </dgm:t>
    </dgm:pt>
    <dgm:pt modelId="{A4F311D6-3025-4C7E-8BB5-40DC01992CD7}" type="parTrans" cxnId="{8AD1BDF8-455C-4357-B489-BE45B907DD8F}">
      <dgm:prSet/>
      <dgm:spPr/>
      <dgm:t>
        <a:bodyPr/>
        <a:lstStyle/>
        <a:p>
          <a:endParaRPr lang="en-US"/>
        </a:p>
      </dgm:t>
    </dgm:pt>
    <dgm:pt modelId="{787BB37B-E88C-4ED6-9452-11F43E42FD10}" type="sibTrans" cxnId="{8AD1BDF8-455C-4357-B489-BE45B907DD8F}">
      <dgm:prSet/>
      <dgm:spPr/>
      <dgm:t>
        <a:bodyPr/>
        <a:lstStyle/>
        <a:p>
          <a:endParaRPr lang="en-US"/>
        </a:p>
      </dgm:t>
    </dgm:pt>
    <dgm:pt modelId="{54E0FA7E-BECE-41BE-9BA9-974CB3916331}">
      <dgm:prSet/>
      <dgm:spPr/>
      <dgm:t>
        <a:bodyPr/>
        <a:lstStyle/>
        <a:p>
          <a:r>
            <a:rPr lang="en-CA" b="1"/>
            <a:t>Storing Model Performance in a DataFrame</a:t>
          </a:r>
          <a:r>
            <a:rPr lang="en-CA"/>
            <a:t>:</a:t>
          </a:r>
          <a:endParaRPr lang="en-US"/>
        </a:p>
      </dgm:t>
    </dgm:pt>
    <dgm:pt modelId="{011F3525-E17C-4D18-99A3-31D3F7699604}" type="parTrans" cxnId="{36114A1A-F070-47A3-BDE0-0220F417A7BE}">
      <dgm:prSet/>
      <dgm:spPr/>
      <dgm:t>
        <a:bodyPr/>
        <a:lstStyle/>
        <a:p>
          <a:endParaRPr lang="en-US"/>
        </a:p>
      </dgm:t>
    </dgm:pt>
    <dgm:pt modelId="{A1F2E517-FF8F-427C-851C-F288F092C95B}" type="sibTrans" cxnId="{36114A1A-F070-47A3-BDE0-0220F417A7BE}">
      <dgm:prSet/>
      <dgm:spPr/>
      <dgm:t>
        <a:bodyPr/>
        <a:lstStyle/>
        <a:p>
          <a:endParaRPr lang="en-US"/>
        </a:p>
      </dgm:t>
    </dgm:pt>
    <dgm:pt modelId="{2C55B630-866C-4EF6-A2FC-065C58F2CD20}" type="pres">
      <dgm:prSet presAssocID="{74740960-BAB1-4276-9163-E6900185B41B}" presName="root" presStyleCnt="0">
        <dgm:presLayoutVars>
          <dgm:dir/>
          <dgm:resizeHandles val="exact"/>
        </dgm:presLayoutVars>
      </dgm:prSet>
      <dgm:spPr/>
    </dgm:pt>
    <dgm:pt modelId="{460B0CE4-0836-4091-ABC6-241682FCD3E4}" type="pres">
      <dgm:prSet presAssocID="{74740960-BAB1-4276-9163-E6900185B41B}" presName="container" presStyleCnt="0">
        <dgm:presLayoutVars>
          <dgm:dir/>
          <dgm:resizeHandles val="exact"/>
        </dgm:presLayoutVars>
      </dgm:prSet>
      <dgm:spPr/>
    </dgm:pt>
    <dgm:pt modelId="{89D44DD3-8E56-4246-B6A7-35EA722BB7A7}" type="pres">
      <dgm:prSet presAssocID="{51A8E836-136E-48AF-B583-260D987655BD}" presName="compNode" presStyleCnt="0"/>
      <dgm:spPr/>
    </dgm:pt>
    <dgm:pt modelId="{614A52B4-A011-4D8F-8CAD-B64952D202C7}" type="pres">
      <dgm:prSet presAssocID="{51A8E836-136E-48AF-B583-260D987655BD}" presName="iconBgRect" presStyleLbl="bgShp" presStyleIdx="0" presStyleCnt="6"/>
      <dgm:spPr/>
    </dgm:pt>
    <dgm:pt modelId="{8D8C556E-9A5C-4C86-A1EC-3CF08AD6816E}" type="pres">
      <dgm:prSet presAssocID="{51A8E836-136E-48AF-B583-260D987655B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BCDFB4-6DFC-4F82-BBD5-C46B2CDA4037}" type="pres">
      <dgm:prSet presAssocID="{51A8E836-136E-48AF-B583-260D987655BD}" presName="spaceRect" presStyleCnt="0"/>
      <dgm:spPr/>
    </dgm:pt>
    <dgm:pt modelId="{5978A811-25DE-45A3-A291-1376F3228947}" type="pres">
      <dgm:prSet presAssocID="{51A8E836-136E-48AF-B583-260D987655BD}" presName="textRect" presStyleLbl="revTx" presStyleIdx="0" presStyleCnt="6">
        <dgm:presLayoutVars>
          <dgm:chMax val="1"/>
          <dgm:chPref val="1"/>
        </dgm:presLayoutVars>
      </dgm:prSet>
      <dgm:spPr/>
    </dgm:pt>
    <dgm:pt modelId="{0C56142A-3359-4F50-842B-7DB743CADB20}" type="pres">
      <dgm:prSet presAssocID="{BFAA5A91-4DD2-4AFF-A321-4A373D394D02}" presName="sibTrans" presStyleLbl="sibTrans2D1" presStyleIdx="0" presStyleCnt="0"/>
      <dgm:spPr/>
    </dgm:pt>
    <dgm:pt modelId="{0F72D389-C3FB-4463-A361-76633739DBBA}" type="pres">
      <dgm:prSet presAssocID="{2B5EB3DB-B572-437E-816E-DC5B6F26DC40}" presName="compNode" presStyleCnt="0"/>
      <dgm:spPr/>
    </dgm:pt>
    <dgm:pt modelId="{8BF48FE0-BA4B-4AB5-8F66-AECCE1E74378}" type="pres">
      <dgm:prSet presAssocID="{2B5EB3DB-B572-437E-816E-DC5B6F26DC40}" presName="iconBgRect" presStyleLbl="bgShp" presStyleIdx="1" presStyleCnt="6"/>
      <dgm:spPr/>
    </dgm:pt>
    <dgm:pt modelId="{29E6AED4-FB9D-474D-8373-96AD5380D410}" type="pres">
      <dgm:prSet presAssocID="{2B5EB3DB-B572-437E-816E-DC5B6F26DC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16EABA85-73E4-4BFB-A9E1-354A7C3ED5E6}" type="pres">
      <dgm:prSet presAssocID="{2B5EB3DB-B572-437E-816E-DC5B6F26DC40}" presName="spaceRect" presStyleCnt="0"/>
      <dgm:spPr/>
    </dgm:pt>
    <dgm:pt modelId="{F148D524-DBF0-4335-86BE-CE25193313EB}" type="pres">
      <dgm:prSet presAssocID="{2B5EB3DB-B572-437E-816E-DC5B6F26DC40}" presName="textRect" presStyleLbl="revTx" presStyleIdx="1" presStyleCnt="6">
        <dgm:presLayoutVars>
          <dgm:chMax val="1"/>
          <dgm:chPref val="1"/>
        </dgm:presLayoutVars>
      </dgm:prSet>
      <dgm:spPr/>
    </dgm:pt>
    <dgm:pt modelId="{ABC13AA3-525F-4057-A385-ADD651A0ADEC}" type="pres">
      <dgm:prSet presAssocID="{90E909A2-D9ED-4F68-9241-2778952FD187}" presName="sibTrans" presStyleLbl="sibTrans2D1" presStyleIdx="0" presStyleCnt="0"/>
      <dgm:spPr/>
    </dgm:pt>
    <dgm:pt modelId="{ADFF1C41-9522-4617-BCD4-3E756536C8E7}" type="pres">
      <dgm:prSet presAssocID="{57753ECC-C951-4B92-9213-268EE1EDABD1}" presName="compNode" presStyleCnt="0"/>
      <dgm:spPr/>
    </dgm:pt>
    <dgm:pt modelId="{793494AB-7906-4D92-B29A-D323B2497FC5}" type="pres">
      <dgm:prSet presAssocID="{57753ECC-C951-4B92-9213-268EE1EDABD1}" presName="iconBgRect" presStyleLbl="bgShp" presStyleIdx="2" presStyleCnt="6"/>
      <dgm:spPr/>
    </dgm:pt>
    <dgm:pt modelId="{0C46EEB7-DEB1-4338-9D87-2779976B84B2}" type="pres">
      <dgm:prSet presAssocID="{57753ECC-C951-4B92-9213-268EE1EDABD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FE98683-E59C-45F9-B8E1-7226095E1399}" type="pres">
      <dgm:prSet presAssocID="{57753ECC-C951-4B92-9213-268EE1EDABD1}" presName="spaceRect" presStyleCnt="0"/>
      <dgm:spPr/>
    </dgm:pt>
    <dgm:pt modelId="{15A2A5CC-2EBB-4FFD-BFCA-6512A3DE1D3A}" type="pres">
      <dgm:prSet presAssocID="{57753ECC-C951-4B92-9213-268EE1EDABD1}" presName="textRect" presStyleLbl="revTx" presStyleIdx="2" presStyleCnt="6">
        <dgm:presLayoutVars>
          <dgm:chMax val="1"/>
          <dgm:chPref val="1"/>
        </dgm:presLayoutVars>
      </dgm:prSet>
      <dgm:spPr/>
    </dgm:pt>
    <dgm:pt modelId="{E5BDBB80-F9E3-4A01-972F-D66E503026BF}" type="pres">
      <dgm:prSet presAssocID="{E2FA9502-C83B-49AA-85CB-34110034ACA5}" presName="sibTrans" presStyleLbl="sibTrans2D1" presStyleIdx="0" presStyleCnt="0"/>
      <dgm:spPr/>
    </dgm:pt>
    <dgm:pt modelId="{51B85521-AB8E-40BF-9972-0DAC80DCD73B}" type="pres">
      <dgm:prSet presAssocID="{CB0026A0-65BD-4648-B738-211B63E01A2B}" presName="compNode" presStyleCnt="0"/>
      <dgm:spPr/>
    </dgm:pt>
    <dgm:pt modelId="{F8D75203-4228-4903-A865-0AA4D16697AB}" type="pres">
      <dgm:prSet presAssocID="{CB0026A0-65BD-4648-B738-211B63E01A2B}" presName="iconBgRect" presStyleLbl="bgShp" presStyleIdx="3" presStyleCnt="6"/>
      <dgm:spPr/>
    </dgm:pt>
    <dgm:pt modelId="{880D8B4F-E515-4771-9437-F90150EA9421}" type="pres">
      <dgm:prSet presAssocID="{CB0026A0-65BD-4648-B738-211B63E01A2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42AB707-D12B-48ED-91B9-7656D5FA3D3C}" type="pres">
      <dgm:prSet presAssocID="{CB0026A0-65BD-4648-B738-211B63E01A2B}" presName="spaceRect" presStyleCnt="0"/>
      <dgm:spPr/>
    </dgm:pt>
    <dgm:pt modelId="{80519682-9DDD-4A8D-81C4-D44C25157780}" type="pres">
      <dgm:prSet presAssocID="{CB0026A0-65BD-4648-B738-211B63E01A2B}" presName="textRect" presStyleLbl="revTx" presStyleIdx="3" presStyleCnt="6">
        <dgm:presLayoutVars>
          <dgm:chMax val="1"/>
          <dgm:chPref val="1"/>
        </dgm:presLayoutVars>
      </dgm:prSet>
      <dgm:spPr/>
    </dgm:pt>
    <dgm:pt modelId="{80A8FF7B-DB07-4F90-8258-7A644DBC20DA}" type="pres">
      <dgm:prSet presAssocID="{5FFBEE6B-BA1C-40D3-8030-57D5E8715E26}" presName="sibTrans" presStyleLbl="sibTrans2D1" presStyleIdx="0" presStyleCnt="0"/>
      <dgm:spPr/>
    </dgm:pt>
    <dgm:pt modelId="{56C16C3D-8CE3-4B7E-AE14-8EDFF957976B}" type="pres">
      <dgm:prSet presAssocID="{965795CB-2FF1-4EE2-8B0F-76FD2F294379}" presName="compNode" presStyleCnt="0"/>
      <dgm:spPr/>
    </dgm:pt>
    <dgm:pt modelId="{B82B5A08-57FF-4D7B-8374-C5993156302A}" type="pres">
      <dgm:prSet presAssocID="{965795CB-2FF1-4EE2-8B0F-76FD2F294379}" presName="iconBgRect" presStyleLbl="bgShp" presStyleIdx="4" presStyleCnt="6"/>
      <dgm:spPr/>
    </dgm:pt>
    <dgm:pt modelId="{E2B42D4E-85E3-44BD-A27D-2FA472A89D22}" type="pres">
      <dgm:prSet presAssocID="{965795CB-2FF1-4EE2-8B0F-76FD2F29437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69784C46-B0F2-4373-A448-93829E840CFA}" type="pres">
      <dgm:prSet presAssocID="{965795CB-2FF1-4EE2-8B0F-76FD2F294379}" presName="spaceRect" presStyleCnt="0"/>
      <dgm:spPr/>
    </dgm:pt>
    <dgm:pt modelId="{FFA72A6E-4CE0-4409-8475-E4D2E7284F43}" type="pres">
      <dgm:prSet presAssocID="{965795CB-2FF1-4EE2-8B0F-76FD2F294379}" presName="textRect" presStyleLbl="revTx" presStyleIdx="4" presStyleCnt="6">
        <dgm:presLayoutVars>
          <dgm:chMax val="1"/>
          <dgm:chPref val="1"/>
        </dgm:presLayoutVars>
      </dgm:prSet>
      <dgm:spPr/>
    </dgm:pt>
    <dgm:pt modelId="{00E9EAB2-160B-47B3-94C8-2645F3E558B1}" type="pres">
      <dgm:prSet presAssocID="{787BB37B-E88C-4ED6-9452-11F43E42FD10}" presName="sibTrans" presStyleLbl="sibTrans2D1" presStyleIdx="0" presStyleCnt="0"/>
      <dgm:spPr/>
    </dgm:pt>
    <dgm:pt modelId="{A78E70BA-6A50-40DA-B371-71E44B0D027A}" type="pres">
      <dgm:prSet presAssocID="{54E0FA7E-BECE-41BE-9BA9-974CB3916331}" presName="compNode" presStyleCnt="0"/>
      <dgm:spPr/>
    </dgm:pt>
    <dgm:pt modelId="{C7C339B0-651F-46D3-942F-989370AD644F}" type="pres">
      <dgm:prSet presAssocID="{54E0FA7E-BECE-41BE-9BA9-974CB3916331}" presName="iconBgRect" presStyleLbl="bgShp" presStyleIdx="5" presStyleCnt="6"/>
      <dgm:spPr/>
    </dgm:pt>
    <dgm:pt modelId="{E60ECF10-2FCC-4A12-A0F7-9F60523BB9B4}" type="pres">
      <dgm:prSet presAssocID="{54E0FA7E-BECE-41BE-9BA9-974CB391633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5F12FB-08A3-4AFE-AD77-F7B9BA9C8A9C}" type="pres">
      <dgm:prSet presAssocID="{54E0FA7E-BECE-41BE-9BA9-974CB3916331}" presName="spaceRect" presStyleCnt="0"/>
      <dgm:spPr/>
    </dgm:pt>
    <dgm:pt modelId="{29CE5B96-3CB0-4E00-8CC5-9254DA9AD5DD}" type="pres">
      <dgm:prSet presAssocID="{54E0FA7E-BECE-41BE-9BA9-974CB391633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3E4CC08-41A6-4D85-9F81-9F15FA473ECC}" type="presOf" srcId="{51A8E836-136E-48AF-B583-260D987655BD}" destId="{5978A811-25DE-45A3-A291-1376F3228947}" srcOrd="0" destOrd="0" presId="urn:microsoft.com/office/officeart/2018/2/layout/IconCircleList"/>
    <dgm:cxn modelId="{36114A1A-F070-47A3-BDE0-0220F417A7BE}" srcId="{74740960-BAB1-4276-9163-E6900185B41B}" destId="{54E0FA7E-BECE-41BE-9BA9-974CB3916331}" srcOrd="5" destOrd="0" parTransId="{011F3525-E17C-4D18-99A3-31D3F7699604}" sibTransId="{A1F2E517-FF8F-427C-851C-F288F092C95B}"/>
    <dgm:cxn modelId="{C7E21A65-F829-40CB-88FF-9689824D45E3}" type="presOf" srcId="{74740960-BAB1-4276-9163-E6900185B41B}" destId="{2C55B630-866C-4EF6-A2FC-065C58F2CD20}" srcOrd="0" destOrd="0" presId="urn:microsoft.com/office/officeart/2018/2/layout/IconCircleList"/>
    <dgm:cxn modelId="{D7C19045-6213-40CF-B699-E18528E7CC8A}" type="presOf" srcId="{5FFBEE6B-BA1C-40D3-8030-57D5E8715E26}" destId="{80A8FF7B-DB07-4F90-8258-7A644DBC20DA}" srcOrd="0" destOrd="0" presId="urn:microsoft.com/office/officeart/2018/2/layout/IconCircleList"/>
    <dgm:cxn modelId="{683CB547-871F-430E-9535-339365D18E09}" srcId="{74740960-BAB1-4276-9163-E6900185B41B}" destId="{51A8E836-136E-48AF-B583-260D987655BD}" srcOrd="0" destOrd="0" parTransId="{5A3F4B06-B307-4BDF-A88E-4B2818D8ED24}" sibTransId="{BFAA5A91-4DD2-4AFF-A321-4A373D394D02}"/>
    <dgm:cxn modelId="{3CDF7E48-FF67-4CFD-B958-A28A1D13CD42}" srcId="{74740960-BAB1-4276-9163-E6900185B41B}" destId="{CB0026A0-65BD-4648-B738-211B63E01A2B}" srcOrd="3" destOrd="0" parTransId="{6A3778FC-2EEE-4833-A81C-5503B50C326E}" sibTransId="{5FFBEE6B-BA1C-40D3-8030-57D5E8715E26}"/>
    <dgm:cxn modelId="{578D9C69-4A14-4B89-96D6-116434BE730A}" type="presOf" srcId="{E2FA9502-C83B-49AA-85CB-34110034ACA5}" destId="{E5BDBB80-F9E3-4A01-972F-D66E503026BF}" srcOrd="0" destOrd="0" presId="urn:microsoft.com/office/officeart/2018/2/layout/IconCircleList"/>
    <dgm:cxn modelId="{53F08A76-0ECA-4E67-829F-A69DE07229C1}" srcId="{74740960-BAB1-4276-9163-E6900185B41B}" destId="{2B5EB3DB-B572-437E-816E-DC5B6F26DC40}" srcOrd="1" destOrd="0" parTransId="{F56CBE74-1570-42A3-84C4-8AFB47455A08}" sibTransId="{90E909A2-D9ED-4F68-9241-2778952FD187}"/>
    <dgm:cxn modelId="{F0961788-405B-46E6-AFE4-1EED4E54019E}" type="presOf" srcId="{BFAA5A91-4DD2-4AFF-A321-4A373D394D02}" destId="{0C56142A-3359-4F50-842B-7DB743CADB20}" srcOrd="0" destOrd="0" presId="urn:microsoft.com/office/officeart/2018/2/layout/IconCircleList"/>
    <dgm:cxn modelId="{75DEA889-DAFB-498E-840A-6460ED91BD2F}" type="presOf" srcId="{57753ECC-C951-4B92-9213-268EE1EDABD1}" destId="{15A2A5CC-2EBB-4FFD-BFCA-6512A3DE1D3A}" srcOrd="0" destOrd="0" presId="urn:microsoft.com/office/officeart/2018/2/layout/IconCircleList"/>
    <dgm:cxn modelId="{F990DD8A-1876-4680-B9F9-34E72B5E7DDE}" srcId="{74740960-BAB1-4276-9163-E6900185B41B}" destId="{57753ECC-C951-4B92-9213-268EE1EDABD1}" srcOrd="2" destOrd="0" parTransId="{C6B98111-D5BE-411E-9F5A-79EF1D5262A6}" sibTransId="{E2FA9502-C83B-49AA-85CB-34110034ACA5}"/>
    <dgm:cxn modelId="{C2B0E894-4B61-4D8C-9174-812A8DE2A03C}" type="presOf" srcId="{2B5EB3DB-B572-437E-816E-DC5B6F26DC40}" destId="{F148D524-DBF0-4335-86BE-CE25193313EB}" srcOrd="0" destOrd="0" presId="urn:microsoft.com/office/officeart/2018/2/layout/IconCircleList"/>
    <dgm:cxn modelId="{F8B884BA-D2E9-4D4C-90B1-553387EDEE81}" type="presOf" srcId="{787BB37B-E88C-4ED6-9452-11F43E42FD10}" destId="{00E9EAB2-160B-47B3-94C8-2645F3E558B1}" srcOrd="0" destOrd="0" presId="urn:microsoft.com/office/officeart/2018/2/layout/IconCircleList"/>
    <dgm:cxn modelId="{DFEFDACA-BC8B-4A91-A127-4E646681A8FA}" type="presOf" srcId="{CB0026A0-65BD-4648-B738-211B63E01A2B}" destId="{80519682-9DDD-4A8D-81C4-D44C25157780}" srcOrd="0" destOrd="0" presId="urn:microsoft.com/office/officeart/2018/2/layout/IconCircleList"/>
    <dgm:cxn modelId="{A88727DA-4546-40C9-95E3-845F4F70EA34}" type="presOf" srcId="{90E909A2-D9ED-4F68-9241-2778952FD187}" destId="{ABC13AA3-525F-4057-A385-ADD651A0ADEC}" srcOrd="0" destOrd="0" presId="urn:microsoft.com/office/officeart/2018/2/layout/IconCircleList"/>
    <dgm:cxn modelId="{8C8FAAE2-0F79-4F96-9BF1-8C1D29B2052E}" type="presOf" srcId="{54E0FA7E-BECE-41BE-9BA9-974CB3916331}" destId="{29CE5B96-3CB0-4E00-8CC5-9254DA9AD5DD}" srcOrd="0" destOrd="0" presId="urn:microsoft.com/office/officeart/2018/2/layout/IconCircleList"/>
    <dgm:cxn modelId="{450E62EA-DA34-4CB8-8827-5012FB783047}" type="presOf" srcId="{965795CB-2FF1-4EE2-8B0F-76FD2F294379}" destId="{FFA72A6E-4CE0-4409-8475-E4D2E7284F43}" srcOrd="0" destOrd="0" presId="urn:microsoft.com/office/officeart/2018/2/layout/IconCircleList"/>
    <dgm:cxn modelId="{8AD1BDF8-455C-4357-B489-BE45B907DD8F}" srcId="{74740960-BAB1-4276-9163-E6900185B41B}" destId="{965795CB-2FF1-4EE2-8B0F-76FD2F294379}" srcOrd="4" destOrd="0" parTransId="{A4F311D6-3025-4C7E-8BB5-40DC01992CD7}" sibTransId="{787BB37B-E88C-4ED6-9452-11F43E42FD10}"/>
    <dgm:cxn modelId="{0B3664A4-BC7A-4F2E-99BB-51DC6D79DA54}" type="presParOf" srcId="{2C55B630-866C-4EF6-A2FC-065C58F2CD20}" destId="{460B0CE4-0836-4091-ABC6-241682FCD3E4}" srcOrd="0" destOrd="0" presId="urn:microsoft.com/office/officeart/2018/2/layout/IconCircleList"/>
    <dgm:cxn modelId="{B242A087-AA60-41D7-AE58-F4DE0B2D9D0B}" type="presParOf" srcId="{460B0CE4-0836-4091-ABC6-241682FCD3E4}" destId="{89D44DD3-8E56-4246-B6A7-35EA722BB7A7}" srcOrd="0" destOrd="0" presId="urn:microsoft.com/office/officeart/2018/2/layout/IconCircleList"/>
    <dgm:cxn modelId="{A5ADBDC1-88C9-4878-A3C1-DF7778253AD8}" type="presParOf" srcId="{89D44DD3-8E56-4246-B6A7-35EA722BB7A7}" destId="{614A52B4-A011-4D8F-8CAD-B64952D202C7}" srcOrd="0" destOrd="0" presId="urn:microsoft.com/office/officeart/2018/2/layout/IconCircleList"/>
    <dgm:cxn modelId="{FA4BC447-9AD2-4B81-9C78-38E2F05074EB}" type="presParOf" srcId="{89D44DD3-8E56-4246-B6A7-35EA722BB7A7}" destId="{8D8C556E-9A5C-4C86-A1EC-3CF08AD6816E}" srcOrd="1" destOrd="0" presId="urn:microsoft.com/office/officeart/2018/2/layout/IconCircleList"/>
    <dgm:cxn modelId="{7E5CDA1A-B8AD-4F2C-981D-456AEDC87AF1}" type="presParOf" srcId="{89D44DD3-8E56-4246-B6A7-35EA722BB7A7}" destId="{A1BCDFB4-6DFC-4F82-BBD5-C46B2CDA4037}" srcOrd="2" destOrd="0" presId="urn:microsoft.com/office/officeart/2018/2/layout/IconCircleList"/>
    <dgm:cxn modelId="{217F8F30-F089-4071-80C0-77CE9F7D56F5}" type="presParOf" srcId="{89D44DD3-8E56-4246-B6A7-35EA722BB7A7}" destId="{5978A811-25DE-45A3-A291-1376F3228947}" srcOrd="3" destOrd="0" presId="urn:microsoft.com/office/officeart/2018/2/layout/IconCircleList"/>
    <dgm:cxn modelId="{21EFAB70-977C-48E0-8240-CD873F33E3AF}" type="presParOf" srcId="{460B0CE4-0836-4091-ABC6-241682FCD3E4}" destId="{0C56142A-3359-4F50-842B-7DB743CADB20}" srcOrd="1" destOrd="0" presId="urn:microsoft.com/office/officeart/2018/2/layout/IconCircleList"/>
    <dgm:cxn modelId="{B6F2BF89-3209-4C11-AB28-2B7210834607}" type="presParOf" srcId="{460B0CE4-0836-4091-ABC6-241682FCD3E4}" destId="{0F72D389-C3FB-4463-A361-76633739DBBA}" srcOrd="2" destOrd="0" presId="urn:microsoft.com/office/officeart/2018/2/layout/IconCircleList"/>
    <dgm:cxn modelId="{E727A94A-EC29-4EF2-932F-359DFABA685C}" type="presParOf" srcId="{0F72D389-C3FB-4463-A361-76633739DBBA}" destId="{8BF48FE0-BA4B-4AB5-8F66-AECCE1E74378}" srcOrd="0" destOrd="0" presId="urn:microsoft.com/office/officeart/2018/2/layout/IconCircleList"/>
    <dgm:cxn modelId="{D0BB62FB-1C56-45B9-855F-12496EDBDFF9}" type="presParOf" srcId="{0F72D389-C3FB-4463-A361-76633739DBBA}" destId="{29E6AED4-FB9D-474D-8373-96AD5380D410}" srcOrd="1" destOrd="0" presId="urn:microsoft.com/office/officeart/2018/2/layout/IconCircleList"/>
    <dgm:cxn modelId="{0449DB70-8622-450D-B0E1-C224547045E4}" type="presParOf" srcId="{0F72D389-C3FB-4463-A361-76633739DBBA}" destId="{16EABA85-73E4-4BFB-A9E1-354A7C3ED5E6}" srcOrd="2" destOrd="0" presId="urn:microsoft.com/office/officeart/2018/2/layout/IconCircleList"/>
    <dgm:cxn modelId="{2A9CC07A-E47D-4B5B-B1EA-C3066E37CA4C}" type="presParOf" srcId="{0F72D389-C3FB-4463-A361-76633739DBBA}" destId="{F148D524-DBF0-4335-86BE-CE25193313EB}" srcOrd="3" destOrd="0" presId="urn:microsoft.com/office/officeart/2018/2/layout/IconCircleList"/>
    <dgm:cxn modelId="{D270F78A-52E2-47C3-BCB4-6C992A5C4479}" type="presParOf" srcId="{460B0CE4-0836-4091-ABC6-241682FCD3E4}" destId="{ABC13AA3-525F-4057-A385-ADD651A0ADEC}" srcOrd="3" destOrd="0" presId="urn:microsoft.com/office/officeart/2018/2/layout/IconCircleList"/>
    <dgm:cxn modelId="{F532F7AE-559F-4673-A075-1D79578E8D59}" type="presParOf" srcId="{460B0CE4-0836-4091-ABC6-241682FCD3E4}" destId="{ADFF1C41-9522-4617-BCD4-3E756536C8E7}" srcOrd="4" destOrd="0" presId="urn:microsoft.com/office/officeart/2018/2/layout/IconCircleList"/>
    <dgm:cxn modelId="{79D641D5-5CA5-48F8-8B61-BF6AF16E9692}" type="presParOf" srcId="{ADFF1C41-9522-4617-BCD4-3E756536C8E7}" destId="{793494AB-7906-4D92-B29A-D323B2497FC5}" srcOrd="0" destOrd="0" presId="urn:microsoft.com/office/officeart/2018/2/layout/IconCircleList"/>
    <dgm:cxn modelId="{529CD5BA-09DB-474E-B744-1DA3A86D9F44}" type="presParOf" srcId="{ADFF1C41-9522-4617-BCD4-3E756536C8E7}" destId="{0C46EEB7-DEB1-4338-9D87-2779976B84B2}" srcOrd="1" destOrd="0" presId="urn:microsoft.com/office/officeart/2018/2/layout/IconCircleList"/>
    <dgm:cxn modelId="{43D152F0-7114-4D5F-BA66-89DB3F369BA9}" type="presParOf" srcId="{ADFF1C41-9522-4617-BCD4-3E756536C8E7}" destId="{8FE98683-E59C-45F9-B8E1-7226095E1399}" srcOrd="2" destOrd="0" presId="urn:microsoft.com/office/officeart/2018/2/layout/IconCircleList"/>
    <dgm:cxn modelId="{35F47FF5-ECC2-4450-B1B1-00607B2CC986}" type="presParOf" srcId="{ADFF1C41-9522-4617-BCD4-3E756536C8E7}" destId="{15A2A5CC-2EBB-4FFD-BFCA-6512A3DE1D3A}" srcOrd="3" destOrd="0" presId="urn:microsoft.com/office/officeart/2018/2/layout/IconCircleList"/>
    <dgm:cxn modelId="{9CEF4131-FDE9-4CAC-B110-B066CE8ABCB1}" type="presParOf" srcId="{460B0CE4-0836-4091-ABC6-241682FCD3E4}" destId="{E5BDBB80-F9E3-4A01-972F-D66E503026BF}" srcOrd="5" destOrd="0" presId="urn:microsoft.com/office/officeart/2018/2/layout/IconCircleList"/>
    <dgm:cxn modelId="{1A255B44-CF5B-406D-8E25-E7D91F015345}" type="presParOf" srcId="{460B0CE4-0836-4091-ABC6-241682FCD3E4}" destId="{51B85521-AB8E-40BF-9972-0DAC80DCD73B}" srcOrd="6" destOrd="0" presId="urn:microsoft.com/office/officeart/2018/2/layout/IconCircleList"/>
    <dgm:cxn modelId="{DAFD68C3-09C3-4587-A45D-7ADEEC091E27}" type="presParOf" srcId="{51B85521-AB8E-40BF-9972-0DAC80DCD73B}" destId="{F8D75203-4228-4903-A865-0AA4D16697AB}" srcOrd="0" destOrd="0" presId="urn:microsoft.com/office/officeart/2018/2/layout/IconCircleList"/>
    <dgm:cxn modelId="{035C2EDC-F0B7-4C37-88EE-1F60DD08DC7A}" type="presParOf" srcId="{51B85521-AB8E-40BF-9972-0DAC80DCD73B}" destId="{880D8B4F-E515-4771-9437-F90150EA9421}" srcOrd="1" destOrd="0" presId="urn:microsoft.com/office/officeart/2018/2/layout/IconCircleList"/>
    <dgm:cxn modelId="{DA8F619F-9E08-4C3B-94EF-3604DD101203}" type="presParOf" srcId="{51B85521-AB8E-40BF-9972-0DAC80DCD73B}" destId="{342AB707-D12B-48ED-91B9-7656D5FA3D3C}" srcOrd="2" destOrd="0" presId="urn:microsoft.com/office/officeart/2018/2/layout/IconCircleList"/>
    <dgm:cxn modelId="{81C8FEF0-1454-49FE-96EA-3105FF70D189}" type="presParOf" srcId="{51B85521-AB8E-40BF-9972-0DAC80DCD73B}" destId="{80519682-9DDD-4A8D-81C4-D44C25157780}" srcOrd="3" destOrd="0" presId="urn:microsoft.com/office/officeart/2018/2/layout/IconCircleList"/>
    <dgm:cxn modelId="{FC3E020A-1DBA-44D8-8B8D-EB62B11E3807}" type="presParOf" srcId="{460B0CE4-0836-4091-ABC6-241682FCD3E4}" destId="{80A8FF7B-DB07-4F90-8258-7A644DBC20DA}" srcOrd="7" destOrd="0" presId="urn:microsoft.com/office/officeart/2018/2/layout/IconCircleList"/>
    <dgm:cxn modelId="{EEF42D7B-5D78-4588-8404-4FB799B909F6}" type="presParOf" srcId="{460B0CE4-0836-4091-ABC6-241682FCD3E4}" destId="{56C16C3D-8CE3-4B7E-AE14-8EDFF957976B}" srcOrd="8" destOrd="0" presId="urn:microsoft.com/office/officeart/2018/2/layout/IconCircleList"/>
    <dgm:cxn modelId="{F3E7BA39-D79E-4B33-8A8E-79B488ABE99E}" type="presParOf" srcId="{56C16C3D-8CE3-4B7E-AE14-8EDFF957976B}" destId="{B82B5A08-57FF-4D7B-8374-C5993156302A}" srcOrd="0" destOrd="0" presId="urn:microsoft.com/office/officeart/2018/2/layout/IconCircleList"/>
    <dgm:cxn modelId="{79124AEB-8353-49AE-ACCF-CD5AC730AFC2}" type="presParOf" srcId="{56C16C3D-8CE3-4B7E-AE14-8EDFF957976B}" destId="{E2B42D4E-85E3-44BD-A27D-2FA472A89D22}" srcOrd="1" destOrd="0" presId="urn:microsoft.com/office/officeart/2018/2/layout/IconCircleList"/>
    <dgm:cxn modelId="{0F7FA07E-9DE4-4DA8-9B8C-2C7A1DFCE068}" type="presParOf" srcId="{56C16C3D-8CE3-4B7E-AE14-8EDFF957976B}" destId="{69784C46-B0F2-4373-A448-93829E840CFA}" srcOrd="2" destOrd="0" presId="urn:microsoft.com/office/officeart/2018/2/layout/IconCircleList"/>
    <dgm:cxn modelId="{AE427D70-07AD-42A5-8194-B92B94D3F4CE}" type="presParOf" srcId="{56C16C3D-8CE3-4B7E-AE14-8EDFF957976B}" destId="{FFA72A6E-4CE0-4409-8475-E4D2E7284F43}" srcOrd="3" destOrd="0" presId="urn:microsoft.com/office/officeart/2018/2/layout/IconCircleList"/>
    <dgm:cxn modelId="{5F93D3BA-097B-475D-958A-1396EA05A8E6}" type="presParOf" srcId="{460B0CE4-0836-4091-ABC6-241682FCD3E4}" destId="{00E9EAB2-160B-47B3-94C8-2645F3E558B1}" srcOrd="9" destOrd="0" presId="urn:microsoft.com/office/officeart/2018/2/layout/IconCircleList"/>
    <dgm:cxn modelId="{FD925B71-B369-41DE-AE89-06541BE9832C}" type="presParOf" srcId="{460B0CE4-0836-4091-ABC6-241682FCD3E4}" destId="{A78E70BA-6A50-40DA-B371-71E44B0D027A}" srcOrd="10" destOrd="0" presId="urn:microsoft.com/office/officeart/2018/2/layout/IconCircleList"/>
    <dgm:cxn modelId="{E5D741D6-5956-4630-BA0A-45B86765D400}" type="presParOf" srcId="{A78E70BA-6A50-40DA-B371-71E44B0D027A}" destId="{C7C339B0-651F-46D3-942F-989370AD644F}" srcOrd="0" destOrd="0" presId="urn:microsoft.com/office/officeart/2018/2/layout/IconCircleList"/>
    <dgm:cxn modelId="{23187254-F523-4972-B9B3-5658DEC3E664}" type="presParOf" srcId="{A78E70BA-6A50-40DA-B371-71E44B0D027A}" destId="{E60ECF10-2FCC-4A12-A0F7-9F60523BB9B4}" srcOrd="1" destOrd="0" presId="urn:microsoft.com/office/officeart/2018/2/layout/IconCircleList"/>
    <dgm:cxn modelId="{0A71246E-8852-4B03-A346-9ACA7BF8E43A}" type="presParOf" srcId="{A78E70BA-6A50-40DA-B371-71E44B0D027A}" destId="{F85F12FB-08A3-4AFE-AD77-F7B9BA9C8A9C}" srcOrd="2" destOrd="0" presId="urn:microsoft.com/office/officeart/2018/2/layout/IconCircleList"/>
    <dgm:cxn modelId="{3BA84154-8274-4DB5-BE41-BDE1292EBF60}" type="presParOf" srcId="{A78E70BA-6A50-40DA-B371-71E44B0D027A}" destId="{29CE5B96-3CB0-4E00-8CC5-9254DA9AD5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1E85E-5C9B-4A0F-A2F0-82DD65527327}">
      <dsp:nvSpPr>
        <dsp:cNvPr id="0" name=""/>
        <dsp:cNvSpPr/>
      </dsp:nvSpPr>
      <dsp:spPr>
        <a:xfrm>
          <a:off x="3180862" y="550302"/>
          <a:ext cx="1240326" cy="124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Data Quality: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The dataset consists of 4,653 rows and 9 columns.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There are no missing values in any of the columns.</a:t>
          </a:r>
          <a:endParaRPr lang="en-US" sz="900" kern="1200" dirty="0"/>
        </a:p>
      </dsp:txBody>
      <dsp:txXfrm>
        <a:off x="3180862" y="550302"/>
        <a:ext cx="1240326" cy="1240326"/>
      </dsp:txXfrm>
    </dsp:sp>
    <dsp:sp modelId="{25FF578A-22EE-48B0-939C-F8A611AEA57B}">
      <dsp:nvSpPr>
        <dsp:cNvPr id="0" name=""/>
        <dsp:cNvSpPr/>
      </dsp:nvSpPr>
      <dsp:spPr>
        <a:xfrm>
          <a:off x="258883" y="513905"/>
          <a:ext cx="4655734" cy="4655734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2D73A-378F-497B-82AF-5F4370520E0A}">
      <dsp:nvSpPr>
        <dsp:cNvPr id="0" name=""/>
        <dsp:cNvSpPr/>
      </dsp:nvSpPr>
      <dsp:spPr>
        <a:xfrm>
          <a:off x="3931326" y="2859991"/>
          <a:ext cx="1240326" cy="124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Summary Statistics:</a:t>
          </a:r>
          <a:br>
            <a:rPr lang="en-US" sz="1100" b="1" i="0" kern="1200" dirty="0"/>
          </a:br>
          <a:r>
            <a:rPr lang="en-US" sz="1000" b="0" i="0" kern="1200" dirty="0"/>
            <a:t>Summary statistics were calculated for numeric variables: </a:t>
          </a:r>
          <a:r>
            <a:rPr lang="en-US" sz="1000" b="0" i="1" kern="1200" dirty="0" err="1"/>
            <a:t>JoiningYear</a:t>
          </a:r>
          <a:r>
            <a:rPr lang="en-US" sz="1000" b="0" i="1" kern="1200" dirty="0"/>
            <a:t>, </a:t>
          </a:r>
          <a:r>
            <a:rPr lang="en-US" sz="1000" b="0" i="1" kern="1200" dirty="0" err="1"/>
            <a:t>PaymentTier</a:t>
          </a:r>
          <a:r>
            <a:rPr lang="en-US" sz="1000" b="0" i="1" kern="1200" dirty="0"/>
            <a:t>, </a:t>
          </a:r>
          <a:r>
            <a:rPr lang="en-US" sz="1000" b="0" i="1" kern="1200" dirty="0" err="1"/>
            <a:t>Age,ExperienceInCurrentDomain</a:t>
          </a:r>
          <a:r>
            <a:rPr lang="en-US" sz="1000" b="0" i="1" kern="1200" dirty="0"/>
            <a:t>, &amp; </a:t>
          </a:r>
          <a:r>
            <a:rPr lang="en-US" sz="1000" b="0" i="1" kern="1200" dirty="0" err="1"/>
            <a:t>LeaveOrNot</a:t>
          </a:r>
          <a:r>
            <a:rPr lang="en-US" sz="1000" b="0" i="1" kern="1200" dirty="0"/>
            <a:t>.</a:t>
          </a:r>
          <a:endParaRPr lang="en-US" sz="1100" kern="1200" dirty="0"/>
        </a:p>
      </dsp:txBody>
      <dsp:txXfrm>
        <a:off x="3931326" y="2859991"/>
        <a:ext cx="1240326" cy="1240326"/>
      </dsp:txXfrm>
    </dsp:sp>
    <dsp:sp modelId="{EAAA4124-48E7-43BE-A8F1-61816D0A184D}">
      <dsp:nvSpPr>
        <dsp:cNvPr id="0" name=""/>
        <dsp:cNvSpPr/>
      </dsp:nvSpPr>
      <dsp:spPr>
        <a:xfrm>
          <a:off x="258883" y="513905"/>
          <a:ext cx="4655734" cy="4655734"/>
        </a:xfrm>
        <a:prstGeom prst="circularArrow">
          <a:avLst>
            <a:gd name="adj1" fmla="val 5195"/>
            <a:gd name="adj2" fmla="val 335535"/>
            <a:gd name="adj3" fmla="val 4016296"/>
            <a:gd name="adj4" fmla="val 2251966"/>
            <a:gd name="adj5" fmla="val 606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BA2A-B5AD-4A6D-95A3-41F01BCE07FA}">
      <dsp:nvSpPr>
        <dsp:cNvPr id="0" name=""/>
        <dsp:cNvSpPr/>
      </dsp:nvSpPr>
      <dsp:spPr>
        <a:xfrm>
          <a:off x="1966587" y="4287457"/>
          <a:ext cx="1240326" cy="124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Data Visualization: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Histograms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Bar plots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Pairwise scatter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Box plots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Cross-tabulation (contingency table)</a:t>
          </a:r>
          <a:endParaRPr lang="en-US" sz="900" kern="1200" dirty="0"/>
        </a:p>
      </dsp:txBody>
      <dsp:txXfrm>
        <a:off x="1966587" y="4287457"/>
        <a:ext cx="1240326" cy="1240326"/>
      </dsp:txXfrm>
    </dsp:sp>
    <dsp:sp modelId="{4406055C-ADC5-47AA-9B65-C69BF60498FA}">
      <dsp:nvSpPr>
        <dsp:cNvPr id="0" name=""/>
        <dsp:cNvSpPr/>
      </dsp:nvSpPr>
      <dsp:spPr>
        <a:xfrm>
          <a:off x="258883" y="513905"/>
          <a:ext cx="4655734" cy="4655734"/>
        </a:xfrm>
        <a:prstGeom prst="circularArrow">
          <a:avLst>
            <a:gd name="adj1" fmla="val 5195"/>
            <a:gd name="adj2" fmla="val 335535"/>
            <a:gd name="adj3" fmla="val 8212500"/>
            <a:gd name="adj4" fmla="val 6448170"/>
            <a:gd name="adj5" fmla="val 606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DB3CD-B4AF-4600-AADC-78DDA94A7228}">
      <dsp:nvSpPr>
        <dsp:cNvPr id="0" name=""/>
        <dsp:cNvSpPr/>
      </dsp:nvSpPr>
      <dsp:spPr>
        <a:xfrm>
          <a:off x="1849" y="2859991"/>
          <a:ext cx="1240326" cy="124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Key Observations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(1) In fig2. there is a pattern for employees who joined in 2018.</a:t>
          </a:r>
          <a:endParaRPr lang="en-US" sz="1100" kern="1200" dirty="0"/>
        </a:p>
      </dsp:txBody>
      <dsp:txXfrm>
        <a:off x="1849" y="2859991"/>
        <a:ext cx="1240326" cy="1240326"/>
      </dsp:txXfrm>
    </dsp:sp>
    <dsp:sp modelId="{717E5D59-D571-4F02-8206-0A7CA9B6D748}">
      <dsp:nvSpPr>
        <dsp:cNvPr id="0" name=""/>
        <dsp:cNvSpPr/>
      </dsp:nvSpPr>
      <dsp:spPr>
        <a:xfrm>
          <a:off x="258883" y="513905"/>
          <a:ext cx="4655734" cy="4655734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9661B-3EE0-4920-AF61-AB0C05DAB181}">
      <dsp:nvSpPr>
        <dsp:cNvPr id="0" name=""/>
        <dsp:cNvSpPr/>
      </dsp:nvSpPr>
      <dsp:spPr>
        <a:xfrm>
          <a:off x="752312" y="550302"/>
          <a:ext cx="1240326" cy="124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(2) The age distribution shows differences between employees who left and those who did not.</a:t>
          </a:r>
          <a:endParaRPr lang="en-US" sz="1100" kern="1200" dirty="0"/>
        </a:p>
      </dsp:txBody>
      <dsp:txXfrm>
        <a:off x="752312" y="550302"/>
        <a:ext cx="1240326" cy="1240326"/>
      </dsp:txXfrm>
    </dsp:sp>
    <dsp:sp modelId="{D6947E4C-E823-4F96-8AD6-A7AD69D446C4}">
      <dsp:nvSpPr>
        <dsp:cNvPr id="0" name=""/>
        <dsp:cNvSpPr/>
      </dsp:nvSpPr>
      <dsp:spPr>
        <a:xfrm>
          <a:off x="258883" y="513905"/>
          <a:ext cx="4655734" cy="4655734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9F67E-7838-4D83-8F93-D3DCA3B784A3}">
      <dsp:nvSpPr>
        <dsp:cNvPr id="0" name=""/>
        <dsp:cNvSpPr/>
      </dsp:nvSpPr>
      <dsp:spPr>
        <a:xfrm>
          <a:off x="2628565" y="1958"/>
          <a:ext cx="3942847" cy="10603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CA" sz="1300" b="0" i="0" kern="1200" dirty="0" err="1"/>
            <a:t>Numerical_transformer</a:t>
          </a:r>
          <a:endParaRPr lang="en-CA" sz="13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CA" sz="1300" kern="1200" dirty="0" err="1"/>
            <a:t>Categorical_transformer</a:t>
          </a:r>
          <a:endParaRPr lang="en-CA" sz="1300" kern="1200" dirty="0"/>
        </a:p>
      </dsp:txBody>
      <dsp:txXfrm>
        <a:off x="2628565" y="134499"/>
        <a:ext cx="3545224" cy="795245"/>
      </dsp:txXfrm>
    </dsp:sp>
    <dsp:sp modelId="{90222325-D164-47BA-96F8-72905F1B0A03}">
      <dsp:nvSpPr>
        <dsp:cNvPr id="0" name=""/>
        <dsp:cNvSpPr/>
      </dsp:nvSpPr>
      <dsp:spPr>
        <a:xfrm>
          <a:off x="0" y="1958"/>
          <a:ext cx="2628565" cy="1060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/>
            <a:t>Data Preprocessing with Transformers</a:t>
          </a:r>
          <a:endParaRPr lang="en-US" sz="2000" kern="1200"/>
        </a:p>
      </dsp:txBody>
      <dsp:txXfrm>
        <a:off x="51761" y="53719"/>
        <a:ext cx="2525043" cy="956805"/>
      </dsp:txXfrm>
    </dsp:sp>
    <dsp:sp modelId="{80FD782D-B073-4C60-9A10-8D8E0A7992C1}">
      <dsp:nvSpPr>
        <dsp:cNvPr id="0" name=""/>
        <dsp:cNvSpPr/>
      </dsp:nvSpPr>
      <dsp:spPr>
        <a:xfrm>
          <a:off x="2628565" y="1168318"/>
          <a:ext cx="3942847" cy="10603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881047"/>
            <a:satOff val="-2618"/>
            <a:lumOff val="-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81047"/>
              <a:satOff val="-2618"/>
              <a:lumOff val="-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CA" sz="1300" kern="1200" dirty="0"/>
            <a:t>Used </a:t>
          </a:r>
          <a:r>
            <a:rPr lang="en-CA" sz="1300" b="1" i="0" kern="1200" dirty="0" err="1"/>
            <a:t>train_test_split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CA" sz="1300" kern="1200" dirty="0"/>
            <a:t> Used for testing: 20% of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CA" sz="1300" kern="1200" dirty="0"/>
            <a:t> Used for training: 80% of data</a:t>
          </a:r>
        </a:p>
      </dsp:txBody>
      <dsp:txXfrm>
        <a:off x="2628565" y="1300859"/>
        <a:ext cx="3545224" cy="795245"/>
      </dsp:txXfrm>
    </dsp:sp>
    <dsp:sp modelId="{4F42D73B-46C2-4FA5-9B16-CCA322106A3F}">
      <dsp:nvSpPr>
        <dsp:cNvPr id="0" name=""/>
        <dsp:cNvSpPr/>
      </dsp:nvSpPr>
      <dsp:spPr>
        <a:xfrm>
          <a:off x="0" y="1168318"/>
          <a:ext cx="2628565" cy="1060327"/>
        </a:xfrm>
        <a:prstGeom prst="roundRect">
          <a:avLst/>
        </a:prstGeom>
        <a:solidFill>
          <a:schemeClr val="accent2">
            <a:hueOff val="-620693"/>
            <a:satOff val="-982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/>
            <a:t>Data Splitting</a:t>
          </a:r>
          <a:endParaRPr lang="en-US" sz="2000" kern="1200"/>
        </a:p>
      </dsp:txBody>
      <dsp:txXfrm>
        <a:off x="51761" y="1220079"/>
        <a:ext cx="2525043" cy="956805"/>
      </dsp:txXfrm>
    </dsp:sp>
    <dsp:sp modelId="{09B04F17-AB09-48F6-BFA6-E5A028E5E20E}">
      <dsp:nvSpPr>
        <dsp:cNvPr id="0" name=""/>
        <dsp:cNvSpPr/>
      </dsp:nvSpPr>
      <dsp:spPr>
        <a:xfrm>
          <a:off x="2628565" y="2334679"/>
          <a:ext cx="3942847" cy="10603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1762095"/>
            <a:satOff val="-5236"/>
            <a:lumOff val="-4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62095"/>
              <a:satOff val="-5236"/>
              <a:lumOff val="-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300" b="0" i="0" kern="1200" dirty="0"/>
            <a:t>A full pipeline is defined using the </a:t>
          </a:r>
          <a:r>
            <a:rPr lang="en-US" sz="1300" b="1" i="0" kern="1200" dirty="0"/>
            <a:t>Pipeline </a:t>
          </a:r>
          <a:r>
            <a:rPr lang="en-US" sz="1300" b="0" i="0" kern="1200" dirty="0"/>
            <a:t>class</a:t>
          </a:r>
          <a:endParaRPr lang="en-CA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300" b="0" i="0" kern="1200" dirty="0"/>
            <a:t>It only includes the preprocessing step (the ‘</a:t>
          </a:r>
          <a:r>
            <a:rPr lang="en-US" sz="1300" b="1" i="1" kern="1200" dirty="0"/>
            <a:t>preprocessor</a:t>
          </a:r>
          <a:r>
            <a:rPr lang="en-US" sz="1300" b="0" i="0" kern="1200" dirty="0"/>
            <a:t>’ defined</a:t>
          </a:r>
          <a:endParaRPr lang="en-CA" sz="1300" kern="1200" dirty="0"/>
        </a:p>
      </dsp:txBody>
      <dsp:txXfrm>
        <a:off x="2628565" y="2467220"/>
        <a:ext cx="3545224" cy="795245"/>
      </dsp:txXfrm>
    </dsp:sp>
    <dsp:sp modelId="{10087B0A-FF0C-4328-9E51-205AE9C43FB6}">
      <dsp:nvSpPr>
        <dsp:cNvPr id="0" name=""/>
        <dsp:cNvSpPr/>
      </dsp:nvSpPr>
      <dsp:spPr>
        <a:xfrm>
          <a:off x="0" y="2334679"/>
          <a:ext cx="2628565" cy="1060327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 dirty="0"/>
            <a:t>Creating a Full Pipeline</a:t>
          </a:r>
          <a:endParaRPr lang="en-US" sz="2000" kern="1200" dirty="0"/>
        </a:p>
      </dsp:txBody>
      <dsp:txXfrm>
        <a:off x="51761" y="2386440"/>
        <a:ext cx="2525043" cy="956805"/>
      </dsp:txXfrm>
    </dsp:sp>
    <dsp:sp modelId="{E1D49A5F-DC0E-4848-9D7E-B3B70372DA7F}">
      <dsp:nvSpPr>
        <dsp:cNvPr id="0" name=""/>
        <dsp:cNvSpPr/>
      </dsp:nvSpPr>
      <dsp:spPr>
        <a:xfrm>
          <a:off x="2628565" y="3501039"/>
          <a:ext cx="3942847" cy="10603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2643142"/>
            <a:satOff val="-7855"/>
            <a:lumOff val="-7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643142"/>
              <a:satOff val="-7855"/>
              <a:lumOff val="-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300" b="0" i="0" kern="1200" dirty="0"/>
            <a:t>The training data is transformed and stored in </a:t>
          </a:r>
          <a:r>
            <a:rPr lang="en-US" sz="1300" b="1" i="0" kern="1200" dirty="0"/>
            <a:t>‘</a:t>
          </a:r>
          <a:r>
            <a:rPr lang="en-US" sz="1300" b="1" i="1" kern="1200" dirty="0" err="1"/>
            <a:t>X_train_scaled</a:t>
          </a:r>
          <a:r>
            <a:rPr lang="en-US" sz="1300" b="1" i="1" kern="1200" dirty="0"/>
            <a:t>’</a:t>
          </a:r>
          <a:endParaRPr lang="en-CA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300" b="0" i="0" kern="1200" dirty="0"/>
            <a:t>The testing data in </a:t>
          </a:r>
          <a:r>
            <a:rPr lang="en-US" sz="1300" b="1" i="1" kern="1200" dirty="0"/>
            <a:t>‘</a:t>
          </a:r>
          <a:r>
            <a:rPr lang="en-US" sz="1300" b="1" i="1" kern="1200" dirty="0" err="1"/>
            <a:t>X_test_scaled</a:t>
          </a:r>
          <a:r>
            <a:rPr lang="en-US" sz="1300" b="1" i="1" kern="1200" dirty="0"/>
            <a:t>’</a:t>
          </a:r>
          <a:r>
            <a:rPr lang="en-US" sz="1300" b="0" i="0" kern="1200" dirty="0"/>
            <a:t> </a:t>
          </a:r>
          <a:endParaRPr lang="en-CA" sz="1300" kern="1200" dirty="0"/>
        </a:p>
      </dsp:txBody>
      <dsp:txXfrm>
        <a:off x="2628565" y="3633580"/>
        <a:ext cx="3545224" cy="795245"/>
      </dsp:txXfrm>
    </dsp:sp>
    <dsp:sp modelId="{ACAC0C7D-E31A-44B0-ABDE-B8FE42173698}">
      <dsp:nvSpPr>
        <dsp:cNvPr id="0" name=""/>
        <dsp:cNvSpPr/>
      </dsp:nvSpPr>
      <dsp:spPr>
        <a:xfrm>
          <a:off x="0" y="3501039"/>
          <a:ext cx="2628565" cy="1060327"/>
        </a:xfrm>
        <a:prstGeom prst="roundRect">
          <a:avLst/>
        </a:prstGeom>
        <a:solidFill>
          <a:schemeClr val="accent2">
            <a:hueOff val="-1862078"/>
            <a:satOff val="-2947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/>
            <a:t>Transforming Data</a:t>
          </a:r>
          <a:endParaRPr lang="en-US" sz="2000" kern="1200"/>
        </a:p>
      </dsp:txBody>
      <dsp:txXfrm>
        <a:off x="51761" y="3552800"/>
        <a:ext cx="2525043" cy="956805"/>
      </dsp:txXfrm>
    </dsp:sp>
    <dsp:sp modelId="{0A0C948B-EB23-403F-8080-7EE3C71C139E}">
      <dsp:nvSpPr>
        <dsp:cNvPr id="0" name=""/>
        <dsp:cNvSpPr/>
      </dsp:nvSpPr>
      <dsp:spPr>
        <a:xfrm>
          <a:off x="2628565" y="4667399"/>
          <a:ext cx="3942847" cy="10603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3524190"/>
            <a:satOff val="-10473"/>
            <a:lumOff val="-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24190"/>
              <a:satOff val="-10473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CA" sz="1300" kern="1200" dirty="0"/>
            <a:t>‘</a:t>
          </a:r>
          <a:r>
            <a:rPr lang="en-CA" sz="1300" b="1" i="1" kern="1200" dirty="0"/>
            <a:t>metrics calculation’: </a:t>
          </a:r>
          <a:r>
            <a:rPr lang="en-US" sz="1300" b="0" i="0" kern="1200" dirty="0"/>
            <a:t>calculates classification metrics: Precision, Recall, AUC (Area Under the Curve), F1 Score, and Accuracy</a:t>
          </a:r>
          <a:endParaRPr lang="en-CA" sz="1300" kern="1200" dirty="0"/>
        </a:p>
      </dsp:txBody>
      <dsp:txXfrm>
        <a:off x="2628565" y="4799940"/>
        <a:ext cx="3545224" cy="795245"/>
      </dsp:txXfrm>
    </dsp:sp>
    <dsp:sp modelId="{086285A0-28DC-4165-8073-F3BF485DCDAE}">
      <dsp:nvSpPr>
        <dsp:cNvPr id="0" name=""/>
        <dsp:cNvSpPr/>
      </dsp:nvSpPr>
      <dsp:spPr>
        <a:xfrm>
          <a:off x="0" y="4667399"/>
          <a:ext cx="2628565" cy="1060327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Definition of a Metrics Calculation Function</a:t>
          </a:r>
          <a:endParaRPr lang="en-US" sz="2000" kern="1200"/>
        </a:p>
      </dsp:txBody>
      <dsp:txXfrm>
        <a:off x="51761" y="4719160"/>
        <a:ext cx="2525043" cy="956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9F45E-98A8-4482-BD1D-7B3A7D92B0E8}">
      <dsp:nvSpPr>
        <dsp:cNvPr id="0" name=""/>
        <dsp:cNvSpPr/>
      </dsp:nvSpPr>
      <dsp:spPr>
        <a:xfrm>
          <a:off x="5775" y="620679"/>
          <a:ext cx="1726279" cy="1035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Baseline Logistic Regression Model</a:t>
          </a:r>
          <a:r>
            <a:rPr lang="en-CA" sz="1300" kern="1200" dirty="0"/>
            <a:t>:</a:t>
          </a:r>
          <a:br>
            <a:rPr lang="en-CA" sz="1300" b="1" i="0" kern="1200" dirty="0">
              <a:solidFill>
                <a:srgbClr val="C00000"/>
              </a:solidFill>
            </a:rPr>
          </a:br>
          <a:endParaRPr lang="en-US" sz="1300" kern="1200" dirty="0">
            <a:solidFill>
              <a:srgbClr val="C00000"/>
            </a:solidFill>
          </a:endParaRPr>
        </a:p>
      </dsp:txBody>
      <dsp:txXfrm>
        <a:off x="36112" y="651016"/>
        <a:ext cx="1665605" cy="975093"/>
      </dsp:txXfrm>
    </dsp:sp>
    <dsp:sp modelId="{46016BD4-2094-4E4C-82D2-037DB55FF7C8}">
      <dsp:nvSpPr>
        <dsp:cNvPr id="0" name=""/>
        <dsp:cNvSpPr/>
      </dsp:nvSpPr>
      <dsp:spPr>
        <a:xfrm>
          <a:off x="1883967" y="924504"/>
          <a:ext cx="365971" cy="428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83967" y="1010127"/>
        <a:ext cx="256180" cy="256871"/>
      </dsp:txXfrm>
    </dsp:sp>
    <dsp:sp modelId="{F381C3FE-7BD1-49F3-9951-A07D8B390B8F}">
      <dsp:nvSpPr>
        <dsp:cNvPr id="0" name=""/>
        <dsp:cNvSpPr/>
      </dsp:nvSpPr>
      <dsp:spPr>
        <a:xfrm>
          <a:off x="2422566" y="620679"/>
          <a:ext cx="1726279" cy="1035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Grid Search for Hyperparameter Tuning</a:t>
          </a:r>
          <a:r>
            <a:rPr lang="en-CA" sz="1300" kern="1200"/>
            <a:t>:</a:t>
          </a:r>
          <a:endParaRPr lang="en-US" sz="1300" kern="1200"/>
        </a:p>
      </dsp:txBody>
      <dsp:txXfrm>
        <a:off x="2452903" y="651016"/>
        <a:ext cx="1665605" cy="975093"/>
      </dsp:txXfrm>
    </dsp:sp>
    <dsp:sp modelId="{227E6D38-1DD0-4CB5-B4E6-20CF140582FB}">
      <dsp:nvSpPr>
        <dsp:cNvPr id="0" name=""/>
        <dsp:cNvSpPr/>
      </dsp:nvSpPr>
      <dsp:spPr>
        <a:xfrm>
          <a:off x="4300758" y="924504"/>
          <a:ext cx="365971" cy="428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00758" y="1010127"/>
        <a:ext cx="256180" cy="256871"/>
      </dsp:txXfrm>
    </dsp:sp>
    <dsp:sp modelId="{0364492E-1D52-416D-9DAA-DB4A363AD89B}">
      <dsp:nvSpPr>
        <dsp:cNvPr id="0" name=""/>
        <dsp:cNvSpPr/>
      </dsp:nvSpPr>
      <dsp:spPr>
        <a:xfrm>
          <a:off x="4839357" y="620679"/>
          <a:ext cx="1726279" cy="1035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Re-training the Model with Best Hyperparameters</a:t>
          </a:r>
          <a:r>
            <a:rPr lang="en-CA" sz="1300" kern="1200" dirty="0"/>
            <a:t>:</a:t>
          </a:r>
          <a:endParaRPr lang="en-US" sz="1300" kern="1200" dirty="0"/>
        </a:p>
      </dsp:txBody>
      <dsp:txXfrm>
        <a:off x="4869694" y="651016"/>
        <a:ext cx="1665605" cy="975093"/>
      </dsp:txXfrm>
    </dsp:sp>
    <dsp:sp modelId="{A9E92950-6A66-4035-8384-2DAB1D8931C5}">
      <dsp:nvSpPr>
        <dsp:cNvPr id="0" name=""/>
        <dsp:cNvSpPr/>
      </dsp:nvSpPr>
      <dsp:spPr>
        <a:xfrm rot="5400000">
          <a:off x="5519512" y="1777286"/>
          <a:ext cx="365971" cy="428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5574063" y="1808359"/>
        <a:ext cx="256871" cy="256180"/>
      </dsp:txXfrm>
    </dsp:sp>
    <dsp:sp modelId="{C984E50D-A75C-4AD9-8B40-9F517825A4EC}">
      <dsp:nvSpPr>
        <dsp:cNvPr id="0" name=""/>
        <dsp:cNvSpPr/>
      </dsp:nvSpPr>
      <dsp:spPr>
        <a:xfrm>
          <a:off x="4839357" y="2346959"/>
          <a:ext cx="1726279" cy="1035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Feature Importance</a:t>
          </a:r>
          <a:r>
            <a:rPr lang="en-CA" sz="1300" kern="1200"/>
            <a:t>:</a:t>
          </a:r>
          <a:endParaRPr lang="en-US" sz="1300" kern="1200"/>
        </a:p>
      </dsp:txBody>
      <dsp:txXfrm>
        <a:off x="4869694" y="2377296"/>
        <a:ext cx="1665605" cy="975093"/>
      </dsp:txXfrm>
    </dsp:sp>
    <dsp:sp modelId="{ED31A61C-6F3D-4169-80E1-CC2607A34830}">
      <dsp:nvSpPr>
        <dsp:cNvPr id="0" name=""/>
        <dsp:cNvSpPr/>
      </dsp:nvSpPr>
      <dsp:spPr>
        <a:xfrm rot="10800000">
          <a:off x="4321474" y="2650784"/>
          <a:ext cx="365971" cy="428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431265" y="2736407"/>
        <a:ext cx="256180" cy="256871"/>
      </dsp:txXfrm>
    </dsp:sp>
    <dsp:sp modelId="{1E8878C5-5614-4907-8D5D-C886B7D39BEA}">
      <dsp:nvSpPr>
        <dsp:cNvPr id="0" name=""/>
        <dsp:cNvSpPr/>
      </dsp:nvSpPr>
      <dsp:spPr>
        <a:xfrm>
          <a:off x="2422566" y="2346959"/>
          <a:ext cx="1726279" cy="1035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Feature Selection</a:t>
          </a:r>
          <a:r>
            <a:rPr lang="en-CA" sz="1300" kern="1200"/>
            <a:t>:</a:t>
          </a:r>
          <a:endParaRPr lang="en-US" sz="1300" kern="1200"/>
        </a:p>
      </dsp:txBody>
      <dsp:txXfrm>
        <a:off x="2452903" y="2377296"/>
        <a:ext cx="1665605" cy="975093"/>
      </dsp:txXfrm>
    </dsp:sp>
    <dsp:sp modelId="{C3657161-89E4-4D89-B0ED-A2EF80BF9A57}">
      <dsp:nvSpPr>
        <dsp:cNvPr id="0" name=""/>
        <dsp:cNvSpPr/>
      </dsp:nvSpPr>
      <dsp:spPr>
        <a:xfrm rot="10800000">
          <a:off x="1904682" y="2650784"/>
          <a:ext cx="365971" cy="428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014473" y="2736407"/>
        <a:ext cx="256180" cy="256871"/>
      </dsp:txXfrm>
    </dsp:sp>
    <dsp:sp modelId="{46BA2B7D-6F17-40EB-AAC8-1C39167FB0E5}">
      <dsp:nvSpPr>
        <dsp:cNvPr id="0" name=""/>
        <dsp:cNvSpPr/>
      </dsp:nvSpPr>
      <dsp:spPr>
        <a:xfrm>
          <a:off x="5775" y="2346959"/>
          <a:ext cx="1726279" cy="1035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Grid Search with Reduced Features</a:t>
          </a:r>
          <a:r>
            <a:rPr lang="en-CA" sz="1300" kern="1200"/>
            <a:t>:</a:t>
          </a:r>
          <a:endParaRPr lang="en-US" sz="1300" kern="1200"/>
        </a:p>
      </dsp:txBody>
      <dsp:txXfrm>
        <a:off x="36112" y="2377296"/>
        <a:ext cx="1665605" cy="975093"/>
      </dsp:txXfrm>
    </dsp:sp>
    <dsp:sp modelId="{349E8521-9620-4825-8B35-EE45BA976984}">
      <dsp:nvSpPr>
        <dsp:cNvPr id="0" name=""/>
        <dsp:cNvSpPr/>
      </dsp:nvSpPr>
      <dsp:spPr>
        <a:xfrm rot="5400000">
          <a:off x="685929" y="3503566"/>
          <a:ext cx="365971" cy="428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40480" y="3534639"/>
        <a:ext cx="256871" cy="256180"/>
      </dsp:txXfrm>
    </dsp:sp>
    <dsp:sp modelId="{6776CD03-4AB6-41B6-9651-9C5FB7AF1E38}">
      <dsp:nvSpPr>
        <dsp:cNvPr id="0" name=""/>
        <dsp:cNvSpPr/>
      </dsp:nvSpPr>
      <dsp:spPr>
        <a:xfrm>
          <a:off x="5775" y="4073238"/>
          <a:ext cx="1726279" cy="1035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Re-training the Model with Best Hyperparameters (Reduced Features)</a:t>
          </a:r>
          <a:r>
            <a:rPr lang="en-CA" sz="1300" kern="1200"/>
            <a:t>:</a:t>
          </a:r>
          <a:endParaRPr lang="en-US" sz="1300" kern="1200"/>
        </a:p>
      </dsp:txBody>
      <dsp:txXfrm>
        <a:off x="36112" y="4103575"/>
        <a:ext cx="1665605" cy="975093"/>
      </dsp:txXfrm>
    </dsp:sp>
    <dsp:sp modelId="{CDAD35B9-47ED-48A8-BF84-4B05668EA08C}">
      <dsp:nvSpPr>
        <dsp:cNvPr id="0" name=""/>
        <dsp:cNvSpPr/>
      </dsp:nvSpPr>
      <dsp:spPr>
        <a:xfrm>
          <a:off x="1883967" y="4377063"/>
          <a:ext cx="365971" cy="42811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83967" y="4462686"/>
        <a:ext cx="256180" cy="256871"/>
      </dsp:txXfrm>
    </dsp:sp>
    <dsp:sp modelId="{CE93F97A-D6BF-4D1C-B2FE-75E57F1A5339}">
      <dsp:nvSpPr>
        <dsp:cNvPr id="0" name=""/>
        <dsp:cNvSpPr/>
      </dsp:nvSpPr>
      <dsp:spPr>
        <a:xfrm>
          <a:off x="2422566" y="4073238"/>
          <a:ext cx="1726279" cy="1035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Evaluation and Metrics (Reduced Features)</a:t>
          </a:r>
          <a:r>
            <a:rPr lang="en-CA" sz="1300" kern="1200"/>
            <a:t>:</a:t>
          </a:r>
          <a:endParaRPr lang="en-US" sz="1300" kern="1200"/>
        </a:p>
      </dsp:txBody>
      <dsp:txXfrm>
        <a:off x="2452903" y="4103575"/>
        <a:ext cx="1665605" cy="975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9580D-BBE5-4CEC-A9C0-95426058AFCA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Baseline Decision Tree Model</a:t>
          </a:r>
          <a:r>
            <a:rPr lang="en-CA" sz="1600" kern="1200"/>
            <a:t>:</a:t>
          </a:r>
          <a:endParaRPr lang="en-US" sz="1600" kern="1200"/>
        </a:p>
      </dsp:txBody>
      <dsp:txXfrm>
        <a:off x="40127" y="594812"/>
        <a:ext cx="1949441" cy="1141260"/>
      </dsp:txXfrm>
    </dsp:sp>
    <dsp:sp modelId="{76D3F188-61CE-4EF2-A23C-D7D92A4692BE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02874" y="1015120"/>
        <a:ext cx="299835" cy="300644"/>
      </dsp:txXfrm>
    </dsp:sp>
    <dsp:sp modelId="{F14FDF67-89F5-414D-B41C-8DE8DC930B54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Grid Search for Hyperparameter Tuning</a:t>
          </a:r>
          <a:r>
            <a:rPr lang="en-CA" sz="1600" kern="1200"/>
            <a:t>:</a:t>
          </a:r>
          <a:endParaRPr lang="en-US" sz="1600" kern="1200"/>
        </a:p>
      </dsp:txBody>
      <dsp:txXfrm>
        <a:off x="2868761" y="594812"/>
        <a:ext cx="1949441" cy="1141260"/>
      </dsp:txXfrm>
    </dsp:sp>
    <dsp:sp modelId="{15CE3069-30B5-46C6-AC2F-D213B8247940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031509" y="1015120"/>
        <a:ext cx="299835" cy="300644"/>
      </dsp:txXfrm>
    </dsp:sp>
    <dsp:sp modelId="{F2523A82-7C67-47A6-B6E4-E9305A766A8F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Re-training the Model with Best Hyperparameters</a:t>
          </a:r>
          <a:r>
            <a:rPr lang="en-CA" sz="1600" kern="1200" dirty="0"/>
            <a:t>:</a:t>
          </a:r>
          <a:endParaRPr lang="en-US" sz="1600" kern="1200" dirty="0"/>
        </a:p>
      </dsp:txBody>
      <dsp:txXfrm>
        <a:off x="5697396" y="594812"/>
        <a:ext cx="1949441" cy="1141260"/>
      </dsp:txXfrm>
    </dsp:sp>
    <dsp:sp modelId="{85E16CE9-0803-4C8C-A4F6-0EE4BCB1E229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860144" y="1015120"/>
        <a:ext cx="299835" cy="300644"/>
      </dsp:txXfrm>
    </dsp:sp>
    <dsp:sp modelId="{6C91E906-678A-4798-8915-C36E91B4B8A5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Feature Selection Based on Correlation</a:t>
          </a:r>
          <a:r>
            <a:rPr lang="en-CA" sz="1600" kern="1200"/>
            <a:t>:</a:t>
          </a:r>
          <a:endParaRPr lang="en-US" sz="1600" kern="1200"/>
        </a:p>
      </dsp:txBody>
      <dsp:txXfrm>
        <a:off x="8526031" y="594812"/>
        <a:ext cx="1949441" cy="1141260"/>
      </dsp:txXfrm>
    </dsp:sp>
    <dsp:sp modelId="{6B40DF7D-A82E-4AC5-85B5-3C35EF685662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9350431" y="1949378"/>
        <a:ext cx="300644" cy="299835"/>
      </dsp:txXfrm>
    </dsp:sp>
    <dsp:sp modelId="{FD42B3D2-2776-43B6-9FDE-55157EA07BCF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Feature Selection Based on AUC</a:t>
          </a:r>
          <a:r>
            <a:rPr lang="en-CA" sz="1600" kern="1200"/>
            <a:t>:</a:t>
          </a:r>
          <a:endParaRPr lang="en-US" sz="1600" kern="1200"/>
        </a:p>
      </dsp:txBody>
      <dsp:txXfrm>
        <a:off x="8526031" y="2615265"/>
        <a:ext cx="1949441" cy="1141260"/>
      </dsp:txXfrm>
    </dsp:sp>
    <dsp:sp modelId="{8AB2122D-A4A6-4787-8425-D696C060DCFD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012890" y="3035573"/>
        <a:ext cx="299835" cy="300644"/>
      </dsp:txXfrm>
    </dsp:sp>
    <dsp:sp modelId="{FC8050DF-9DB0-4819-ADAB-C5395179208C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Grid Search on Reduced Features</a:t>
          </a:r>
          <a:r>
            <a:rPr lang="en-CA" sz="1600" kern="1200"/>
            <a:t>:</a:t>
          </a:r>
          <a:endParaRPr lang="en-US" sz="1600" kern="1200"/>
        </a:p>
      </dsp:txBody>
      <dsp:txXfrm>
        <a:off x="5697396" y="2615265"/>
        <a:ext cx="1949441" cy="1141260"/>
      </dsp:txXfrm>
    </dsp:sp>
    <dsp:sp modelId="{7E98CFD4-8A7F-4424-A73E-3CCFB4D83E28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184255" y="3035573"/>
        <a:ext cx="299835" cy="300644"/>
      </dsp:txXfrm>
    </dsp:sp>
    <dsp:sp modelId="{8ACCBB04-F4CC-4F4F-8BD4-6917447D10EE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Re-training the Model with Best Hyperparameters (Reduced Features)</a:t>
          </a:r>
          <a:r>
            <a:rPr lang="en-CA" sz="1600" kern="1200"/>
            <a:t>:</a:t>
          </a:r>
          <a:endParaRPr lang="en-US" sz="1600" kern="1200"/>
        </a:p>
      </dsp:txBody>
      <dsp:txXfrm>
        <a:off x="2868761" y="2615265"/>
        <a:ext cx="1949441" cy="1141260"/>
      </dsp:txXfrm>
    </dsp:sp>
    <dsp:sp modelId="{32BC3D3E-E5CA-4967-9BAE-A39DDF9DB702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55620" y="3035573"/>
        <a:ext cx="299835" cy="300644"/>
      </dsp:txXfrm>
    </dsp:sp>
    <dsp:sp modelId="{690706F0-09A3-427D-A507-93EDBB262E48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Evaluation and Metrics (Reduced Features)</a:t>
          </a:r>
          <a:r>
            <a:rPr lang="en-CA" sz="1600" kern="1200"/>
            <a:t>:</a:t>
          </a:r>
          <a:endParaRPr lang="en-US" sz="1600" kern="1200"/>
        </a:p>
      </dsp:txBody>
      <dsp:txXfrm>
        <a:off x="40127" y="2615265"/>
        <a:ext cx="1949441" cy="1141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FB138-303F-42AA-90BF-1E44FE31F53D}">
      <dsp:nvSpPr>
        <dsp:cNvPr id="0" name=""/>
        <dsp:cNvSpPr/>
      </dsp:nvSpPr>
      <dsp:spPr>
        <a:xfrm>
          <a:off x="3189" y="1095224"/>
          <a:ext cx="1207664" cy="13147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Creating a Baseline SVM</a:t>
          </a:r>
          <a:r>
            <a:rPr lang="en-CA" sz="1300" kern="1200" dirty="0"/>
            <a:t>:</a:t>
          </a:r>
          <a:endParaRPr lang="en-US" sz="1300" kern="1200" dirty="0"/>
        </a:p>
      </dsp:txBody>
      <dsp:txXfrm>
        <a:off x="38560" y="1130595"/>
        <a:ext cx="1136922" cy="1244008"/>
      </dsp:txXfrm>
    </dsp:sp>
    <dsp:sp modelId="{71E66B0B-A8F8-48D4-9F93-0C3FF1C73CFC}">
      <dsp:nvSpPr>
        <dsp:cNvPr id="0" name=""/>
        <dsp:cNvSpPr/>
      </dsp:nvSpPr>
      <dsp:spPr>
        <a:xfrm>
          <a:off x="1331620" y="1602849"/>
          <a:ext cx="256024" cy="2995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31620" y="1662749"/>
        <a:ext cx="179217" cy="179700"/>
      </dsp:txXfrm>
    </dsp:sp>
    <dsp:sp modelId="{FC821472-F36E-4608-BB55-1014D74EAD55}">
      <dsp:nvSpPr>
        <dsp:cNvPr id="0" name=""/>
        <dsp:cNvSpPr/>
      </dsp:nvSpPr>
      <dsp:spPr>
        <a:xfrm>
          <a:off x="1693919" y="1095224"/>
          <a:ext cx="1207664" cy="13147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Plotting ROC Curve and AUC</a:t>
          </a:r>
          <a:r>
            <a:rPr lang="en-CA" sz="1300" kern="1200"/>
            <a:t>:</a:t>
          </a:r>
          <a:endParaRPr lang="en-US" sz="1300" kern="1200"/>
        </a:p>
      </dsp:txBody>
      <dsp:txXfrm>
        <a:off x="1729290" y="1130595"/>
        <a:ext cx="1136922" cy="1244008"/>
      </dsp:txXfrm>
    </dsp:sp>
    <dsp:sp modelId="{077B59AD-B683-439B-BA9B-1AEEEF8E9B79}">
      <dsp:nvSpPr>
        <dsp:cNvPr id="0" name=""/>
        <dsp:cNvSpPr/>
      </dsp:nvSpPr>
      <dsp:spPr>
        <a:xfrm>
          <a:off x="3022351" y="1602849"/>
          <a:ext cx="256024" cy="2995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22351" y="1662749"/>
        <a:ext cx="179217" cy="179700"/>
      </dsp:txXfrm>
    </dsp:sp>
    <dsp:sp modelId="{2A02A7AE-0E0F-4D1F-A497-05D46B0241DA}">
      <dsp:nvSpPr>
        <dsp:cNvPr id="0" name=""/>
        <dsp:cNvSpPr/>
      </dsp:nvSpPr>
      <dsp:spPr>
        <a:xfrm>
          <a:off x="3384650" y="1095224"/>
          <a:ext cx="1207664" cy="13147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Model Predicted by GridSearchCV (All Features)</a:t>
          </a:r>
          <a:r>
            <a:rPr lang="en-CA" sz="1300" kern="1200"/>
            <a:t>:</a:t>
          </a:r>
          <a:endParaRPr lang="en-US" sz="1300" kern="1200"/>
        </a:p>
      </dsp:txBody>
      <dsp:txXfrm>
        <a:off x="3420021" y="1130595"/>
        <a:ext cx="1136922" cy="1244008"/>
      </dsp:txXfrm>
    </dsp:sp>
    <dsp:sp modelId="{608B4C0E-36EA-4292-94A8-C4ED6AE00F40}">
      <dsp:nvSpPr>
        <dsp:cNvPr id="0" name=""/>
        <dsp:cNvSpPr/>
      </dsp:nvSpPr>
      <dsp:spPr>
        <a:xfrm>
          <a:off x="4713082" y="1602849"/>
          <a:ext cx="256024" cy="2995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713082" y="1662749"/>
        <a:ext cx="179217" cy="179700"/>
      </dsp:txXfrm>
    </dsp:sp>
    <dsp:sp modelId="{3EF44345-317D-4D4C-BF1D-5115D7F3463D}">
      <dsp:nvSpPr>
        <dsp:cNvPr id="0" name=""/>
        <dsp:cNvSpPr/>
      </dsp:nvSpPr>
      <dsp:spPr>
        <a:xfrm>
          <a:off x="5075381" y="1095224"/>
          <a:ext cx="1207664" cy="13147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Using Correlation Matrix to Identify Features to Be Removed</a:t>
          </a:r>
          <a:r>
            <a:rPr lang="en-CA" sz="1300" kern="1200"/>
            <a:t>:</a:t>
          </a:r>
          <a:endParaRPr lang="en-US" sz="1300" kern="1200"/>
        </a:p>
      </dsp:txBody>
      <dsp:txXfrm>
        <a:off x="5110752" y="1130595"/>
        <a:ext cx="1136922" cy="1244008"/>
      </dsp:txXfrm>
    </dsp:sp>
    <dsp:sp modelId="{40454847-3985-4D83-BBC4-9E2C52C4D86E}">
      <dsp:nvSpPr>
        <dsp:cNvPr id="0" name=""/>
        <dsp:cNvSpPr/>
      </dsp:nvSpPr>
      <dsp:spPr>
        <a:xfrm>
          <a:off x="6403812" y="1602849"/>
          <a:ext cx="256024" cy="2995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403812" y="1662749"/>
        <a:ext cx="179217" cy="179700"/>
      </dsp:txXfrm>
    </dsp:sp>
    <dsp:sp modelId="{3A3894C0-1224-4E0A-941B-CD3AFDDEED96}">
      <dsp:nvSpPr>
        <dsp:cNvPr id="0" name=""/>
        <dsp:cNvSpPr/>
      </dsp:nvSpPr>
      <dsp:spPr>
        <a:xfrm>
          <a:off x="6766112" y="1095224"/>
          <a:ext cx="1207664" cy="13147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Removing Features Based on Correlation</a:t>
          </a:r>
          <a:r>
            <a:rPr lang="en-CA" sz="1300" kern="1200" dirty="0"/>
            <a:t>:</a:t>
          </a:r>
          <a:endParaRPr lang="en-US" sz="1300" kern="1200" dirty="0"/>
        </a:p>
      </dsp:txBody>
      <dsp:txXfrm>
        <a:off x="6801483" y="1130595"/>
        <a:ext cx="1136922" cy="1244008"/>
      </dsp:txXfrm>
    </dsp:sp>
    <dsp:sp modelId="{D486E80F-D026-40B4-ADFC-10E369B5EF89}">
      <dsp:nvSpPr>
        <dsp:cNvPr id="0" name=""/>
        <dsp:cNvSpPr/>
      </dsp:nvSpPr>
      <dsp:spPr>
        <a:xfrm>
          <a:off x="8094543" y="1602849"/>
          <a:ext cx="256024" cy="2995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094543" y="1662749"/>
        <a:ext cx="179217" cy="179700"/>
      </dsp:txXfrm>
    </dsp:sp>
    <dsp:sp modelId="{B63DFE7F-6F62-4B5E-A497-03F184946DAD}">
      <dsp:nvSpPr>
        <dsp:cNvPr id="0" name=""/>
        <dsp:cNvSpPr/>
      </dsp:nvSpPr>
      <dsp:spPr>
        <a:xfrm>
          <a:off x="8456843" y="1095224"/>
          <a:ext cx="1207664" cy="13147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Model Predicted by GridSearchCV (Few Features Removed)</a:t>
          </a:r>
          <a:r>
            <a:rPr lang="en-CA" sz="1300" kern="1200"/>
            <a:t>:</a:t>
          </a:r>
          <a:endParaRPr lang="en-US" sz="1300" kern="1200"/>
        </a:p>
      </dsp:txBody>
      <dsp:txXfrm>
        <a:off x="8492214" y="1130595"/>
        <a:ext cx="1136922" cy="1244008"/>
      </dsp:txXfrm>
    </dsp:sp>
    <dsp:sp modelId="{F088C7EF-2230-4B56-9522-F4D41A7F6E37}">
      <dsp:nvSpPr>
        <dsp:cNvPr id="0" name=""/>
        <dsp:cNvSpPr/>
      </dsp:nvSpPr>
      <dsp:spPr>
        <a:xfrm>
          <a:off x="9785274" y="1602849"/>
          <a:ext cx="256024" cy="2995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785274" y="1662749"/>
        <a:ext cx="179217" cy="179700"/>
      </dsp:txXfrm>
    </dsp:sp>
    <dsp:sp modelId="{31B4BCF8-07D7-400C-996F-C65F212F8BA5}">
      <dsp:nvSpPr>
        <dsp:cNvPr id="0" name=""/>
        <dsp:cNvSpPr/>
      </dsp:nvSpPr>
      <dsp:spPr>
        <a:xfrm>
          <a:off x="10147574" y="1095224"/>
          <a:ext cx="1207664" cy="13147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/>
            <a:t>Final Model Predicted by GridSearchCV (All Features)</a:t>
          </a:r>
          <a:r>
            <a:rPr lang="en-CA" sz="1300" kern="1200"/>
            <a:t>:</a:t>
          </a:r>
          <a:endParaRPr lang="en-US" sz="1300" kern="1200"/>
        </a:p>
      </dsp:txBody>
      <dsp:txXfrm>
        <a:off x="10182945" y="1130595"/>
        <a:ext cx="1136922" cy="1244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D97AE-34BD-487C-B9E0-4EC4258A3024}">
      <dsp:nvSpPr>
        <dsp:cNvPr id="0" name=""/>
        <dsp:cNvSpPr/>
      </dsp:nvSpPr>
      <dsp:spPr>
        <a:xfrm>
          <a:off x="82613" y="62136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E6B75-4217-4E36-86CD-C0A4EF6B84E7}">
      <dsp:nvSpPr>
        <dsp:cNvPr id="0" name=""/>
        <dsp:cNvSpPr/>
      </dsp:nvSpPr>
      <dsp:spPr>
        <a:xfrm>
          <a:off x="271034" y="80978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E9C51-86E6-4B40-9510-F2DBAB176A85}">
      <dsp:nvSpPr>
        <dsp:cNvPr id="0" name=""/>
        <dsp:cNvSpPr/>
      </dsp:nvSpPr>
      <dsp:spPr>
        <a:xfrm>
          <a:off x="1172126" y="62136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Base Model</a:t>
          </a:r>
          <a:r>
            <a:rPr lang="en-CA" sz="1800" kern="1200" dirty="0"/>
            <a:t>:</a:t>
          </a:r>
          <a:endParaRPr lang="en-US" sz="1800" kern="1200" dirty="0"/>
        </a:p>
      </dsp:txBody>
      <dsp:txXfrm>
        <a:off x="1172126" y="621367"/>
        <a:ext cx="2114937" cy="897246"/>
      </dsp:txXfrm>
    </dsp:sp>
    <dsp:sp modelId="{7C3B744E-9870-4D36-8693-96385E31E741}">
      <dsp:nvSpPr>
        <dsp:cNvPr id="0" name=""/>
        <dsp:cNvSpPr/>
      </dsp:nvSpPr>
      <dsp:spPr>
        <a:xfrm>
          <a:off x="3655575" y="62136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9E22D-0B7F-431B-8730-ABA0E41CCB5D}">
      <dsp:nvSpPr>
        <dsp:cNvPr id="0" name=""/>
        <dsp:cNvSpPr/>
      </dsp:nvSpPr>
      <dsp:spPr>
        <a:xfrm>
          <a:off x="3843996" y="80978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8F050-5DE6-48E5-849D-6DAA2D889B18}">
      <dsp:nvSpPr>
        <dsp:cNvPr id="0" name=""/>
        <dsp:cNvSpPr/>
      </dsp:nvSpPr>
      <dsp:spPr>
        <a:xfrm>
          <a:off x="4745088" y="62136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 err="1"/>
            <a:t>GridSearch</a:t>
          </a:r>
          <a:r>
            <a:rPr lang="en-CA" sz="1800" b="1" kern="1200" dirty="0"/>
            <a:t> on All Features</a:t>
          </a:r>
          <a:r>
            <a:rPr lang="en-CA" sz="1800" kern="1200" dirty="0"/>
            <a:t>:</a:t>
          </a:r>
          <a:endParaRPr lang="en-US" sz="1800" kern="1200" dirty="0"/>
        </a:p>
      </dsp:txBody>
      <dsp:txXfrm>
        <a:off x="4745088" y="621367"/>
        <a:ext cx="2114937" cy="897246"/>
      </dsp:txXfrm>
    </dsp:sp>
    <dsp:sp modelId="{F874FAD0-F812-4F4A-B940-2CEEA677B0BA}">
      <dsp:nvSpPr>
        <dsp:cNvPr id="0" name=""/>
        <dsp:cNvSpPr/>
      </dsp:nvSpPr>
      <dsp:spPr>
        <a:xfrm>
          <a:off x="7228536" y="621367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8339-F0C3-4AE4-B3BF-4627A706F239}">
      <dsp:nvSpPr>
        <dsp:cNvPr id="0" name=""/>
        <dsp:cNvSpPr/>
      </dsp:nvSpPr>
      <dsp:spPr>
        <a:xfrm>
          <a:off x="7416958" y="80978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0582D-A55B-455A-A0B2-BE969746EEBE}">
      <dsp:nvSpPr>
        <dsp:cNvPr id="0" name=""/>
        <dsp:cNvSpPr/>
      </dsp:nvSpPr>
      <dsp:spPr>
        <a:xfrm>
          <a:off x="8318049" y="62136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Feature Importance Analysis</a:t>
          </a:r>
          <a:endParaRPr lang="en-US" sz="1800" kern="1200" dirty="0"/>
        </a:p>
      </dsp:txBody>
      <dsp:txXfrm>
        <a:off x="8318049" y="621367"/>
        <a:ext cx="2114937" cy="897246"/>
      </dsp:txXfrm>
    </dsp:sp>
    <dsp:sp modelId="{EAC8DA95-F50D-4659-BD63-36E06CD8BD86}">
      <dsp:nvSpPr>
        <dsp:cNvPr id="0" name=""/>
        <dsp:cNvSpPr/>
      </dsp:nvSpPr>
      <dsp:spPr>
        <a:xfrm>
          <a:off x="82613" y="2140695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76AAE-507D-40B4-815B-201EA0BE1C49}">
      <dsp:nvSpPr>
        <dsp:cNvPr id="0" name=""/>
        <dsp:cNvSpPr/>
      </dsp:nvSpPr>
      <dsp:spPr>
        <a:xfrm>
          <a:off x="271034" y="232911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EC6E7-D7D2-4587-8F8A-29D8076728E5}">
      <dsp:nvSpPr>
        <dsp:cNvPr id="0" name=""/>
        <dsp:cNvSpPr/>
      </dsp:nvSpPr>
      <dsp:spPr>
        <a:xfrm>
          <a:off x="1172126" y="214069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Grid Search on Reduced Features</a:t>
          </a:r>
          <a:r>
            <a:rPr lang="en-CA" sz="1800" kern="1200"/>
            <a:t>:</a:t>
          </a:r>
          <a:endParaRPr lang="en-US" sz="1800" kern="1200"/>
        </a:p>
      </dsp:txBody>
      <dsp:txXfrm>
        <a:off x="1172126" y="2140695"/>
        <a:ext cx="2114937" cy="897246"/>
      </dsp:txXfrm>
    </dsp:sp>
    <dsp:sp modelId="{95C2A21E-5436-4523-8D37-9BD8AFFE5051}">
      <dsp:nvSpPr>
        <dsp:cNvPr id="0" name=""/>
        <dsp:cNvSpPr/>
      </dsp:nvSpPr>
      <dsp:spPr>
        <a:xfrm>
          <a:off x="3655575" y="2140695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4DAD5-F956-4EFB-804D-87800E1EEAD0}">
      <dsp:nvSpPr>
        <dsp:cNvPr id="0" name=""/>
        <dsp:cNvSpPr/>
      </dsp:nvSpPr>
      <dsp:spPr>
        <a:xfrm>
          <a:off x="3843996" y="232911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988D1-0A6D-400B-A71D-3C69DF3A6360}">
      <dsp:nvSpPr>
        <dsp:cNvPr id="0" name=""/>
        <dsp:cNvSpPr/>
      </dsp:nvSpPr>
      <dsp:spPr>
        <a:xfrm>
          <a:off x="4745088" y="214069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Final SGD Model with all the features</a:t>
          </a:r>
          <a:endParaRPr lang="en-US" sz="1800" kern="1200" dirty="0"/>
        </a:p>
      </dsp:txBody>
      <dsp:txXfrm>
        <a:off x="4745088" y="2140695"/>
        <a:ext cx="2114937" cy="8972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A52B4-A011-4D8F-8CAD-B64952D202C7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C556E-9A5C-4C86-A1EC-3CF08AD6816E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8A811-25DE-45A3-A291-1376F3228947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Baseline Model</a:t>
          </a:r>
          <a:r>
            <a:rPr lang="en-CA" sz="2000" kern="1200"/>
            <a:t>:</a:t>
          </a:r>
          <a:endParaRPr lang="en-US" sz="2000" kern="1200"/>
        </a:p>
      </dsp:txBody>
      <dsp:txXfrm>
        <a:off x="1172126" y="908559"/>
        <a:ext cx="2114937" cy="897246"/>
      </dsp:txXfrm>
    </dsp:sp>
    <dsp:sp modelId="{8BF48FE0-BA4B-4AB5-8F66-AECCE1E74378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6AED4-FB9D-474D-8373-96AD5380D41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8D524-DBF0-4335-86BE-CE25193313EB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GridSearch on All Features</a:t>
          </a:r>
          <a:r>
            <a:rPr lang="en-CA" sz="2000" kern="1200"/>
            <a:t>:</a:t>
          </a:r>
          <a:endParaRPr lang="en-US" sz="2000" kern="1200"/>
        </a:p>
      </dsp:txBody>
      <dsp:txXfrm>
        <a:off x="4745088" y="908559"/>
        <a:ext cx="2114937" cy="897246"/>
      </dsp:txXfrm>
    </dsp:sp>
    <dsp:sp modelId="{793494AB-7906-4D92-B29A-D323B2497FC5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EEB7-DEB1-4338-9D87-2779976B84B2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2A5CC-2EBB-4FFD-BFCA-6512A3DE1D3A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Feature Importance Analysis</a:t>
          </a:r>
          <a:r>
            <a:rPr lang="en-CA" sz="2000" kern="1200"/>
            <a:t>:</a:t>
          </a:r>
          <a:endParaRPr lang="en-US" sz="2000" kern="1200"/>
        </a:p>
      </dsp:txBody>
      <dsp:txXfrm>
        <a:off x="8318049" y="908559"/>
        <a:ext cx="2114937" cy="897246"/>
      </dsp:txXfrm>
    </dsp:sp>
    <dsp:sp modelId="{F8D75203-4228-4903-A865-0AA4D16697AB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D8B4F-E515-4771-9437-F90150EA9421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19682-9DDD-4A8D-81C4-D44C2515778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Grid Search on Reduced Features</a:t>
          </a:r>
          <a:r>
            <a:rPr lang="en-CA" sz="2000" kern="1200"/>
            <a:t>:</a:t>
          </a:r>
          <a:endParaRPr lang="en-US" sz="2000" kern="1200"/>
        </a:p>
      </dsp:txBody>
      <dsp:txXfrm>
        <a:off x="1172126" y="2545532"/>
        <a:ext cx="2114937" cy="897246"/>
      </dsp:txXfrm>
    </dsp:sp>
    <dsp:sp modelId="{B82B5A08-57FF-4D7B-8374-C5993156302A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42D4E-85E3-44BD-A27D-2FA472A89D22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72A6E-4CE0-4409-8475-E4D2E7284F43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Final Model for Random Forest</a:t>
          </a:r>
          <a:r>
            <a:rPr lang="en-CA" sz="2000" kern="1200"/>
            <a:t>:</a:t>
          </a:r>
          <a:endParaRPr lang="en-US" sz="2000" kern="1200"/>
        </a:p>
      </dsp:txBody>
      <dsp:txXfrm>
        <a:off x="4745088" y="2545532"/>
        <a:ext cx="2114937" cy="897246"/>
      </dsp:txXfrm>
    </dsp:sp>
    <dsp:sp modelId="{C7C339B0-651F-46D3-942F-989370AD644F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CF10-2FCC-4A12-A0F7-9F60523BB9B4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E5B96-3CB0-4E00-8CC5-9254DA9AD5DD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Storing Model Performance in a DataFrame</a:t>
          </a:r>
          <a:r>
            <a:rPr lang="en-CA" sz="2000" kern="1200"/>
            <a:t>:</a:t>
          </a:r>
          <a:endParaRPr lang="en-US" sz="2000" kern="1200"/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4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0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9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3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tawfikelmetwally/employee-datase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tawfikelmetwally/employee-datase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188" y="772397"/>
            <a:ext cx="4017734" cy="2200103"/>
          </a:xfrm>
        </p:spPr>
        <p:txBody>
          <a:bodyPr>
            <a:normAutofit/>
          </a:bodyPr>
          <a:lstStyle/>
          <a:p>
            <a:pPr algn="l"/>
            <a:r>
              <a:rPr lang="en-CA" sz="3800" dirty="0"/>
              <a:t>TERM PROJECT –Group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1DDBF-F105-D7B6-BC82-0FCC85A3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188" y="4445204"/>
            <a:ext cx="3624471" cy="1781123"/>
          </a:xfrm>
        </p:spPr>
        <p:txBody>
          <a:bodyPr>
            <a:normAutofit/>
          </a:bodyPr>
          <a:lstStyle/>
          <a:p>
            <a:pPr algn="l"/>
            <a:r>
              <a:rPr lang="en-US" sz="1500" b="0" i="0" dirty="0">
                <a:effectLst/>
                <a:latin typeface="Arial" panose="020B0604020202020204" pitchFamily="34" charset="0"/>
              </a:rPr>
              <a:t>SCHOOL OF COMPUTER TECHNOLOGY</a:t>
            </a:r>
          </a:p>
          <a:p>
            <a:pPr algn="l"/>
            <a:br>
              <a:rPr lang="en-US" sz="1500" dirty="0"/>
            </a:br>
            <a:r>
              <a:rPr lang="en-US" sz="1500" b="0" i="0" dirty="0">
                <a:effectLst/>
                <a:latin typeface="Arial" panose="020B0604020202020204" pitchFamily="34" charset="0"/>
              </a:rPr>
              <a:t>AASD 4001 Mathematical Concepts for Machine Learning</a:t>
            </a:r>
          </a:p>
          <a:p>
            <a:pPr algn="l"/>
            <a:endParaRPr lang="en-CA" sz="1500" dirty="0"/>
          </a:p>
        </p:txBody>
      </p:sp>
      <p:grpSp>
        <p:nvGrpSpPr>
          <p:cNvPr id="4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6892" y="1852902"/>
            <a:ext cx="1716356" cy="570346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2" name="Picture 31" descr="A robot touching a screen&#10;&#10;Description automatically generated">
            <a:extLst>
              <a:ext uri="{FF2B5EF4-FFF2-40B4-BE49-F238E27FC236}">
                <a16:creationId xmlns:a16="http://schemas.microsoft.com/office/drawing/2014/main" id="{EE5EF41C-D818-8484-55A0-94FC78B1B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r="15003" b="3"/>
          <a:stretch/>
        </p:blipFill>
        <p:spPr>
          <a:xfrm>
            <a:off x="5073901" y="2622523"/>
            <a:ext cx="3536853" cy="3536853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</p:pic>
      <p:sp>
        <p:nvSpPr>
          <p:cNvPr id="4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9511" y="151388"/>
            <a:ext cx="443964" cy="4439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F778F7C6-A4AB-4CBC-8CC6-19DF9EE96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9511" y="151388"/>
            <a:ext cx="443964" cy="4439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0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5725" y="3995696"/>
            <a:ext cx="1998298" cy="1998316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A376D05-670A-D720-E558-252AE612C425}"/>
              </a:ext>
            </a:extLst>
          </p:cNvPr>
          <p:cNvSpPr txBox="1"/>
          <p:nvPr/>
        </p:nvSpPr>
        <p:spPr>
          <a:xfrm>
            <a:off x="9126512" y="531069"/>
            <a:ext cx="25283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Students:</a:t>
            </a:r>
          </a:p>
          <a:p>
            <a:endParaRPr lang="en-CA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CA" sz="1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Albin Babu Varghese</a:t>
            </a:r>
          </a:p>
          <a:p>
            <a:pPr algn="l">
              <a:buFont typeface="+mj-lt"/>
              <a:buAutoNum type="arabicPeriod"/>
            </a:pPr>
            <a:r>
              <a:rPr lang="en-CA" sz="1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 </a:t>
            </a:r>
            <a:r>
              <a:rPr lang="en-CA" sz="1400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Guneysel</a:t>
            </a:r>
            <a:endParaRPr lang="en-CA" sz="140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CA" sz="1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Erinda </a:t>
            </a:r>
            <a:r>
              <a:rPr lang="en-CA" sz="1400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Kapllani</a:t>
            </a:r>
            <a:endParaRPr lang="en-CA" sz="140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CA" sz="1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Jai </a:t>
            </a:r>
            <a:r>
              <a:rPr lang="en-CA" sz="1400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Vigneshwar</a:t>
            </a:r>
            <a:r>
              <a:rPr lang="en-CA" sz="1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400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Aiyyappan</a:t>
            </a:r>
            <a:endParaRPr lang="en-CA" sz="140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CA" sz="1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Kaushal Ghelani</a:t>
            </a:r>
          </a:p>
          <a:p>
            <a:pPr algn="l">
              <a:buFont typeface="+mj-lt"/>
              <a:buAutoNum type="arabicPeriod"/>
            </a:pPr>
            <a:r>
              <a:rPr lang="en-CA" sz="1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Kumud</a:t>
            </a:r>
          </a:p>
          <a:p>
            <a:pPr algn="l">
              <a:buFont typeface="+mj-lt"/>
              <a:buAutoNum type="arabicPeriod"/>
            </a:pPr>
            <a:r>
              <a:rPr lang="en-CA" sz="1400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Madhoumithaa</a:t>
            </a:r>
            <a:r>
              <a:rPr lang="en-CA" sz="1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400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Veerasethu</a:t>
            </a:r>
            <a:endParaRPr lang="en-CA" sz="140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CA" sz="1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Rajvi Patel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 descr="A blue and white logo&#10;&#10;Description automatically generated">
            <a:extLst>
              <a:ext uri="{FF2B5EF4-FFF2-40B4-BE49-F238E27FC236}">
                <a16:creationId xmlns:a16="http://schemas.microsoft.com/office/drawing/2014/main" id="{CE606588-19D3-8980-F7EA-D809680B4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2E79FF-163A-1667-C519-19821E4BEE07}"/>
              </a:ext>
            </a:extLst>
          </p:cNvPr>
          <p:cNvSpPr txBox="1">
            <a:spLocks/>
          </p:cNvSpPr>
          <p:nvPr/>
        </p:nvSpPr>
        <p:spPr>
          <a:xfrm>
            <a:off x="720068" y="3642330"/>
            <a:ext cx="3705591" cy="543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en-CA" sz="3800" cap="none" spc="0" dirty="0">
                <a:latin typeface="Arial Narrow" panose="020B0606020202030204" pitchFamily="34" charset="0"/>
              </a:rPr>
              <a:t>Attrition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160518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9" name="Oval 538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40" name="Rectangle 53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786" y="-23340"/>
            <a:ext cx="9745883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0" spc="0" dirty="0">
                <a:ea typeface="+mj-ea"/>
              </a:rPr>
              <a:t>Support Vector Machines</a:t>
            </a:r>
          </a:p>
        </p:txBody>
      </p:sp>
      <p:sp>
        <p:nvSpPr>
          <p:cNvPr id="541" name="Freeform: Shape 54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2" name="Freeform: Shape 541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1" name="TextBox 5">
            <a:extLst>
              <a:ext uri="{FF2B5EF4-FFF2-40B4-BE49-F238E27FC236}">
                <a16:creationId xmlns:a16="http://schemas.microsoft.com/office/drawing/2014/main" id="{845AC010-A281-039E-834A-141BE1598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545229"/>
              </p:ext>
            </p:extLst>
          </p:nvPr>
        </p:nvGraphicFramePr>
        <p:xfrm>
          <a:off x="340345" y="377907"/>
          <a:ext cx="11358428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line graph with blue and orange lines&#10;&#10;Description automatically generated">
            <a:extLst>
              <a:ext uri="{FF2B5EF4-FFF2-40B4-BE49-F238E27FC236}">
                <a16:creationId xmlns:a16="http://schemas.microsoft.com/office/drawing/2014/main" id="{61D4BA79-A73B-D779-8506-C7F17A3BDD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15" y="3005831"/>
            <a:ext cx="3439159" cy="3277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9A9B9-E578-9588-8C58-D2D56E2D4A5C}"/>
              </a:ext>
            </a:extLst>
          </p:cNvPr>
          <p:cNvSpPr txBox="1"/>
          <p:nvPr/>
        </p:nvSpPr>
        <p:spPr>
          <a:xfrm>
            <a:off x="5987810" y="6151207"/>
            <a:ext cx="4262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Fig9 </a:t>
            </a: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Model predicted by </a:t>
            </a:r>
            <a:r>
              <a:rPr lang="en-US" sz="12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(features removed)</a:t>
            </a:r>
          </a:p>
          <a:p>
            <a:endParaRPr lang="en-CA" sz="1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092C4-27AF-2DBA-63BF-D84827649FD5}"/>
              </a:ext>
            </a:extLst>
          </p:cNvPr>
          <p:cNvSpPr txBox="1"/>
          <p:nvPr/>
        </p:nvSpPr>
        <p:spPr>
          <a:xfrm>
            <a:off x="340345" y="4057555"/>
            <a:ext cx="317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Metrics:</a:t>
            </a:r>
          </a:p>
          <a:p>
            <a:r>
              <a:rPr lang="it-IT" dirty="0"/>
              <a:t>Precision: 0.81</a:t>
            </a:r>
          </a:p>
          <a:p>
            <a:r>
              <a:rPr lang="it-IT" dirty="0"/>
              <a:t>Recall: 0.76</a:t>
            </a:r>
          </a:p>
          <a:p>
            <a:r>
              <a:rPr lang="it-IT" dirty="0"/>
              <a:t>AUC: 0.83</a:t>
            </a:r>
          </a:p>
          <a:p>
            <a:r>
              <a:rPr lang="it-IT" dirty="0"/>
              <a:t>F1 Score: 0.78</a:t>
            </a:r>
          </a:p>
          <a:p>
            <a:r>
              <a:rPr lang="it-IT" dirty="0"/>
              <a:t>Accuracy: 0.85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5DF0E-6A7A-5D2E-6F24-F8C873BB8D92}"/>
              </a:ext>
            </a:extLst>
          </p:cNvPr>
          <p:cNvSpPr txBox="1"/>
          <p:nvPr/>
        </p:nvSpPr>
        <p:spPr>
          <a:xfrm>
            <a:off x="320736" y="3149434"/>
            <a:ext cx="528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SVM{'C': 2, '</a:t>
            </a:r>
            <a:r>
              <a:rPr lang="en-IN" dirty="0" err="1"/>
              <a:t>class_weight</a:t>
            </a:r>
            <a:r>
              <a:rPr lang="en-IN" dirty="0"/>
              <a:t>': 'balanced', 'gamma': 0.3, 'kernel': '</a:t>
            </a:r>
            <a:r>
              <a:rPr lang="en-IN" dirty="0" err="1"/>
              <a:t>rbf</a:t>
            </a:r>
            <a:r>
              <a:rPr lang="en-IN" dirty="0"/>
              <a:t>'} 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9F383410-463E-86BA-1CCE-B8D48C537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7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6" name="Oval 27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7" name="Rectangle 27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77" y="22819"/>
            <a:ext cx="9745883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100" b="0" spc="0" dirty="0"/>
              <a:t>Stochastic Gradient Descent Classifier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82" name="TextBox 3">
            <a:extLst>
              <a:ext uri="{FF2B5EF4-FFF2-40B4-BE49-F238E27FC236}">
                <a16:creationId xmlns:a16="http://schemas.microsoft.com/office/drawing/2014/main" id="{355308C9-E942-7F45-9AD4-F7E0A22543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410125"/>
              </p:ext>
            </p:extLst>
          </p:nvPr>
        </p:nvGraphicFramePr>
        <p:xfrm>
          <a:off x="480706" y="866736"/>
          <a:ext cx="10515600" cy="365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4">
            <a:extLst>
              <a:ext uri="{FF2B5EF4-FFF2-40B4-BE49-F238E27FC236}">
                <a16:creationId xmlns:a16="http://schemas.microsoft.com/office/drawing/2014/main" id="{2B0DFFF3-F6F5-8494-DC89-497F36B1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59" y="4143706"/>
            <a:ext cx="5641671" cy="24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AC025-74FD-D319-46BD-54613D2C6245}"/>
              </a:ext>
            </a:extLst>
          </p:cNvPr>
          <p:cNvSpPr txBox="1"/>
          <p:nvPr/>
        </p:nvSpPr>
        <p:spPr>
          <a:xfrm>
            <a:off x="9199094" y="6544966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Fig10. 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SGD</a:t>
            </a:r>
            <a:endParaRPr lang="en-US" sz="1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A8CA8-38C8-118A-D5E4-52000D48D841}"/>
              </a:ext>
            </a:extLst>
          </p:cNvPr>
          <p:cNvSpPr txBox="1"/>
          <p:nvPr/>
        </p:nvSpPr>
        <p:spPr>
          <a:xfrm>
            <a:off x="640677" y="4176977"/>
            <a:ext cx="545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SGD{'alpha': 0.01, 'loss': '</a:t>
            </a:r>
            <a:r>
              <a:rPr lang="en-IN" dirty="0" err="1"/>
              <a:t>log_loss</a:t>
            </a:r>
            <a:r>
              <a:rPr lang="en-IN" dirty="0"/>
              <a:t>', '</a:t>
            </a:r>
            <a:r>
              <a:rPr lang="en-IN" dirty="0" err="1"/>
              <a:t>max_iter</a:t>
            </a:r>
            <a:r>
              <a:rPr lang="en-IN" dirty="0"/>
              <a:t>': 500, 'penalty': 'l2', '</a:t>
            </a:r>
            <a:r>
              <a:rPr lang="en-IN" dirty="0" err="1"/>
              <a:t>random_state</a:t>
            </a:r>
            <a:r>
              <a:rPr lang="en-IN" dirty="0"/>
              <a:t>': 42}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BEBAC-2C34-5CA9-77DC-789B31C1B11B}"/>
              </a:ext>
            </a:extLst>
          </p:cNvPr>
          <p:cNvSpPr txBox="1"/>
          <p:nvPr/>
        </p:nvSpPr>
        <p:spPr>
          <a:xfrm>
            <a:off x="756472" y="4934718"/>
            <a:ext cx="317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Metrics:</a:t>
            </a:r>
          </a:p>
          <a:p>
            <a:r>
              <a:rPr lang="it-IT" dirty="0"/>
              <a:t>Precision: 0.63</a:t>
            </a:r>
          </a:p>
          <a:p>
            <a:r>
              <a:rPr lang="it-IT" dirty="0"/>
              <a:t>Recall: 0.42</a:t>
            </a:r>
          </a:p>
          <a:p>
            <a:r>
              <a:rPr lang="it-IT" dirty="0"/>
              <a:t>AUC: 0.64</a:t>
            </a:r>
          </a:p>
          <a:p>
            <a:r>
              <a:rPr lang="it-IT" dirty="0"/>
              <a:t>F1 Score: 0.50</a:t>
            </a:r>
          </a:p>
          <a:p>
            <a:r>
              <a:rPr lang="it-IT" dirty="0"/>
              <a:t>Accuracy: 0.72</a:t>
            </a:r>
            <a:endParaRPr lang="en-IN" dirty="0"/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A0D260E9-4189-7DB2-5219-B584CD2CD0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7" name="Oval 36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8" name="Rectangle 36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544" y="-8880"/>
            <a:ext cx="9745883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0" dirty="0">
                <a:ea typeface="+mj-ea"/>
              </a:rPr>
              <a:t>RANDOM FOREST</a:t>
            </a: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73" name="TextBox 3">
            <a:extLst>
              <a:ext uri="{FF2B5EF4-FFF2-40B4-BE49-F238E27FC236}">
                <a16:creationId xmlns:a16="http://schemas.microsoft.com/office/drawing/2014/main" id="{FEDB630D-AFA0-15A2-7B39-2BCA03DFD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899428"/>
              </p:ext>
            </p:extLst>
          </p:nvPr>
        </p:nvGraphicFramePr>
        <p:xfrm>
          <a:off x="833573" y="6528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1D3570-A027-879C-CFE0-834C5F88792E}"/>
              </a:ext>
            </a:extLst>
          </p:cNvPr>
          <p:cNvSpPr txBox="1"/>
          <p:nvPr/>
        </p:nvSpPr>
        <p:spPr>
          <a:xfrm>
            <a:off x="640677" y="4218350"/>
            <a:ext cx="748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RandomForestClassifier</a:t>
            </a:r>
            <a:r>
              <a:rPr lang="en-IN" dirty="0"/>
              <a:t>(criterion='entropy', </a:t>
            </a:r>
            <a:r>
              <a:rPr lang="en-IN" dirty="0" err="1"/>
              <a:t>max_depth</a:t>
            </a:r>
            <a:r>
              <a:rPr lang="en-IN" dirty="0"/>
              <a:t>=10, </a:t>
            </a:r>
            <a:r>
              <a:rPr lang="en-IN" dirty="0" err="1"/>
              <a:t>max_features</a:t>
            </a:r>
            <a:r>
              <a:rPr lang="en-IN" dirty="0"/>
              <a:t>='auto',  </a:t>
            </a:r>
            <a:r>
              <a:rPr lang="en-IN" dirty="0" err="1"/>
              <a:t>n_estimators</a:t>
            </a:r>
            <a:r>
              <a:rPr lang="en-IN" dirty="0"/>
              <a:t>=1000, </a:t>
            </a:r>
            <a:r>
              <a:rPr lang="en-IN" dirty="0" err="1"/>
              <a:t>random_state</a:t>
            </a:r>
            <a:r>
              <a:rPr lang="en-IN" dirty="0"/>
              <a:t>=1234)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C66F5-2154-143C-97DA-08B22B1994F6}"/>
              </a:ext>
            </a:extLst>
          </p:cNvPr>
          <p:cNvSpPr txBox="1"/>
          <p:nvPr/>
        </p:nvSpPr>
        <p:spPr>
          <a:xfrm>
            <a:off x="612925" y="4847512"/>
            <a:ext cx="317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Metrics:</a:t>
            </a:r>
          </a:p>
          <a:p>
            <a:r>
              <a:rPr lang="it-IT" dirty="0"/>
              <a:t>Precision: 0.87</a:t>
            </a:r>
          </a:p>
          <a:p>
            <a:r>
              <a:rPr lang="it-IT" dirty="0"/>
              <a:t>Recall: 0.70</a:t>
            </a:r>
          </a:p>
          <a:p>
            <a:r>
              <a:rPr lang="it-IT" dirty="0"/>
              <a:t>AUC: 0.82</a:t>
            </a:r>
          </a:p>
          <a:p>
            <a:r>
              <a:rPr lang="it-IT" dirty="0"/>
              <a:t>F1 Score: 0.78</a:t>
            </a:r>
          </a:p>
          <a:p>
            <a:r>
              <a:rPr lang="it-IT" dirty="0"/>
              <a:t>Accuracy: 0.86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D5E53E16-CB46-EAD1-3194-F1D99C41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46" y="4201181"/>
            <a:ext cx="4957526" cy="24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3AE20-42D4-7BD4-8228-7801C64926BD}"/>
              </a:ext>
            </a:extLst>
          </p:cNvPr>
          <p:cNvSpPr txBox="1"/>
          <p:nvPr/>
        </p:nvSpPr>
        <p:spPr>
          <a:xfrm>
            <a:off x="8555751" y="6541087"/>
            <a:ext cx="197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Fig12. </a:t>
            </a: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2</a:t>
            </a:r>
          </a:p>
          <a:p>
            <a:endParaRPr lang="en-CA" sz="1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C2C9280E-00BF-A3ED-D0DD-DE70BCA27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4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5" name="Oval 264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6" name="Rectangle 26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131DCBDB-1D4A-4E79-8172-CF12FCDE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EF578ED8-0692-496C-9844-F1CFDEAA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30" y="1399459"/>
            <a:ext cx="3796404" cy="2477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spc="600" dirty="0">
                <a:ea typeface="+mj-ea"/>
              </a:rPr>
              <a:t>Final best </a:t>
            </a:r>
            <a:r>
              <a:rPr lang="en-US" sz="2400" spc="600" dirty="0" err="1">
                <a:ea typeface="+mj-ea"/>
              </a:rPr>
              <a:t>model:SVM</a:t>
            </a:r>
            <a:endParaRPr lang="en-US" sz="2400" spc="600" dirty="0">
              <a:ea typeface="+mj-ea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E89EC82A-BD1A-426B-955B-77D53704B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947D6136-395D-4D9F-9898-604E6BDE8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81131-603B-5389-3237-1A63C4FA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236" y="222028"/>
            <a:ext cx="8235346" cy="2726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99CFC-5151-539F-486E-5D4E5EC9AEA8}"/>
              </a:ext>
            </a:extLst>
          </p:cNvPr>
          <p:cNvSpPr txBox="1"/>
          <p:nvPr/>
        </p:nvSpPr>
        <p:spPr>
          <a:xfrm>
            <a:off x="4141694" y="2948036"/>
            <a:ext cx="77375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We have selected the model based on AUC score since our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So we have selected SVM Classifier with all 12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Our final model metrics are,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AUC – 0.832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Precision – 0.805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Recall – 0.7625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Accuracy – 0.8549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F1 score – 0.783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2264877-EC50-F7EC-4F15-982DACE3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40" y="4024184"/>
            <a:ext cx="3466133" cy="258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49AE919-C005-61F7-16FB-7FB61D40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3" y="4302253"/>
            <a:ext cx="4394283" cy="22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053FDAEF-F816-1871-89FA-555B79D18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6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130CF-CAE3-4AEE-BD87-6FCCA6709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y0u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BD5618-3BCE-FDDD-7268-9B11BD2C7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8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820" y="147666"/>
            <a:ext cx="6736524" cy="691575"/>
          </a:xfrm>
        </p:spPr>
        <p:txBody>
          <a:bodyPr>
            <a:normAutofit/>
          </a:bodyPr>
          <a:lstStyle/>
          <a:p>
            <a:pPr algn="l"/>
            <a:r>
              <a:rPr lang="en-CA" sz="3800" b="0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002D83-CD3C-8159-6303-1FC88C7B2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54" y="986905"/>
            <a:ext cx="9144000" cy="1655762"/>
          </a:xfrm>
        </p:spPr>
        <p:txBody>
          <a:bodyPr/>
          <a:lstStyle/>
          <a:p>
            <a:r>
              <a:rPr lang="en-CA" dirty="0"/>
              <a:t>DATASET: EMPLOYEE DATA</a:t>
            </a:r>
          </a:p>
          <a:p>
            <a:r>
              <a:rPr lang="en-CA" sz="1200" dirty="0">
                <a:hlinkClick r:id="rId2"/>
              </a:rPr>
              <a:t>https://www.kaggle.com/datasets/tawfikelmetwally/employee-dataset</a:t>
            </a:r>
            <a:endParaRPr lang="en-CA" sz="1200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22CA0-D064-1138-C104-AABD4D18290B}"/>
              </a:ext>
            </a:extLst>
          </p:cNvPr>
          <p:cNvSpPr txBox="1"/>
          <p:nvPr/>
        </p:nvSpPr>
        <p:spPr>
          <a:xfrm>
            <a:off x="575282" y="1814786"/>
            <a:ext cx="90056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Context:</a:t>
            </a:r>
          </a:p>
          <a:p>
            <a:pPr algn="just"/>
            <a:r>
              <a:rPr lang="en-US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dataset encompasses data concerning company employees, encompassing their educational records, employment histories, demographic profiles, and various factors related to their jobs. </a:t>
            </a:r>
          </a:p>
          <a:p>
            <a:pPr algn="just"/>
            <a:endParaRPr lang="en-US" sz="17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Columns/features:</a:t>
            </a:r>
            <a:endParaRPr lang="en-US" sz="1700" b="0" i="0" dirty="0">
              <a:solidFill>
                <a:srgbClr val="3C404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Education: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The educational qualifications of employees, including degree, institution, and field of study.</a:t>
            </a:r>
          </a:p>
          <a:p>
            <a:pPr algn="just" fontAlgn="base">
              <a:buFont typeface="+mj-lt"/>
              <a:buAutoNum type="arabicPeriod"/>
            </a:pPr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Joining Year: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The year each employee joined the company, indicating their length of service.</a:t>
            </a:r>
          </a:p>
          <a:p>
            <a:pPr algn="just" fontAlgn="base">
              <a:buFont typeface="+mj-lt"/>
              <a:buAutoNum type="arabicPeriod"/>
            </a:pPr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City: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The location or city where each employee is based or works.</a:t>
            </a:r>
          </a:p>
          <a:p>
            <a:pPr algn="just" fontAlgn="base">
              <a:buFont typeface="+mj-lt"/>
              <a:buAutoNum type="arabicPeriod"/>
            </a:pPr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Tier: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Categorization of employees into different salary tiers.</a:t>
            </a:r>
          </a:p>
          <a:p>
            <a:pPr algn="just" fontAlgn="base">
              <a:buFont typeface="+mj-lt"/>
              <a:buAutoNum type="arabicPeriod"/>
            </a:pPr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The age of each employee, providing demographic insights.</a:t>
            </a:r>
          </a:p>
          <a:p>
            <a:pPr algn="just" fontAlgn="base">
              <a:buFont typeface="+mj-lt"/>
              <a:buAutoNum type="arabicPeriod"/>
            </a:pPr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Gender: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Gender identity of employees, promoting diversity analysis.</a:t>
            </a:r>
          </a:p>
          <a:p>
            <a:pPr algn="just" fontAlgn="base">
              <a:buFont typeface="+mj-lt"/>
              <a:buAutoNum type="arabicPeriod"/>
            </a:pPr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Benched: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Indicates if an employee has ever been temporarily without assigned work.</a:t>
            </a:r>
          </a:p>
          <a:p>
            <a:pPr algn="just" fontAlgn="base">
              <a:buFont typeface="+mj-lt"/>
              <a:buAutoNum type="arabicPeriod"/>
            </a:pPr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 in Current Domain: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The number of years of experience employees have in their current field.</a:t>
            </a:r>
          </a:p>
          <a:p>
            <a:pPr algn="just" fontAlgn="base">
              <a:buFont typeface="+mj-lt"/>
              <a:buAutoNum type="arabicPeriod"/>
            </a:pPr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or Not: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700" dirty="0">
                <a:solidFill>
                  <a:srgbClr val="3C40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Whether they left the company or not</a:t>
            </a:r>
          </a:p>
          <a:p>
            <a:pPr algn="just" fontAlgn="base"/>
            <a:endParaRPr lang="en-US" sz="1700" dirty="0">
              <a:solidFill>
                <a:srgbClr val="3C40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700" b="1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Ratio: </a:t>
            </a:r>
            <a:r>
              <a:rPr lang="en-US" sz="17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66% Not Resigned : 34% Resigned</a:t>
            </a:r>
          </a:p>
          <a:p>
            <a:br>
              <a:rPr lang="en-US" dirty="0"/>
            </a:b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A6D90C3E-E7C2-BA86-3D07-BD52A00E4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9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973" y="172391"/>
            <a:ext cx="8597962" cy="6915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CA" sz="3800" b="0" dirty="0" err="1"/>
              <a:t>PROBlem</a:t>
            </a:r>
            <a:r>
              <a:rPr lang="en-CA" sz="3800" b="0" dirty="0"/>
              <a:t>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002D83-CD3C-8159-6303-1FC88C7B2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54" y="986905"/>
            <a:ext cx="9144000" cy="1655762"/>
          </a:xfrm>
        </p:spPr>
        <p:txBody>
          <a:bodyPr/>
          <a:lstStyle/>
          <a:p>
            <a:r>
              <a:rPr lang="en-CA" dirty="0"/>
              <a:t>DATASET: EMPLOYEE DATA</a:t>
            </a:r>
          </a:p>
          <a:p>
            <a:r>
              <a:rPr lang="en-CA" sz="1200" dirty="0">
                <a:hlinkClick r:id="rId2"/>
              </a:rPr>
              <a:t>https://www.kaggle.com/datasets/tawfikelmetwally/employee-dataset</a:t>
            </a:r>
            <a:endParaRPr lang="en-CA" sz="1200" dirty="0"/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22CA0-D064-1138-C104-AABD4D18290B}"/>
              </a:ext>
            </a:extLst>
          </p:cNvPr>
          <p:cNvSpPr txBox="1"/>
          <p:nvPr/>
        </p:nvSpPr>
        <p:spPr>
          <a:xfrm>
            <a:off x="582057" y="1997505"/>
            <a:ext cx="90056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Objective: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primary objectives are as follows: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Attrition Prediction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Develop a predictive model to identify employees at risk of leaving the company.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Understanding Drivers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Determine the key factors contributing to employee attrition.</a:t>
            </a:r>
          </a:p>
          <a:p>
            <a:pPr algn="l"/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Approach: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We will employ various data analysis techniques and machine learning algorithms in Python to address the objectives and challenges mentioned above. Libraries like Pandas, Scikit-Learn, Matplotlib, and Seaborn will be used for data preprocessing, analysis, modeling, and visualization.</a:t>
            </a:r>
          </a:p>
          <a:p>
            <a:pPr algn="l"/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Expected Outcomes: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We aim to provide a predictive model for identifying potential employee attrition risks, insights into attrition drivers, and tailored retention strategies to reduce attrition rates.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5E0AD265-A81C-74DC-E926-4FA602FD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3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2" name="Oval 511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3" name="Rectangle 5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989" y="57104"/>
            <a:ext cx="5525278" cy="9282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100" dirty="0">
                <a:ea typeface="+mj-ea"/>
              </a:rPr>
              <a:t>Exploratory Data Analysis (EDA)</a:t>
            </a:r>
          </a:p>
        </p:txBody>
      </p:sp>
      <p:sp>
        <p:nvSpPr>
          <p:cNvPr id="514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1717" y="143221"/>
            <a:ext cx="826940" cy="82694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15" name="Graphic 212">
            <a:extLst>
              <a:ext uri="{FF2B5EF4-FFF2-40B4-BE49-F238E27FC236}">
                <a16:creationId xmlns:a16="http://schemas.microsoft.com/office/drawing/2014/main" id="{4E7038E2-1EDB-44C2-A46B-53B270A7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1717" y="143221"/>
            <a:ext cx="826940" cy="82694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516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0550" y="2296379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19229F03-509C-4E3B-8441-00AFA423D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04277" y="5687879"/>
            <a:ext cx="1224155" cy="1170126"/>
            <a:chOff x="3121341" y="4864092"/>
            <a:chExt cx="2085974" cy="1993904"/>
          </a:xfrm>
          <a:solidFill>
            <a:schemeClr val="tx1"/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5" y="4981304"/>
              <a:ext cx="442726" cy="442725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6" y="4871556"/>
              <a:ext cx="902625" cy="902625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1" y="4864092"/>
              <a:ext cx="1152731" cy="1152729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3" y="4894699"/>
              <a:ext cx="1321463" cy="1321835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85"/>
              <a:ext cx="1428976" cy="1428973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3" y="5044393"/>
              <a:ext cx="1490196" cy="1490193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4" y="5152275"/>
              <a:ext cx="1509608" cy="1509605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1"/>
              <a:ext cx="1488327" cy="1490190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49"/>
              <a:ext cx="1429721" cy="1429718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2"/>
              <a:ext cx="1275308" cy="1260374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7" y="5797335"/>
              <a:ext cx="1065858" cy="1060661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3" y="6039971"/>
              <a:ext cx="818023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6" y="6390131"/>
              <a:ext cx="442355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1D438E-049F-8F10-67DE-4C1636557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28" b="1"/>
          <a:stretch/>
        </p:blipFill>
        <p:spPr>
          <a:xfrm>
            <a:off x="1677198" y="140907"/>
            <a:ext cx="4033588" cy="2406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E296791B-A64B-F768-EC1F-BEA0230E3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98"/>
          <a:stretch/>
        </p:blipFill>
        <p:spPr>
          <a:xfrm>
            <a:off x="130542" y="3155014"/>
            <a:ext cx="3141207" cy="2855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8A261F-5E74-E1A4-2C66-C3BAA172E8BD}"/>
              </a:ext>
            </a:extLst>
          </p:cNvPr>
          <p:cNvSpPr txBox="1"/>
          <p:nvPr/>
        </p:nvSpPr>
        <p:spPr>
          <a:xfrm>
            <a:off x="2396111" y="2676743"/>
            <a:ext cx="231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Fig1. 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of dataset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031F3-8337-546F-DC65-85AF320D455E}"/>
              </a:ext>
            </a:extLst>
          </p:cNvPr>
          <p:cNvSpPr txBox="1"/>
          <p:nvPr/>
        </p:nvSpPr>
        <p:spPr>
          <a:xfrm>
            <a:off x="119973" y="5964307"/>
            <a:ext cx="315177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Fig2. 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that shows the distribution Joining Years among </a:t>
            </a:r>
            <a:r>
              <a:rPr lang="en-CA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employess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who left or 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D1322-4442-0513-8D01-6CD39C7D0C71}"/>
              </a:ext>
            </a:extLst>
          </p:cNvPr>
          <p:cNvSpPr txBox="1"/>
          <p:nvPr/>
        </p:nvSpPr>
        <p:spPr>
          <a:xfrm>
            <a:off x="3715190" y="6038347"/>
            <a:ext cx="317647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Fig3. 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Histogram: Distribution of Employees Age</a:t>
            </a:r>
          </a:p>
        </p:txBody>
      </p:sp>
      <p:pic>
        <p:nvPicPr>
          <p:cNvPr id="15" name="Picture 14" descr="A graph of a number of employees&#10;&#10;Description automatically generated">
            <a:extLst>
              <a:ext uri="{FF2B5EF4-FFF2-40B4-BE49-F238E27FC236}">
                <a16:creationId xmlns:a16="http://schemas.microsoft.com/office/drawing/2014/main" id="{256B7928-474A-A452-F78A-0A1BE5796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51" y="3155013"/>
            <a:ext cx="3423355" cy="2776691"/>
          </a:xfrm>
          <a:prstGeom prst="rect">
            <a:avLst/>
          </a:prstGeom>
        </p:spPr>
      </p:pic>
      <p:graphicFrame>
        <p:nvGraphicFramePr>
          <p:cNvPr id="534" name="TextBox 13">
            <a:extLst>
              <a:ext uri="{FF2B5EF4-FFF2-40B4-BE49-F238E27FC236}">
                <a16:creationId xmlns:a16="http://schemas.microsoft.com/office/drawing/2014/main" id="{F4A7CD68-C0BE-02F6-6202-64542E848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40808"/>
              </p:ext>
            </p:extLst>
          </p:nvPr>
        </p:nvGraphicFramePr>
        <p:xfrm>
          <a:off x="7087621" y="1042503"/>
          <a:ext cx="5173502" cy="6043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7C7068DD-D919-6C08-DCD2-AF1F14D6FE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0" name="Oval 649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51" name="Rectangle 65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9304" y="8557"/>
            <a:ext cx="5309940" cy="1165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100" dirty="0">
                <a:ea typeface="+mj-ea"/>
              </a:rPr>
              <a:t>Exploratory Data Analysis (EDA)</a:t>
            </a:r>
          </a:p>
        </p:txBody>
      </p: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B22DF5E2-0CD7-4BEC-8FBD-DD7AC1DEC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35537" y="618698"/>
            <a:ext cx="365021" cy="365021"/>
            <a:chOff x="149345" y="10991595"/>
            <a:chExt cx="365021" cy="36502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37C701E-5151-4086-9CF2-7F44AA38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E656C08E-A84B-4C76-9D3B-46237B5A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54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B9E778B-11C7-B13F-7BF8-56BED7BD6945}"/>
              </a:ext>
            </a:extLst>
          </p:cNvPr>
          <p:cNvSpPr txBox="1"/>
          <p:nvPr/>
        </p:nvSpPr>
        <p:spPr>
          <a:xfrm>
            <a:off x="9640471" y="1384504"/>
            <a:ext cx="2515907" cy="4685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Test:</a:t>
            </a:r>
            <a:endParaRPr lang="en-US" sz="1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for </a:t>
            </a:r>
            <a:r>
              <a:rPr lang="en-US" sz="1400" b="0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JoiningYear</a:t>
            </a:r>
            <a:r>
              <a:rPr lang="en-US" sz="1400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7.901616664702911e-36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Feature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for </a:t>
            </a:r>
            <a:r>
              <a:rPr lang="en-US" sz="1400" b="0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PaymentTier</a:t>
            </a:r>
            <a:r>
              <a:rPr lang="en-US" sz="1400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3.384266876818402e-42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Feature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for Age: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0.0004852123420637579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Feature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for </a:t>
            </a:r>
            <a:r>
              <a:rPr lang="en-US" sz="1400" b="0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ExperienceInCurrentDomain</a:t>
            </a:r>
            <a:r>
              <a:rPr lang="en-US" sz="1400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0.03746138354036463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Feature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2DC58-9E41-F2B6-1ABF-09960D67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94" y="122851"/>
            <a:ext cx="4615805" cy="293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59F25-6586-89A0-1014-413D287FA8EF}"/>
              </a:ext>
            </a:extLst>
          </p:cNvPr>
          <p:cNvSpPr txBox="1"/>
          <p:nvPr/>
        </p:nvSpPr>
        <p:spPr>
          <a:xfrm>
            <a:off x="1953498" y="3203981"/>
            <a:ext cx="461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Fig4. 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 Plot: Employees distribution in the Joining Year vs Age space, related to Leave Or Not Leave field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410E51-6E43-5C66-D15E-CCDE76E7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" y="3698949"/>
            <a:ext cx="4166353" cy="3101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F63DF-5A3C-8652-E5C2-940304126D82}"/>
              </a:ext>
            </a:extLst>
          </p:cNvPr>
          <p:cNvSpPr txBox="1"/>
          <p:nvPr/>
        </p:nvSpPr>
        <p:spPr>
          <a:xfrm>
            <a:off x="4363832" y="6211929"/>
            <a:ext cx="163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Fig5. </a:t>
            </a:r>
            <a:r>
              <a:rPr lang="en-CA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Chi-Square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F62EA-85BD-B580-8002-739E62309ECE}"/>
              </a:ext>
            </a:extLst>
          </p:cNvPr>
          <p:cNvSpPr txBox="1"/>
          <p:nvPr/>
        </p:nvSpPr>
        <p:spPr>
          <a:xfrm>
            <a:off x="6687561" y="1368004"/>
            <a:ext cx="2952910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Test:</a:t>
            </a:r>
            <a:endParaRPr lang="en-US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Education: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 statistic: 101.83014138498626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7.724417739147332e-23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Feature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City: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 statistic: 206.15885400194648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1.7106992135618012e-45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Feature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Gender: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 statistic: 225.6953561969211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5.177873883438753e-51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Feature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400" b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400" b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EverBenched</a:t>
            </a:r>
            <a:r>
              <a:rPr lang="en-US" sz="1400" b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 statistic: 28.086147926708364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1.1603340647939294e-07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Feature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03C40A90-8390-FFFE-216A-0BEC39E08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4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1" name="Oval 760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62" name="Rectangle 76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56" y="965131"/>
            <a:ext cx="4135997" cy="5080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spc="-150" dirty="0">
                <a:ea typeface="+mj-ea"/>
              </a:rPr>
              <a:t>Pre-process &amp; transforming data</a:t>
            </a:r>
          </a:p>
        </p:txBody>
      </p:sp>
      <p:sp>
        <p:nvSpPr>
          <p:cNvPr id="771" name="Freeform: Shape 770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72" name="Freeform: Shape 771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3" name="TextBox 3">
            <a:extLst>
              <a:ext uri="{FF2B5EF4-FFF2-40B4-BE49-F238E27FC236}">
                <a16:creationId xmlns:a16="http://schemas.microsoft.com/office/drawing/2014/main" id="{AAE44C67-07F3-1475-1953-D2F1A7735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41712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B848B797-C1AA-C4C2-087F-DB67AF299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5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9" name="Oval 308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0" name="Rectangle 30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3" name="Rectangle 31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5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448" y="1474159"/>
            <a:ext cx="3105985" cy="7452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>
                <a:ea typeface="+mj-ea"/>
              </a:rPr>
              <a:t>Logistic regression</a:t>
            </a:r>
          </a:p>
        </p:txBody>
      </p:sp>
      <p:graphicFrame>
        <p:nvGraphicFramePr>
          <p:cNvPr id="316" name="TextBox 3">
            <a:extLst>
              <a:ext uri="{FF2B5EF4-FFF2-40B4-BE49-F238E27FC236}">
                <a16:creationId xmlns:a16="http://schemas.microsoft.com/office/drawing/2014/main" id="{F25FD012-049E-1EF7-619D-61A6D22CE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86041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4E80AC8D-1D49-580F-23F7-BC332E3CE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4" y="2500439"/>
            <a:ext cx="3945006" cy="2086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057DC-603E-038D-9C1C-8B15BD5398DB}"/>
              </a:ext>
            </a:extLst>
          </p:cNvPr>
          <p:cNvSpPr txBox="1"/>
          <p:nvPr/>
        </p:nvSpPr>
        <p:spPr>
          <a:xfrm>
            <a:off x="1242406" y="4571587"/>
            <a:ext cx="213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Fig6. 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8DDCC-5E82-294E-5B38-4CDCE9D400E4}"/>
              </a:ext>
            </a:extLst>
          </p:cNvPr>
          <p:cNvSpPr txBox="1"/>
          <p:nvPr/>
        </p:nvSpPr>
        <p:spPr>
          <a:xfrm>
            <a:off x="9063705" y="4289200"/>
            <a:ext cx="317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Metrics:</a:t>
            </a:r>
          </a:p>
          <a:p>
            <a:r>
              <a:rPr lang="it-IT" dirty="0"/>
              <a:t>Precision: 0.684729</a:t>
            </a:r>
          </a:p>
          <a:p>
            <a:r>
              <a:rPr lang="it-IT" dirty="0"/>
              <a:t>Recall: 0.434375</a:t>
            </a:r>
          </a:p>
          <a:p>
            <a:r>
              <a:rPr lang="it-IT" dirty="0"/>
              <a:t>AUC: 0.6648143</a:t>
            </a:r>
          </a:p>
          <a:p>
            <a:r>
              <a:rPr lang="it-IT" dirty="0"/>
              <a:t>F1 Score: 0.53154875 </a:t>
            </a:r>
          </a:p>
          <a:p>
            <a:r>
              <a:rPr lang="it-IT" dirty="0"/>
              <a:t>Accuracy: 0.7368421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97196-6CB7-C1A6-0348-00147AE7DCC0}"/>
              </a:ext>
            </a:extLst>
          </p:cNvPr>
          <p:cNvSpPr txBox="1"/>
          <p:nvPr/>
        </p:nvSpPr>
        <p:spPr>
          <a:xfrm>
            <a:off x="4557769" y="6192920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LogisticRegression</a:t>
            </a:r>
            <a:r>
              <a:rPr lang="en-IN" dirty="0"/>
              <a:t>(C=100, </a:t>
            </a:r>
            <a:r>
              <a:rPr lang="en-IN" dirty="0" err="1"/>
              <a:t>max_iter</a:t>
            </a:r>
            <a:r>
              <a:rPr lang="en-IN" dirty="0"/>
              <a:t>=1000, penalty='l1', solver='</a:t>
            </a:r>
            <a:r>
              <a:rPr lang="en-IN" dirty="0" err="1"/>
              <a:t>liblinear</a:t>
            </a:r>
            <a:r>
              <a:rPr lang="en-IN" dirty="0"/>
              <a:t>')</a:t>
            </a:r>
          </a:p>
        </p:txBody>
      </p:sp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0D012E06-91E8-30BF-AE63-ED7296AE6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0" name="Oval 379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1" name="Rectangle 38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2BFE-53B7-3D8A-FA0D-62BA8507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258" y="-66588"/>
            <a:ext cx="10515600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0" dirty="0">
                <a:ea typeface="+mj-ea"/>
              </a:rPr>
              <a:t>Decision</a:t>
            </a:r>
            <a:r>
              <a:rPr lang="en-US" sz="4000" dirty="0">
                <a:ea typeface="+mj-ea"/>
              </a:rPr>
              <a:t> </a:t>
            </a:r>
            <a:r>
              <a:rPr lang="en-US" sz="4000" b="0" dirty="0">
                <a:ea typeface="+mj-ea"/>
              </a:rPr>
              <a:t>tree</a:t>
            </a:r>
          </a:p>
        </p:txBody>
      </p:sp>
      <p:grpSp>
        <p:nvGrpSpPr>
          <p:cNvPr id="382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4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5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386" name="TextBox 3">
            <a:extLst>
              <a:ext uri="{FF2B5EF4-FFF2-40B4-BE49-F238E27FC236}">
                <a16:creationId xmlns:a16="http://schemas.microsoft.com/office/drawing/2014/main" id="{636FC8CB-35EF-662F-3876-A4213A8C2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08484"/>
              </p:ext>
            </p:extLst>
          </p:nvPr>
        </p:nvGraphicFramePr>
        <p:xfrm>
          <a:off x="640677" y="7262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65E5AB-26CA-1A7F-BE16-590054393537}"/>
              </a:ext>
            </a:extLst>
          </p:cNvPr>
          <p:cNvSpPr txBox="1"/>
          <p:nvPr/>
        </p:nvSpPr>
        <p:spPr>
          <a:xfrm>
            <a:off x="487558" y="5108179"/>
            <a:ext cx="561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DecisionTreeClassifier</a:t>
            </a:r>
            <a:r>
              <a:rPr lang="en-US" dirty="0"/>
              <a:t>(criterion='entropy',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err="1"/>
              <a:t>random_state</a:t>
            </a:r>
            <a:r>
              <a:rPr lang="en-US" dirty="0"/>
              <a:t>=1234)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FC93D-8C33-8E1D-2DA4-54FB0D3B8304}"/>
              </a:ext>
            </a:extLst>
          </p:cNvPr>
          <p:cNvSpPr txBox="1"/>
          <p:nvPr/>
        </p:nvSpPr>
        <p:spPr>
          <a:xfrm>
            <a:off x="6210622" y="4845012"/>
            <a:ext cx="317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Metrics:</a:t>
            </a:r>
          </a:p>
          <a:p>
            <a:r>
              <a:rPr lang="it-IT" dirty="0"/>
              <a:t>Precision: 0.85</a:t>
            </a:r>
          </a:p>
          <a:p>
            <a:r>
              <a:rPr lang="it-IT" dirty="0"/>
              <a:t>Recall: 0.70</a:t>
            </a:r>
          </a:p>
          <a:p>
            <a:r>
              <a:rPr lang="it-IT" dirty="0"/>
              <a:t>AUC: 0.82</a:t>
            </a:r>
          </a:p>
          <a:p>
            <a:r>
              <a:rPr lang="it-IT" dirty="0"/>
              <a:t>F1 Score: 0.77</a:t>
            </a:r>
          </a:p>
          <a:p>
            <a:r>
              <a:rPr lang="it-IT" dirty="0"/>
              <a:t>Accuracy: 0.85</a:t>
            </a:r>
            <a:endParaRPr lang="en-IN" dirty="0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C3BA4CB3-205B-9F99-A158-44D85955F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4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6892" y="1852902"/>
            <a:ext cx="1716356" cy="570346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9511" y="151388"/>
            <a:ext cx="443964" cy="4439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F778F7C6-A4AB-4CBC-8CC6-19DF9EE96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9511" y="151388"/>
            <a:ext cx="443964" cy="4439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0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5725" y="3995696"/>
            <a:ext cx="1998298" cy="1998316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8CBC0D-85B8-3CB7-EAD0-D5689A0C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32" y="844940"/>
            <a:ext cx="7070543" cy="35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1FE0A5-494F-474B-EC13-5090B55C4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6" y="4398520"/>
            <a:ext cx="11190309" cy="213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B6DD58-E5B5-0DC4-B68C-54F3DFA2DC0B}"/>
              </a:ext>
            </a:extLst>
          </p:cNvPr>
          <p:cNvSpPr txBox="1"/>
          <p:nvPr/>
        </p:nvSpPr>
        <p:spPr>
          <a:xfrm>
            <a:off x="8194811" y="657758"/>
            <a:ext cx="435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Fig7. 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Feature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92FAA-AF56-5E1F-E866-ADBA42B358FA}"/>
              </a:ext>
            </a:extLst>
          </p:cNvPr>
          <p:cNvSpPr txBox="1"/>
          <p:nvPr/>
        </p:nvSpPr>
        <p:spPr>
          <a:xfrm>
            <a:off x="4185492" y="6558014"/>
            <a:ext cx="435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Fig8. 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Tree2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91BBA0B9-1A01-5203-4497-34CAB772A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04682" cy="10363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5E4337-4BBA-44DB-45AE-1CEFBF325224}"/>
              </a:ext>
            </a:extLst>
          </p:cNvPr>
          <p:cNvSpPr txBox="1">
            <a:spLocks/>
          </p:cNvSpPr>
          <p:nvPr/>
        </p:nvSpPr>
        <p:spPr>
          <a:xfrm>
            <a:off x="1712258" y="-66588"/>
            <a:ext cx="10515600" cy="112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en-US" sz="4000" b="0">
                <a:ea typeface="+mj-ea"/>
              </a:rPr>
              <a:t>Decision</a:t>
            </a:r>
            <a:r>
              <a:rPr lang="en-US" sz="4000">
                <a:ea typeface="+mj-ea"/>
              </a:rPr>
              <a:t> </a:t>
            </a:r>
            <a:r>
              <a:rPr lang="en-US" sz="4000" b="0">
                <a:ea typeface="+mj-ea"/>
              </a:rPr>
              <a:t>tree</a:t>
            </a:r>
            <a:endParaRPr lang="en-US" sz="4000" b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550405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1264</Words>
  <Application>Microsoft Office PowerPoint</Application>
  <PresentationFormat>Widescreen</PresentationFormat>
  <Paragraphs>209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Söhne</vt:lpstr>
      <vt:lpstr>Source Sans Pro</vt:lpstr>
      <vt:lpstr>Times New Roman</vt:lpstr>
      <vt:lpstr>FunkyShapesVTI</vt:lpstr>
      <vt:lpstr>TERM PROJECT –Group 7</vt:lpstr>
      <vt:lpstr>INTRODUCTION</vt:lpstr>
      <vt:lpstr>PROBlem STATEMENT</vt:lpstr>
      <vt:lpstr>Exploratory Data Analysis (EDA)</vt:lpstr>
      <vt:lpstr>Exploratory Data Analysis (EDA)</vt:lpstr>
      <vt:lpstr>Pre-process &amp; transforming data</vt:lpstr>
      <vt:lpstr>Logistic regression</vt:lpstr>
      <vt:lpstr>Decision tree</vt:lpstr>
      <vt:lpstr>PowerPoint Presentation</vt:lpstr>
      <vt:lpstr>Support Vector Machines</vt:lpstr>
      <vt:lpstr>Stochastic Gradient Descent Classifier</vt:lpstr>
      <vt:lpstr>RANDOM FOREST</vt:lpstr>
      <vt:lpstr>Final best model:SVM</vt:lpstr>
      <vt:lpstr>Thank y0u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Erinda Kapllani24</dc:creator>
  <cp:lastModifiedBy>Jai Vigneshwar</cp:lastModifiedBy>
  <cp:revision>10</cp:revision>
  <dcterms:created xsi:type="dcterms:W3CDTF">2023-09-24T21:44:20Z</dcterms:created>
  <dcterms:modified xsi:type="dcterms:W3CDTF">2023-09-26T21:10:39Z</dcterms:modified>
</cp:coreProperties>
</file>