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8"/>
            <a:chOff x="0" y="-8467"/>
            <a:chExt cx="12192000" cy="6866468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0" y="-7862"/>
              <a:ext cx="863600" cy="56980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0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3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9735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5130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3249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67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2609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8598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659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319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0529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035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66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91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265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9/19/2024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0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2477729"/>
            <a:ext cx="7766935" cy="2094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 NAME : Kumuthasri.N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REGISTER NO : 312220177(asunm1723312220177)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: B.COM(ACCOUNTING AND FINANCE)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COLLEGE : JEPPIAAR COLLEGE OF ARTS AND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683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1928214" cy="6292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  <a:t>MODELLING :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</a:br>
            <a:r>
              <a:rPr lang="en-US" altLang="zh-CN" sz="10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 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032387" y="943898"/>
            <a:ext cx="6440128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collection: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cleaning 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Identifying of missing values.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Filtering of values.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 =IFS(Z8&lt;300000-ZONE A),(Z8&lt;400000-ZONE B), (Z8&lt;500000-ZONE C),(Z8&lt;700000-ZONE D),(Z8&lt;800000-ZONE 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Summary 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table 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analysing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salary of 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Analysing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pf overall performance of all the 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 visualization.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7884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599"/>
            <a:ext cx="8596668" cy="48374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  <a:t>RESULTS : 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</a:b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</a:b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 " pitchFamily="0" charset="0"/>
                <a:ea typeface="方正姚体" pitchFamily="0" charset="0"/>
                <a:cs typeface="Lucida Sans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The employee salary analysis reveals key trends: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(1) Average salary has increased by 5% over the last year.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(2) Gender pay gap persists, with males earning 10% more on average than females.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(3) Highest salaries are concentrated in the IT and finance sectors.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(4) A significant correlation exists between years of experience and salary growth</a:t>
            </a:r>
            <a:r>
              <a:rPr lang="en-US" altLang="zh-CN" sz="11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0037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43360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CONCLUSION :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Our Employee Salary Analysis solution is more than just a set of Excel spreadsheets—it's a comprehensive, powerful, and user-friendly tool that transforms the way organizations manage and enhance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analysis.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The "wow" factor lies in its ability to deliver deep insights, foster collaboration, and drive continuous improvement—all while being incredibly cost-effective and easy to use.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This approach will clearly communicate the unique value and transformative potential of your solution, making it stand out in any presentation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.</a:t>
            </a:r>
            <a:br>
              <a:rPr lang="zh-CN" altLang="en-US" sz="22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634321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 rot="0">
            <a:off x="677334" y="1091380"/>
            <a:ext cx="2665634" cy="5801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PROFILE TITLE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691147" y="2104103"/>
            <a:ext cx="7877822" cy="894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2380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 rot="0">
            <a:off x="539682" y="570271"/>
            <a:ext cx="8596668" cy="540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AGENDA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1032387" y="1111046"/>
            <a:ext cx="4375355" cy="38165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1. Project Statement.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4. Our solution and Proposition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5. Dataset Description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6. Modelling Approach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7. Results and Discussion 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8. Conclusion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807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546706" y="353962"/>
            <a:ext cx="2973241" cy="5801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PROBLEM STATEMENT :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1150374" y="934065"/>
            <a:ext cx="6400800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 the motivation of employees in the company using salary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 the provision of incentives according to their performance and salary basis.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Helps in maintaining employee morale.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Adequate contribution of compensation for employees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677334" y="592394"/>
            <a:ext cx="3009763" cy="646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 OVERVIEW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:</a:t>
            </a: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     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677334" y="1679261"/>
            <a:ext cx="8358511" cy="624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1081548" y="973393"/>
            <a:ext cx="7954297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Analyze current performance levels across different departments and roles.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Recognize high-performing individuals and teams as well as areas needing support.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Understand factors contributing to exceptional and underperforming results.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Evaluate the impact of training, resources, management, and workplace environment on performance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0975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1111045"/>
            <a:ext cx="4032318" cy="6882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WHO  ARE THE END USERS ?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             </a:t>
            </a:r>
            <a:br>
              <a:rPr lang="zh-CN" altLang="en-US" sz="2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2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         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1936955" y="2733368"/>
            <a:ext cx="6194322" cy="1986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 Managers and Team Leaders.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Senior Management and Executives.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Employees.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Training and Development Teams.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Finance Department.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Quality Assurance Teams.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Consultants and External Auditors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7211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4032318" cy="6882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Our Solution and its  Proposition :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1238866" y="1514168"/>
            <a:ext cx="4385186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Conditional formatting – Missing.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Filter – remove.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Formula – Performance of 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Pivot table – Summary.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Graph –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visualisation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429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677334" y="609601"/>
            <a:ext cx="3108085" cy="5702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DATASET DESCRIPTION : </a:t>
            </a: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1800" b="1" i="0" u="none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818967" y="1278193"/>
            <a:ext cx="6027173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Employee data set – Kaggle.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20 –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 –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S.no – numerical.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Employee I’d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text,numerical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Name – text.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Gender – text.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Designation – text.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Salary – numerical.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Location code – numerical.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Zone – text.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497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677334" y="609599"/>
            <a:ext cx="8596668" cy="49062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THE ‘WOW’ IN OUR CONCLUSION : </a:t>
            </a:r>
            <a:b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br>
              <a:rPr lang="zh-CN" altLang="en-US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Performance level =IFS(Z8&lt;300000-ZONE A),(Z8&lt;400000-ZONE B), (Z8&lt;500000-ZONE C),(Z8&lt;700000-ZONE D),(Z8&lt;800000-ZONE E)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1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aswin veeraragavan</dc:creator>
  <cp:lastModifiedBy>root</cp:lastModifiedBy>
  <cp:revision>2</cp:revision>
  <dcterms:created xsi:type="dcterms:W3CDTF">2024-08-30T13:03:01Z</dcterms:created>
  <dcterms:modified xsi:type="dcterms:W3CDTF">2024-09-19T11:22:25Z</dcterms:modified>
</cp:coreProperties>
</file>