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GB" sz="2400" dirty="0" err="1">
                <a:latin typeface="Times New Roman" panose="02020603050405020304" pitchFamily="18" charset="0"/>
                <a:cs typeface="Times New Roman" panose="02020603050405020304" pitchFamily="18" charset="0"/>
              </a:rPr>
              <a:t>M.kumutha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a:t>
            </a:r>
            <a:r>
              <a:rPr lang="en-GB" sz="2400" dirty="0">
                <a:latin typeface="Times New Roman" panose="02020603050405020304" pitchFamily="18" charset="0"/>
                <a:cs typeface="Times New Roman" panose="02020603050405020304" pitchFamily="18" charset="0"/>
              </a:rPr>
              <a:t>037</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GB" sz="2400" dirty="0">
                <a:latin typeface="Times New Roman" panose="02020603050405020304" pitchFamily="18" charset="0"/>
                <a:cs typeface="Times New Roman" panose="02020603050405020304" pitchFamily="18" charset="0"/>
              </a:rPr>
              <a:t>37</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2</cp:revision>
  <dcterms:created xsi:type="dcterms:W3CDTF">2024-08-21T00:32:52Z</dcterms:created>
  <dcterms:modified xsi:type="dcterms:W3CDTF">2024-09-02T10:37:41Z</dcterms:modified>
</cp:coreProperties>
</file>