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878DD-8519-975C-4BAB-E88AC1728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330895-A6B1-B099-7E52-911462C5E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FBBD9-1827-1461-F644-F3503B04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8E1-D8F3-41BE-8B74-18F316CADB39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DB4AA-9F43-4178-B49A-73A2F018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DD719-93BC-F4E2-E752-6E73DE84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CC26-9347-4919-9446-E5125BB9E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A96DA-7554-782B-9D79-218F00B0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591062-7AA0-2E83-F2DC-2F43CB76E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C3A61-6937-E6AE-4F3E-C0C699F1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8E1-D8F3-41BE-8B74-18F316CADB39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E460C-E3DC-7EA8-F5DB-AA51A713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7BE0E-FE80-56D6-7B04-D1E875E7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CC26-9347-4919-9446-E5125BB9E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0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A2EF7-4581-AE0C-2ED4-8A0ECF0C7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5140F-3B11-2F83-3E6B-DDC3E74A3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A90FD-765C-F9E1-0BDF-F05B88B0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8E1-D8F3-41BE-8B74-18F316CADB39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59BD2-5313-B0C8-7E2F-E870F1BC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626C2-8BD4-7C79-368A-F8A3819E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CC26-9347-4919-9446-E5125BB9E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0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3DEA9-0AB2-DE44-0DD4-5C5184E8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41A30-7CAC-5522-616D-1937B7FE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772A6-4CA8-CBF5-4B94-8AE7690D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8E1-D8F3-41BE-8B74-18F316CADB39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925B1-4596-0D3B-ED5B-C98D35E1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03D76-1D63-65B1-650F-EB40AB61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CC26-9347-4919-9446-E5125BB9E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5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DA01E-2CBA-63EF-1508-101A175F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22275F-A2BA-66C5-88EB-763CF6D16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4C637-6FFC-5A90-E166-7034409A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8E1-D8F3-41BE-8B74-18F316CADB39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E40B4-D8DE-672B-0F94-8B8C6B9C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DB250-97FF-3241-F531-5630A34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CC26-9347-4919-9446-E5125BB9E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0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A1831-4FC0-4603-89D6-CF357CE5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D9DEA-336B-D255-5EC1-42B408368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B2CC4C-8208-632B-A296-736B6A84A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2662DF-351D-6176-92FC-6B49DCF3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8E1-D8F3-41BE-8B74-18F316CADB39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28020-5E80-B14D-67F3-3B16AED9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F860E-4FC8-4E6A-45FB-C17E299E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CC26-9347-4919-9446-E5125BB9E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13110-776B-AE76-7834-2BA71985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AC726-B61A-1A0B-7FAB-670EAE06F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031F04-8FD6-F42D-F325-4A1289F0A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6F139F-260B-600B-E721-E1FF7908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635E4A-8720-B96B-B481-064706697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2B92D0-29CE-250B-8BF1-E97624B1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8E1-D8F3-41BE-8B74-18F316CADB39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069874-7577-62EE-14A8-527A8DC4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A2BA64-24F1-0913-2B39-CD03E731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CC26-9347-4919-9446-E5125BB9E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90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C0927-3D37-E001-5295-D4A8D6FF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40A7B1-644D-5B33-413C-8AEC9F67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8E1-D8F3-41BE-8B74-18F316CADB39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D97E7D-FD98-5CAA-D699-8B7C4463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A4BEDF-EB6C-009B-ECF0-A422D9AA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CC26-9347-4919-9446-E5125BB9E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16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0154E1-9932-6968-4BB1-2006D651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8E1-D8F3-41BE-8B74-18F316CADB39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CE249A-6D35-4AE7-0F6E-58480FF2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613718-C9F2-A34F-CAC1-6714BC1B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CC26-9347-4919-9446-E5125BB9E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3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78FF9-5AC7-2430-9C97-966C1EA2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25E5B-6409-7B95-4664-BDE0349B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A806F7-783C-E1CB-41F2-A9A064288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FC80C-A016-F39F-3990-A71C2C2D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8E1-D8F3-41BE-8B74-18F316CADB39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53CD1-C4ED-6847-ABC8-8B2D0AEA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E75E25-C010-1A31-638D-C2ADC0E4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CC26-9347-4919-9446-E5125BB9E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7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BC0C5-3299-5882-AAE9-65F2C73C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E595E0-88B3-233F-9095-A3C19CCB1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3E39F-17BE-741D-E9E3-41F85181C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2C01B-D737-9BEB-A19F-2051B600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8E1-D8F3-41BE-8B74-18F316CADB39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FCF38-C7E6-4A42-7E54-732952AA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8A54DE-6C14-1C23-B012-DECBFB50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CC26-9347-4919-9446-E5125BB9E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33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CC4CBE-BE6F-A235-A638-E4699E13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7C1F3-65B2-AFBD-0E42-6CE071075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A9208-F01C-CE1D-5E46-A73DBC4AA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4E8E1-D8F3-41BE-8B74-18F316CADB39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518A7-FECA-EA7D-7BAF-692371CD5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AFD79-1378-048B-F3E7-4BC82C7C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2CC26-9347-4919-9446-E5125BB9E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8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E96B7-9A33-B8D8-CDB7-9257B93C7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Kun </a:t>
            </a:r>
            <a:r>
              <a:rPr lang="zh-CN" altLang="en-US" dirty="0"/>
              <a:t>文件结构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F7308B-D7F1-1C08-8EC8-124F05B64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3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14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48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26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75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12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7365EEF-B6C8-1858-B733-DE62627BA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679" y="175437"/>
            <a:ext cx="6755848" cy="65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1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8138C7-3734-0212-3F20-BB8D5610F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401" y="464987"/>
            <a:ext cx="5162126" cy="40531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413B7D-428A-73EF-727A-56D14329A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7" y="464987"/>
            <a:ext cx="5221114" cy="41070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D5A495-76C9-9159-470B-98266FD270F6}"/>
              </a:ext>
            </a:extLst>
          </p:cNvPr>
          <p:cNvSpPr txBox="1"/>
          <p:nvPr/>
        </p:nvSpPr>
        <p:spPr>
          <a:xfrm>
            <a:off x="858981" y="5043054"/>
            <a:ext cx="657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图片命名格式：</a:t>
            </a:r>
            <a:r>
              <a:rPr lang="en-US" altLang="zh-CN" b="1" dirty="0"/>
              <a:t>rgb_xxxxxx.png</a:t>
            </a:r>
            <a:r>
              <a:rPr lang="zh-CN" altLang="en-US" b="1" dirty="0"/>
              <a:t>和</a:t>
            </a:r>
            <a:r>
              <a:rPr lang="en-US" altLang="zh-CN" b="1" dirty="0"/>
              <a:t>depth_xxxxxx.png</a:t>
            </a:r>
          </a:p>
          <a:p>
            <a:r>
              <a:rPr lang="zh-CN" altLang="en-US" b="1" dirty="0"/>
              <a:t>两个文件夹中</a:t>
            </a:r>
            <a:r>
              <a:rPr lang="en-US" altLang="zh-CN" b="1" dirty="0"/>
              <a:t>frame_num.txt</a:t>
            </a:r>
            <a:r>
              <a:rPr lang="zh-CN" altLang="en-US" b="1" dirty="0"/>
              <a:t>记录了共有多少帧</a:t>
            </a:r>
          </a:p>
        </p:txBody>
      </p:sp>
    </p:spTree>
    <p:extLst>
      <p:ext uri="{BB962C8B-B14F-4D97-AF65-F5344CB8AC3E}">
        <p14:creationId xmlns:p14="http://schemas.microsoft.com/office/powerpoint/2010/main" val="267202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B836AB-5865-CAA7-7055-35E89F85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10" y="1189879"/>
            <a:ext cx="6104762" cy="42380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FADF7D7-45A1-CD24-65F7-17A93CED1876}"/>
              </a:ext>
            </a:extLst>
          </p:cNvPr>
          <p:cNvSpPr txBox="1"/>
          <p:nvPr/>
        </p:nvSpPr>
        <p:spPr>
          <a:xfrm>
            <a:off x="277091" y="240145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特征点像素坐标数据格式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3B950B-FE42-E36F-D095-61A0CDD6F25B}"/>
              </a:ext>
            </a:extLst>
          </p:cNvPr>
          <p:cNvSpPr txBox="1"/>
          <p:nvPr/>
        </p:nvSpPr>
        <p:spPr>
          <a:xfrm>
            <a:off x="166255" y="2662595"/>
            <a:ext cx="128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行：</a:t>
            </a:r>
            <a:endParaRPr lang="en-US" altLang="zh-CN" b="1" dirty="0"/>
          </a:p>
          <a:p>
            <a:r>
              <a:rPr lang="zh-CN" altLang="en-US" b="1" dirty="0"/>
              <a:t>不同帧数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95C6C2-C1E0-ECDB-3EAA-6716016B3E22}"/>
              </a:ext>
            </a:extLst>
          </p:cNvPr>
          <p:cNvSpPr txBox="1"/>
          <p:nvPr/>
        </p:nvSpPr>
        <p:spPr>
          <a:xfrm>
            <a:off x="8224981" y="1185267"/>
            <a:ext cx="3209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(x, y) </a:t>
            </a:r>
            <a:r>
              <a:rPr lang="zh-CN" altLang="en-US" b="1" dirty="0"/>
              <a:t>对应像素坐标系</a:t>
            </a:r>
            <a:r>
              <a:rPr lang="en-US" altLang="zh-CN" b="1" dirty="0"/>
              <a:t>x</a:t>
            </a:r>
            <a:r>
              <a:rPr lang="zh-CN" altLang="en-US" b="1" dirty="0"/>
              <a:t>和</a:t>
            </a:r>
            <a:r>
              <a:rPr lang="en-US" altLang="zh-CN" b="1" dirty="0"/>
              <a:t>y</a:t>
            </a:r>
            <a:r>
              <a:rPr lang="zh-CN" altLang="en-US" b="1" dirty="0"/>
              <a:t>值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可以导出成</a:t>
            </a:r>
            <a:r>
              <a:rPr lang="en-US" altLang="zh-CN" b="1" dirty="0"/>
              <a:t>csv</a:t>
            </a:r>
            <a:r>
              <a:rPr lang="zh-CN" altLang="en-US" b="1" dirty="0"/>
              <a:t>或者</a:t>
            </a:r>
            <a:r>
              <a:rPr lang="en-US" altLang="zh-CN" b="1" dirty="0"/>
              <a:t>txt</a:t>
            </a:r>
            <a:r>
              <a:rPr lang="zh-CN" altLang="en-US" b="1" dirty="0"/>
              <a:t>格式，我导出的</a:t>
            </a:r>
            <a:r>
              <a:rPr lang="en-US" altLang="zh-CN" b="1" dirty="0"/>
              <a:t>txt</a:t>
            </a:r>
            <a:r>
              <a:rPr lang="zh-CN" altLang="en-US" b="1" dirty="0"/>
              <a:t>列与列之间用的是分隔符</a:t>
            </a:r>
            <a:r>
              <a:rPr lang="en-US" altLang="zh-CN" b="1" dirty="0"/>
              <a:t>’\t’</a:t>
            </a:r>
            <a:r>
              <a:rPr lang="zh-CN" altLang="en-US" b="1" dirty="0"/>
              <a:t>导出的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4B9DEA-3CC9-B7E2-4709-DB0716044748}"/>
              </a:ext>
            </a:extLst>
          </p:cNvPr>
          <p:cNvSpPr txBox="1"/>
          <p:nvPr/>
        </p:nvSpPr>
        <p:spPr>
          <a:xfrm>
            <a:off x="3592944" y="815935"/>
            <a:ext cx="260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列：不同特征点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E6101C-07BA-B325-3A71-9C63502DD142}"/>
              </a:ext>
            </a:extLst>
          </p:cNvPr>
          <p:cNvSpPr/>
          <p:nvPr/>
        </p:nvSpPr>
        <p:spPr>
          <a:xfrm>
            <a:off x="8224981" y="3308926"/>
            <a:ext cx="2623128" cy="177961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7B15597-A6C6-1D8E-DEAB-3B19A6E5C46B}"/>
              </a:ext>
            </a:extLst>
          </p:cNvPr>
          <p:cNvCxnSpPr/>
          <p:nvPr/>
        </p:nvCxnSpPr>
        <p:spPr>
          <a:xfrm>
            <a:off x="8224981" y="3308926"/>
            <a:ext cx="0" cy="2373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E124378-7221-9FB1-B3F1-CF7D72D8F684}"/>
              </a:ext>
            </a:extLst>
          </p:cNvPr>
          <p:cNvCxnSpPr>
            <a:cxnSpLocks/>
          </p:cNvCxnSpPr>
          <p:nvPr/>
        </p:nvCxnSpPr>
        <p:spPr>
          <a:xfrm>
            <a:off x="8238835" y="3308926"/>
            <a:ext cx="3246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B7AB616-ECFD-697A-1951-7F196457E67F}"/>
              </a:ext>
            </a:extLst>
          </p:cNvPr>
          <p:cNvSpPr txBox="1"/>
          <p:nvPr/>
        </p:nvSpPr>
        <p:spPr>
          <a:xfrm>
            <a:off x="11023599" y="2939594"/>
            <a:ext cx="475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B109DB-1653-B572-8C94-322E22D02AC9}"/>
              </a:ext>
            </a:extLst>
          </p:cNvPr>
          <p:cNvSpPr txBox="1"/>
          <p:nvPr/>
        </p:nvSpPr>
        <p:spPr>
          <a:xfrm>
            <a:off x="8238835" y="5457868"/>
            <a:ext cx="475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y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C4E44D-6811-B0C3-DD56-8371C5F3ACE7}"/>
              </a:ext>
            </a:extLst>
          </p:cNvPr>
          <p:cNvSpPr txBox="1"/>
          <p:nvPr/>
        </p:nvSpPr>
        <p:spPr>
          <a:xfrm>
            <a:off x="8691418" y="5827200"/>
            <a:ext cx="2276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像素坐标系示意图</a:t>
            </a:r>
          </a:p>
        </p:txBody>
      </p:sp>
    </p:spTree>
    <p:extLst>
      <p:ext uri="{BB962C8B-B14F-4D97-AF65-F5344CB8AC3E}">
        <p14:creationId xmlns:p14="http://schemas.microsoft.com/office/powerpoint/2010/main" val="169100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9DBAE9-8A0A-292E-002B-C82667C3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73" y="878082"/>
            <a:ext cx="7198416" cy="38928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847E359-5C37-8283-D79A-8312DAA77C7D}"/>
              </a:ext>
            </a:extLst>
          </p:cNvPr>
          <p:cNvSpPr txBox="1"/>
          <p:nvPr/>
        </p:nvSpPr>
        <p:spPr>
          <a:xfrm>
            <a:off x="0" y="2339429"/>
            <a:ext cx="128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行：</a:t>
            </a:r>
            <a:endParaRPr lang="en-US" altLang="zh-CN" b="1" dirty="0"/>
          </a:p>
          <a:p>
            <a:r>
              <a:rPr lang="zh-CN" altLang="en-US" b="1" dirty="0"/>
              <a:t>不同帧数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05674F-3B3A-DC72-085D-4A27C8F666C7}"/>
              </a:ext>
            </a:extLst>
          </p:cNvPr>
          <p:cNvSpPr txBox="1"/>
          <p:nvPr/>
        </p:nvSpPr>
        <p:spPr>
          <a:xfrm>
            <a:off x="3597562" y="508750"/>
            <a:ext cx="260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列：不同特征点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12F317-B7F1-22E2-9B07-2A31422464A1}"/>
              </a:ext>
            </a:extLst>
          </p:cNvPr>
          <p:cNvSpPr txBox="1"/>
          <p:nvPr/>
        </p:nvSpPr>
        <p:spPr>
          <a:xfrm>
            <a:off x="277091" y="240145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特征点空间坐标数据格式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450D25-23BB-D8C3-0EA4-22F074006706}"/>
              </a:ext>
            </a:extLst>
          </p:cNvPr>
          <p:cNvSpPr txBox="1"/>
          <p:nvPr/>
        </p:nvSpPr>
        <p:spPr>
          <a:xfrm>
            <a:off x="8373745" y="337229"/>
            <a:ext cx="381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(x, y, z) </a:t>
            </a:r>
            <a:r>
              <a:rPr lang="zh-CN" altLang="en-US" b="1" dirty="0"/>
              <a:t>对应</a:t>
            </a:r>
            <a:r>
              <a:rPr lang="en-US" altLang="zh-CN" b="1" dirty="0" err="1"/>
              <a:t>rgb</a:t>
            </a:r>
            <a:r>
              <a:rPr lang="zh-CN" altLang="en-US" b="1" dirty="0"/>
              <a:t>相机坐标系</a:t>
            </a:r>
            <a:r>
              <a:rPr lang="en-US" altLang="zh-CN" b="1" dirty="0"/>
              <a:t>x,</a:t>
            </a:r>
            <a:r>
              <a:rPr lang="zh-CN" altLang="en-US" b="1" dirty="0"/>
              <a:t> </a:t>
            </a:r>
            <a:r>
              <a:rPr lang="en-US" altLang="zh-CN" b="1" dirty="0"/>
              <a:t>y, z</a:t>
            </a:r>
            <a:r>
              <a:rPr lang="zh-CN" altLang="en-US" b="1" dirty="0"/>
              <a:t>值</a:t>
            </a:r>
            <a:endParaRPr lang="en-US" altLang="zh-CN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A0F9F2-02BE-011C-EE3E-BC77CD0A1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640" y="911062"/>
            <a:ext cx="2788467" cy="18288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B4A35B4-2EF9-4FF6-F850-CC7A07FFCAFF}"/>
              </a:ext>
            </a:extLst>
          </p:cNvPr>
          <p:cNvSpPr txBox="1"/>
          <p:nvPr/>
        </p:nvSpPr>
        <p:spPr>
          <a:xfrm>
            <a:off x="9222568" y="3089898"/>
            <a:ext cx="2276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相机坐标系示意图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2A1160A-094E-1D1E-F473-ABA0CFB6C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289" y="4006619"/>
            <a:ext cx="3525992" cy="261585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D360D31-F1C1-2B61-B52C-20F64A1D828D}"/>
              </a:ext>
            </a:extLst>
          </p:cNvPr>
          <p:cNvSpPr txBox="1"/>
          <p:nvPr/>
        </p:nvSpPr>
        <p:spPr>
          <a:xfrm>
            <a:off x="6083126" y="5499750"/>
            <a:ext cx="2276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从左至右每一列对应特征点位置</a:t>
            </a:r>
          </a:p>
        </p:txBody>
      </p:sp>
    </p:spTree>
    <p:extLst>
      <p:ext uri="{BB962C8B-B14F-4D97-AF65-F5344CB8AC3E}">
        <p14:creationId xmlns:p14="http://schemas.microsoft.com/office/powerpoint/2010/main" val="83525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8000B1-FAF9-5928-B736-30A73B19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85" y="609477"/>
            <a:ext cx="5559224" cy="610818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6F38F09-A672-F908-5414-BCE0D07A0320}"/>
              </a:ext>
            </a:extLst>
          </p:cNvPr>
          <p:cNvSpPr txBox="1"/>
          <p:nvPr/>
        </p:nvSpPr>
        <p:spPr>
          <a:xfrm>
            <a:off x="277091" y="240145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头部运动数据格式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57577B-12C6-16E5-8ECD-B95BA71287F4}"/>
              </a:ext>
            </a:extLst>
          </p:cNvPr>
          <p:cNvSpPr txBox="1"/>
          <p:nvPr/>
        </p:nvSpPr>
        <p:spPr>
          <a:xfrm>
            <a:off x="0" y="2339429"/>
            <a:ext cx="128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行：</a:t>
            </a:r>
            <a:endParaRPr lang="en-US" altLang="zh-CN" b="1" dirty="0"/>
          </a:p>
          <a:p>
            <a:r>
              <a:rPr lang="zh-CN" altLang="en-US" b="1" dirty="0"/>
              <a:t>不同帧数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B7AC8C-27AB-684B-277A-C686867352BD}"/>
              </a:ext>
            </a:extLst>
          </p:cNvPr>
          <p:cNvSpPr txBox="1"/>
          <p:nvPr/>
        </p:nvSpPr>
        <p:spPr>
          <a:xfrm>
            <a:off x="3622963" y="240145"/>
            <a:ext cx="260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列：平动和旋转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B19404-8FC8-6EF3-B2E2-7EEDD1274635}"/>
              </a:ext>
            </a:extLst>
          </p:cNvPr>
          <p:cNvSpPr txBox="1"/>
          <p:nvPr/>
        </p:nvSpPr>
        <p:spPr>
          <a:xfrm>
            <a:off x="7553035" y="983672"/>
            <a:ext cx="2976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分别代表头中心点</a:t>
            </a:r>
            <a:r>
              <a:rPr lang="en-US" altLang="zh-CN" b="1" dirty="0" err="1"/>
              <a:t>xyz</a:t>
            </a:r>
            <a:r>
              <a:rPr lang="zh-CN" altLang="en-US" b="1" dirty="0"/>
              <a:t>值</a:t>
            </a:r>
            <a:endParaRPr lang="en-US" altLang="zh-CN" b="1" dirty="0"/>
          </a:p>
          <a:p>
            <a:r>
              <a:rPr lang="zh-CN" altLang="en-US" b="1" dirty="0"/>
              <a:t>还有头部坐标系旋转参数</a:t>
            </a:r>
            <a:endParaRPr lang="en-US" altLang="zh-CN" b="1" dirty="0"/>
          </a:p>
          <a:p>
            <a:r>
              <a:rPr lang="zh-CN" altLang="en-US" b="1" dirty="0"/>
              <a:t>具体参考孙喆的</a:t>
            </a:r>
            <a:r>
              <a:rPr lang="en-US" altLang="zh-CN" b="1" dirty="0"/>
              <a:t>pdf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215C60D-6C94-E836-EE5F-698F2F019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035" y="2593117"/>
            <a:ext cx="2714286" cy="244761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4CC252-E3E9-2540-B2E8-CC775C6F84B2}"/>
              </a:ext>
            </a:extLst>
          </p:cNvPr>
          <p:cNvSpPr txBox="1"/>
          <p:nvPr/>
        </p:nvSpPr>
        <p:spPr>
          <a:xfrm>
            <a:off x="8106062" y="5172792"/>
            <a:ext cx="1870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就是这个坐标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02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65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B1CB6F-C69B-05EE-957C-30CD3EE2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82" y="717999"/>
            <a:ext cx="4172164" cy="49786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12B81DC-4BB9-A044-31F1-1F00791BEEB6}"/>
              </a:ext>
            </a:extLst>
          </p:cNvPr>
          <p:cNvSpPr txBox="1"/>
          <p:nvPr/>
        </p:nvSpPr>
        <p:spPr>
          <a:xfrm>
            <a:off x="5675221" y="2154548"/>
            <a:ext cx="51908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“实时采集” 选项 选择是读图片还是实时采集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“深度图像文件夹目录” 设置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“</a:t>
            </a:r>
            <a:r>
              <a:rPr lang="en-US" altLang="zh-CN" dirty="0"/>
              <a:t>RGB</a:t>
            </a:r>
            <a:r>
              <a:rPr lang="zh-CN" altLang="en-US" dirty="0"/>
              <a:t>图像文件夹目录” 设置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“特征点像素坐标文件位置” 设置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“输出文件夹目录” 设置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“显示面部识别框” 选项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把上面提到的这些变量，包括现在已经有的那个显示面部特征点和显示面部坐标系那个，写一个简单的示例出来，就是将</a:t>
            </a:r>
            <a:r>
              <a:rPr lang="en-US" altLang="zh-CN" dirty="0"/>
              <a:t>bool</a:t>
            </a:r>
            <a:r>
              <a:rPr lang="zh-CN" altLang="en-US" dirty="0"/>
              <a:t>变量或者文件地址保存在</a:t>
            </a:r>
            <a:r>
              <a:rPr lang="en-US" altLang="zh-CN" dirty="0"/>
              <a:t>class</a:t>
            </a:r>
            <a:r>
              <a:rPr lang="zh-CN" altLang="en-US" dirty="0"/>
              <a:t>内的成员变量里面，不然我现在不知道该怎么用，目录我的要求就是能将地址保存为字符串就行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C62FC0-B3FE-4161-8433-B95AA240C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825" y="1151390"/>
            <a:ext cx="6349177" cy="6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1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22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274</Words>
  <Application>Microsoft Office PowerPoint</Application>
  <PresentationFormat>宽屏</PresentationFormat>
  <Paragraphs>35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Kun 文件结构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Kun 文件结构</dc:title>
  <dc:creator>子坤 卢</dc:creator>
  <cp:lastModifiedBy>子坤 卢</cp:lastModifiedBy>
  <cp:revision>12</cp:revision>
  <dcterms:created xsi:type="dcterms:W3CDTF">2024-04-15T08:41:46Z</dcterms:created>
  <dcterms:modified xsi:type="dcterms:W3CDTF">2024-04-24T16:23:47Z</dcterms:modified>
</cp:coreProperties>
</file>