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9E365-28A9-47D2-BC87-3F60AC913BC8}" v="1791" dt="2021-12-01T01:37:36.766"/>
    <p1510:client id="{C9F2D435-BB63-453C-AD41-8D097E288ACA}" v="290" dt="2021-12-01T01:49:29.738"/>
    <p1510:client id="{D0D8DEA7-3345-4964-9C09-23E84A381E48}" v="35" dt="2021-12-01T01:58:35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Rehman" userId="68de4b4dd1518c4e" providerId="Windows Live" clId="Web-{C9F2D435-BB63-453C-AD41-8D097E288ACA}"/>
    <pc:docChg chg="addSld modSld">
      <pc:chgData name="Abdul Rehman" userId="68de4b4dd1518c4e" providerId="Windows Live" clId="Web-{C9F2D435-BB63-453C-AD41-8D097E288ACA}" dt="2021-12-01T01:49:29.738" v="294" actId="20577"/>
      <pc:docMkLst>
        <pc:docMk/>
      </pc:docMkLst>
      <pc:sldChg chg="modSp add replId">
        <pc:chgData name="Abdul Rehman" userId="68de4b4dd1518c4e" providerId="Windows Live" clId="Web-{C9F2D435-BB63-453C-AD41-8D097E288ACA}" dt="2021-12-01T01:49:29.738" v="294" actId="20577"/>
        <pc:sldMkLst>
          <pc:docMk/>
          <pc:sldMk cId="940902908" sldId="266"/>
        </pc:sldMkLst>
        <pc:spChg chg="mod">
          <ac:chgData name="Abdul Rehman" userId="68de4b4dd1518c4e" providerId="Windows Live" clId="Web-{C9F2D435-BB63-453C-AD41-8D097E288ACA}" dt="2021-12-01T01:43:24.289" v="14" actId="20577"/>
          <ac:spMkLst>
            <pc:docMk/>
            <pc:sldMk cId="940902908" sldId="266"/>
            <ac:spMk id="2" creationId="{22783B69-FCAC-46EF-82FD-A4B6CE41ABF1}"/>
          </ac:spMkLst>
        </pc:spChg>
        <pc:spChg chg="mod">
          <ac:chgData name="Abdul Rehman" userId="68de4b4dd1518c4e" providerId="Windows Live" clId="Web-{C9F2D435-BB63-453C-AD41-8D097E288ACA}" dt="2021-12-01T01:49:29.738" v="294" actId="20577"/>
          <ac:spMkLst>
            <pc:docMk/>
            <pc:sldMk cId="940902908" sldId="266"/>
            <ac:spMk id="3" creationId="{EA31C86F-D553-4DED-A957-BC36CEDC62E3}"/>
          </ac:spMkLst>
        </pc:spChg>
      </pc:sldChg>
    </pc:docChg>
  </pc:docChgLst>
  <pc:docChgLst>
    <pc:chgData name="Abdul Rehman" userId="68de4b4dd1518c4e" providerId="Windows Live" clId="Web-{D0D8DEA7-3345-4964-9C09-23E84A381E48}"/>
    <pc:docChg chg="modSld sldOrd">
      <pc:chgData name="Abdul Rehman" userId="68de4b4dd1518c4e" providerId="Windows Live" clId="Web-{D0D8DEA7-3345-4964-9C09-23E84A381E48}" dt="2021-12-01T01:58:35.849" v="21"/>
      <pc:docMkLst>
        <pc:docMk/>
      </pc:docMkLst>
      <pc:sldChg chg="addSp modSp">
        <pc:chgData name="Abdul Rehman" userId="68de4b4dd1518c4e" providerId="Windows Live" clId="Web-{D0D8DEA7-3345-4964-9C09-23E84A381E48}" dt="2021-12-01T01:58:18.129" v="20" actId="1076"/>
        <pc:sldMkLst>
          <pc:docMk/>
          <pc:sldMk cId="109857222" sldId="256"/>
        </pc:sldMkLst>
        <pc:spChg chg="add mod">
          <ac:chgData name="Abdul Rehman" userId="68de4b4dd1518c4e" providerId="Windows Live" clId="Web-{D0D8DEA7-3345-4964-9C09-23E84A381E48}" dt="2021-12-01T01:58:18.129" v="20" actId="1076"/>
          <ac:spMkLst>
            <pc:docMk/>
            <pc:sldMk cId="109857222" sldId="256"/>
            <ac:spMk id="3" creationId="{AC70743C-40A6-49B1-9625-E672AAB2084D}"/>
          </ac:spMkLst>
        </pc:spChg>
      </pc:sldChg>
      <pc:sldChg chg="ord">
        <pc:chgData name="Abdul Rehman" userId="68de4b4dd1518c4e" providerId="Windows Live" clId="Web-{D0D8DEA7-3345-4964-9C09-23E84A381E48}" dt="2021-12-01T01:58:35.849" v="21"/>
        <pc:sldMkLst>
          <pc:docMk/>
          <pc:sldMk cId="940902908" sldId="266"/>
        </pc:sldMkLst>
      </pc:sldChg>
    </pc:docChg>
  </pc:docChgLst>
  <pc:docChgLst>
    <pc:chgData name="Abdul Rehman" userId="68de4b4dd1518c4e" providerId="Windows Live" clId="Web-{66F9E365-28A9-47D2-BC87-3F60AC913BC8}"/>
    <pc:docChg chg="addSld delSld modSld addMainMaster delMainMaster">
      <pc:chgData name="Abdul Rehman" userId="68de4b4dd1518c4e" providerId="Windows Live" clId="Web-{66F9E365-28A9-47D2-BC87-3F60AC913BC8}" dt="2021-12-01T01:37:36.766" v="1794"/>
      <pc:docMkLst>
        <pc:docMk/>
      </pc:docMkLst>
      <pc:sldChg chg="addSp delSp modSp mod setBg modClrScheme addAnim delAnim chgLayout">
        <pc:chgData name="Abdul Rehman" userId="68de4b4dd1518c4e" providerId="Windows Live" clId="Web-{66F9E365-28A9-47D2-BC87-3F60AC913BC8}" dt="2021-12-01T01:37:36.766" v="1794"/>
        <pc:sldMkLst>
          <pc:docMk/>
          <pc:sldMk cId="109857222" sldId="256"/>
        </pc:sldMkLst>
        <pc:spChg chg="mod ord">
          <ac:chgData name="Abdul Rehman" userId="68de4b4dd1518c4e" providerId="Windows Live" clId="Web-{66F9E365-28A9-47D2-BC87-3F60AC913BC8}" dt="2021-11-30T23:48:58.087" v="121" actId="20577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Abdul Rehman" userId="68de4b4dd1518c4e" providerId="Windows Live" clId="Web-{66F9E365-28A9-47D2-BC87-3F60AC913BC8}" dt="2021-12-01T01:30:41.854" v="142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bdul Rehman" userId="68de4b4dd1518c4e" providerId="Windows Live" clId="Web-{66F9E365-28A9-47D2-BC87-3F60AC913BC8}" dt="2021-11-30T23:36:32.179" v="9"/>
          <ac:spMkLst>
            <pc:docMk/>
            <pc:sldMk cId="109857222" sldId="256"/>
            <ac:spMk id="5" creationId="{BC88933B-CFB2-4662-9CA9-2C1E08385BA5}"/>
          </ac:spMkLst>
        </pc:spChg>
        <pc:spChg chg="add del">
          <ac:chgData name="Abdul Rehman" userId="68de4b4dd1518c4e" providerId="Windows Live" clId="Web-{66F9E365-28A9-47D2-BC87-3F60AC913BC8}" dt="2021-11-30T23:36:32.179" v="9"/>
          <ac:spMkLst>
            <pc:docMk/>
            <pc:sldMk cId="109857222" sldId="256"/>
            <ac:spMk id="6" creationId="{F909EEE1-52DB-4A86-AFCE-CCE9041848D1}"/>
          </ac:spMkLst>
        </pc:spChg>
        <pc:spChg chg="add del">
          <ac:chgData name="Abdul Rehman" userId="68de4b4dd1518c4e" providerId="Windows Live" clId="Web-{66F9E365-28A9-47D2-BC87-3F60AC913BC8}" dt="2021-11-30T23:35:51.928" v="1"/>
          <ac:spMkLst>
            <pc:docMk/>
            <pc:sldMk cId="109857222" sldId="256"/>
            <ac:spMk id="9" creationId="{8C37C960-91F5-4F61-B2CD-8A037920720B}"/>
          </ac:spMkLst>
        </pc:spChg>
        <pc:spChg chg="add del">
          <ac:chgData name="Abdul Rehman" userId="68de4b4dd1518c4e" providerId="Windows Live" clId="Web-{66F9E365-28A9-47D2-BC87-3F60AC913BC8}" dt="2021-11-30T23:35:51.928" v="1"/>
          <ac:spMkLst>
            <pc:docMk/>
            <pc:sldMk cId="109857222" sldId="256"/>
            <ac:spMk id="11" creationId="{A5C31099-1BBD-40CE-BC60-FCE50741940D}"/>
          </ac:spMkLst>
        </pc:spChg>
        <pc:spChg chg="add del">
          <ac:chgData name="Abdul Rehman" userId="68de4b4dd1518c4e" providerId="Windows Live" clId="Web-{66F9E365-28A9-47D2-BC87-3F60AC913BC8}" dt="2021-11-30T23:35:51.928" v="1"/>
          <ac:spMkLst>
            <pc:docMk/>
            <pc:sldMk cId="109857222" sldId="256"/>
            <ac:spMk id="13" creationId="{EA2846BE-460A-477B-A2F4-52F298BF43EE}"/>
          </ac:spMkLst>
        </pc:spChg>
        <pc:spChg chg="add del mod">
          <ac:chgData name="Abdul Rehman" userId="68de4b4dd1518c4e" providerId="Windows Live" clId="Web-{66F9E365-28A9-47D2-BC87-3F60AC913BC8}" dt="2021-11-30T23:37:11.680" v="14"/>
          <ac:spMkLst>
            <pc:docMk/>
            <pc:sldMk cId="109857222" sldId="256"/>
            <ac:spMk id="14" creationId="{26875924-48CE-47C7-8A15-D14C89E11485}"/>
          </ac:spMkLst>
        </pc:spChg>
        <pc:spChg chg="add del">
          <ac:chgData name="Abdul Rehman" userId="68de4b4dd1518c4e" providerId="Windows Live" clId="Web-{66F9E365-28A9-47D2-BC87-3F60AC913BC8}" dt="2021-11-30T23:35:51.928" v="1"/>
          <ac:spMkLst>
            <pc:docMk/>
            <pc:sldMk cId="109857222" sldId="256"/>
            <ac:spMk id="15" creationId="{C8401D34-2155-4B53-A686-7345BE15C466}"/>
          </ac:spMkLst>
        </pc:spChg>
        <pc:spChg chg="add del">
          <ac:chgData name="Abdul Rehman" userId="68de4b4dd1518c4e" providerId="Windows Live" clId="Web-{66F9E365-28A9-47D2-BC87-3F60AC913BC8}" dt="2021-11-30T23:38:44.698" v="72"/>
          <ac:spMkLst>
            <pc:docMk/>
            <pc:sldMk cId="109857222" sldId="256"/>
            <ac:spMk id="16" creationId="{6B1AB48C-975A-4A22-A0B1-E10B5D3B50DA}"/>
          </ac:spMkLst>
        </pc:spChg>
        <pc:spChg chg="add del">
          <ac:chgData name="Abdul Rehman" userId="68de4b4dd1518c4e" providerId="Windows Live" clId="Web-{66F9E365-28A9-47D2-BC87-3F60AC913BC8}" dt="2021-11-30T23:35:51.928" v="1"/>
          <ac:spMkLst>
            <pc:docMk/>
            <pc:sldMk cId="109857222" sldId="256"/>
            <ac:spMk id="17" creationId="{E37BCD97-E1A4-4EBB-8D1C-8CC0B55A64B2}"/>
          </ac:spMkLst>
        </pc:spChg>
        <pc:spChg chg="add del">
          <ac:chgData name="Abdul Rehman" userId="68de4b4dd1518c4e" providerId="Windows Live" clId="Web-{66F9E365-28A9-47D2-BC87-3F60AC913BC8}" dt="2021-11-30T23:38:58.229" v="74"/>
          <ac:spMkLst>
            <pc:docMk/>
            <pc:sldMk cId="109857222" sldId="256"/>
            <ac:spMk id="18" creationId="{3A48084E-A9C1-418A-8AB4-7849AECFC536}"/>
          </ac:spMkLst>
        </pc:spChg>
        <pc:spChg chg="add del">
          <ac:chgData name="Abdul Rehman" userId="68de4b4dd1518c4e" providerId="Windows Live" clId="Web-{66F9E365-28A9-47D2-BC87-3F60AC913BC8}" dt="2021-11-30T23:35:51.928" v="1"/>
          <ac:spMkLst>
            <pc:docMk/>
            <pc:sldMk cId="109857222" sldId="256"/>
            <ac:spMk id="19" creationId="{5EDC1F21-AC5B-4D05-9108-5E5D2894884F}"/>
          </ac:spMkLst>
        </pc:spChg>
        <pc:spChg chg="add del">
          <ac:chgData name="Abdul Rehman" userId="68de4b4dd1518c4e" providerId="Windows Live" clId="Web-{66F9E365-28A9-47D2-BC87-3F60AC913BC8}" dt="2021-11-30T23:38:44.698" v="72"/>
          <ac:spMkLst>
            <pc:docMk/>
            <pc:sldMk cId="109857222" sldId="256"/>
            <ac:spMk id="21" creationId="{4BADCCFD-6F6D-40B8-9B9F-AB05B44E9974}"/>
          </ac:spMkLst>
        </pc:spChg>
        <pc:spChg chg="add del mod">
          <ac:chgData name="Abdul Rehman" userId="68de4b4dd1518c4e" providerId="Windows Live" clId="Web-{66F9E365-28A9-47D2-BC87-3F60AC913BC8}" dt="2021-11-30T23:40:07.497" v="83"/>
          <ac:spMkLst>
            <pc:docMk/>
            <pc:sldMk cId="109857222" sldId="256"/>
            <ac:spMk id="22" creationId="{FC5A46C0-D7C3-4A36-ADC0-4B994FD84ABB}"/>
          </ac:spMkLst>
        </pc:spChg>
        <pc:spChg chg="add del">
          <ac:chgData name="Abdul Rehman" userId="68de4b4dd1518c4e" providerId="Windows Live" clId="Web-{66F9E365-28A9-47D2-BC87-3F60AC913BC8}" dt="2021-11-30T23:38:44.651" v="71"/>
          <ac:spMkLst>
            <pc:docMk/>
            <pc:sldMk cId="109857222" sldId="256"/>
            <ac:spMk id="29" creationId="{0E91F5CA-B392-444C-88E3-BF5BAAEBDEB0}"/>
          </ac:spMkLst>
        </pc:spChg>
        <pc:spChg chg="add del">
          <ac:chgData name="Abdul Rehman" userId="68de4b4dd1518c4e" providerId="Windows Live" clId="Web-{66F9E365-28A9-47D2-BC87-3F60AC913BC8}" dt="2021-11-30T23:38:44.651" v="71"/>
          <ac:spMkLst>
            <pc:docMk/>
            <pc:sldMk cId="109857222" sldId="256"/>
            <ac:spMk id="30" creationId="{0459807F-B6FA-44D3-9A53-C55B6B56884A}"/>
          </ac:spMkLst>
        </pc:spChg>
        <pc:spChg chg="add del">
          <ac:chgData name="Abdul Rehman" userId="68de4b4dd1518c4e" providerId="Windows Live" clId="Web-{66F9E365-28A9-47D2-BC87-3F60AC913BC8}" dt="2021-11-30T23:39:41.902" v="80"/>
          <ac:spMkLst>
            <pc:docMk/>
            <pc:sldMk cId="109857222" sldId="256"/>
            <ac:spMk id="31" creationId="{6896F022-319F-41B3-9726-F2F3E5D2B20C}"/>
          </ac:spMkLst>
        </pc:spChg>
        <pc:spChg chg="add del">
          <ac:chgData name="Abdul Rehman" userId="68de4b4dd1518c4e" providerId="Windows Live" clId="Web-{66F9E365-28A9-47D2-BC87-3F60AC913BC8}" dt="2021-11-30T23:38:36.526" v="69"/>
          <ac:spMkLst>
            <pc:docMk/>
            <pc:sldMk cId="109857222" sldId="256"/>
            <ac:spMk id="32" creationId="{DD8EACB7-D372-470B-B76E-A829D00310CD}"/>
          </ac:spMkLst>
        </pc:spChg>
        <pc:spChg chg="add del">
          <ac:chgData name="Abdul Rehman" userId="68de4b4dd1518c4e" providerId="Windows Live" clId="Web-{66F9E365-28A9-47D2-BC87-3F60AC913BC8}" dt="2021-11-30T23:39:41.902" v="80"/>
          <ac:spMkLst>
            <pc:docMk/>
            <pc:sldMk cId="109857222" sldId="256"/>
            <ac:spMk id="33" creationId="{1BE74794-0573-40B0-9B0C-8A1A9C3593D8}"/>
          </ac:spMkLst>
        </pc:spChg>
        <pc:spChg chg="add del">
          <ac:chgData name="Abdul Rehman" userId="68de4b4dd1518c4e" providerId="Windows Live" clId="Web-{66F9E365-28A9-47D2-BC87-3F60AC913BC8}" dt="2021-11-30T23:38:36.526" v="69"/>
          <ac:spMkLst>
            <pc:docMk/>
            <pc:sldMk cId="109857222" sldId="256"/>
            <ac:spMk id="34" creationId="{FBE11A49-02A1-4D4C-9A49-CDF496B1094F}"/>
          </ac:spMkLst>
        </pc:spChg>
        <pc:spChg chg="add">
          <ac:chgData name="Abdul Rehman" userId="68de4b4dd1518c4e" providerId="Windows Live" clId="Web-{66F9E365-28A9-47D2-BC87-3F60AC913BC8}" dt="2021-11-30T23:39:41.902" v="80"/>
          <ac:spMkLst>
            <pc:docMk/>
            <pc:sldMk cId="109857222" sldId="256"/>
            <ac:spMk id="45" creationId="{1DB043B4-68C6-45B9-82AC-A5800EADB8DB}"/>
          </ac:spMkLst>
        </pc:spChg>
        <pc:spChg chg="add">
          <ac:chgData name="Abdul Rehman" userId="68de4b4dd1518c4e" providerId="Windows Live" clId="Web-{66F9E365-28A9-47D2-BC87-3F60AC913BC8}" dt="2021-11-30T23:39:41.902" v="80"/>
          <ac:spMkLst>
            <pc:docMk/>
            <pc:sldMk cId="109857222" sldId="256"/>
            <ac:spMk id="47" creationId="{7AEC842D-C905-4DEA-B1C3-CA51995C572A}"/>
          </ac:spMkLst>
        </pc:spChg>
        <pc:spChg chg="add">
          <ac:chgData name="Abdul Rehman" userId="68de4b4dd1518c4e" providerId="Windows Live" clId="Web-{66F9E365-28A9-47D2-BC87-3F60AC913BC8}" dt="2021-11-30T23:39:41.902" v="80"/>
          <ac:spMkLst>
            <pc:docMk/>
            <pc:sldMk cId="109857222" sldId="256"/>
            <ac:spMk id="49" creationId="{FE05BC49-0F00-4C85-9AF5-A0CC5B39C8D2}"/>
          </ac:spMkLst>
        </pc:spChg>
        <pc:grpChg chg="add del">
          <ac:chgData name="Abdul Rehman" userId="68de4b4dd1518c4e" providerId="Windows Live" clId="Web-{66F9E365-28A9-47D2-BC87-3F60AC913BC8}" dt="2021-11-30T23:39:41.902" v="80"/>
          <ac:grpSpMkLst>
            <pc:docMk/>
            <pc:sldMk cId="109857222" sldId="256"/>
            <ac:grpSpMk id="35" creationId="{AFDD42C4-3ACB-4F24-BAB6-3057241479DE}"/>
          </ac:grpSpMkLst>
        </pc:grpChg>
        <pc:grpChg chg="add del">
          <ac:chgData name="Abdul Rehman" userId="68de4b4dd1518c4e" providerId="Windows Live" clId="Web-{66F9E365-28A9-47D2-BC87-3F60AC913BC8}" dt="2021-11-30T23:38:36.526" v="69"/>
          <ac:grpSpMkLst>
            <pc:docMk/>
            <pc:sldMk cId="109857222" sldId="256"/>
            <ac:grpSpMk id="36" creationId="{F1732D3A-CFF0-45BE-AD79-F83D0272C6C6}"/>
          </ac:grpSpMkLst>
        </pc:grpChg>
        <pc:grpChg chg="add">
          <ac:chgData name="Abdul Rehman" userId="68de4b4dd1518c4e" providerId="Windows Live" clId="Web-{66F9E365-28A9-47D2-BC87-3F60AC913BC8}" dt="2021-11-30T23:39:41.902" v="80"/>
          <ac:grpSpMkLst>
            <pc:docMk/>
            <pc:sldMk cId="109857222" sldId="256"/>
            <ac:grpSpMk id="51" creationId="{9845873E-9C86-4496-87B7-3A6141D7DE63}"/>
          </ac:grpSpMkLst>
        </pc:grpChg>
        <pc:picChg chg="add del">
          <ac:chgData name="Abdul Rehman" userId="68de4b4dd1518c4e" providerId="Windows Live" clId="Web-{66F9E365-28A9-47D2-BC87-3F60AC913BC8}" dt="2021-11-30T23:35:51.928" v="1"/>
          <ac:picMkLst>
            <pc:docMk/>
            <pc:sldMk cId="109857222" sldId="256"/>
            <ac:picMk id="4" creationId="{117C5E64-68BE-4485-A3B1-0EA60263AA28}"/>
          </ac:picMkLst>
        </pc:picChg>
        <pc:picChg chg="add del mod">
          <ac:chgData name="Abdul Rehman" userId="68de4b4dd1518c4e" providerId="Windows Live" clId="Web-{66F9E365-28A9-47D2-BC87-3F60AC913BC8}" dt="2021-11-30T23:36:38.601" v="10"/>
          <ac:picMkLst>
            <pc:docMk/>
            <pc:sldMk cId="109857222" sldId="256"/>
            <ac:picMk id="7" creationId="{6AF43F74-6714-4030-A80D-1A37A1B3879E}"/>
          </ac:picMkLst>
        </pc:picChg>
        <pc:picChg chg="add del mod ord">
          <ac:chgData name="Abdul Rehman" userId="68de4b4dd1518c4e" providerId="Windows Live" clId="Web-{66F9E365-28A9-47D2-BC87-3F60AC913BC8}" dt="2021-11-30T23:39:39.027" v="79"/>
          <ac:picMkLst>
            <pc:docMk/>
            <pc:sldMk cId="109857222" sldId="256"/>
            <ac:picMk id="12" creationId="{F06FEDF2-6031-4037-A7A0-65C3DD2A5823}"/>
          </ac:picMkLst>
        </pc:picChg>
        <pc:picChg chg="add del mod">
          <ac:chgData name="Abdul Rehman" userId="68de4b4dd1518c4e" providerId="Windows Live" clId="Web-{66F9E365-28A9-47D2-BC87-3F60AC913BC8}" dt="2021-12-01T01:37:36.766" v="1794"/>
          <ac:picMkLst>
            <pc:docMk/>
            <pc:sldMk cId="109857222" sldId="256"/>
            <ac:picMk id="20" creationId="{20D122B3-E517-4085-8CB2-D120B57EF64C}"/>
          </ac:picMkLst>
        </pc:picChg>
        <pc:cxnChg chg="add del">
          <ac:chgData name="Abdul Rehman" userId="68de4b4dd1518c4e" providerId="Windows Live" clId="Web-{66F9E365-28A9-47D2-BC87-3F60AC913BC8}" dt="2021-11-30T23:36:32.179" v="9"/>
          <ac:cxnSpMkLst>
            <pc:docMk/>
            <pc:sldMk cId="109857222" sldId="256"/>
            <ac:cxnSpMk id="8" creationId="{326FE4BA-3BD1-4AB3-A3EB-39FF16D96403}"/>
          </ac:cxnSpMkLst>
        </pc:cxnChg>
        <pc:cxnChg chg="add del mod">
          <ac:chgData name="Abdul Rehman" userId="68de4b4dd1518c4e" providerId="Windows Live" clId="Web-{66F9E365-28A9-47D2-BC87-3F60AC913BC8}" dt="2021-11-30T23:36:32.179" v="9"/>
          <ac:cxnSpMkLst>
            <pc:docMk/>
            <pc:sldMk cId="109857222" sldId="256"/>
            <ac:cxnSpMk id="10" creationId="{CBD85EF3-E980-4EF9-BF91-C0540D302A95}"/>
          </ac:cxnSpMkLst>
        </pc:cxnChg>
        <pc:cxnChg chg="add del">
          <ac:chgData name="Abdul Rehman" userId="68de4b4dd1518c4e" providerId="Windows Live" clId="Web-{66F9E365-28A9-47D2-BC87-3F60AC913BC8}" dt="2021-11-30T23:38:44.698" v="72"/>
          <ac:cxnSpMkLst>
            <pc:docMk/>
            <pc:sldMk cId="109857222" sldId="256"/>
            <ac:cxnSpMk id="23" creationId="{F4F76DA6-30B2-482B-99AC-6D9D8B25DF77}"/>
          </ac:cxnSpMkLst>
        </pc:cxnChg>
        <pc:cxnChg chg="add del">
          <ac:chgData name="Abdul Rehman" userId="68de4b4dd1518c4e" providerId="Windows Live" clId="Web-{66F9E365-28A9-47D2-BC87-3F60AC913BC8}" dt="2021-11-30T23:38:44.698" v="72"/>
          <ac:cxnSpMkLst>
            <pc:docMk/>
            <pc:sldMk cId="109857222" sldId="256"/>
            <ac:cxnSpMk id="25" creationId="{A1717595-1686-4B1A-AB52-A85F814BDC80}"/>
          </ac:cxnSpMkLst>
        </pc:cxnChg>
        <pc:cxnChg chg="add del">
          <ac:chgData name="Abdul Rehman" userId="68de4b4dd1518c4e" providerId="Windows Live" clId="Web-{66F9E365-28A9-47D2-BC87-3F60AC913BC8}" dt="2021-11-30T23:38:44.698" v="72"/>
          <ac:cxnSpMkLst>
            <pc:docMk/>
            <pc:sldMk cId="109857222" sldId="256"/>
            <ac:cxnSpMk id="27" creationId="{9D08CAA0-C9C8-446F-8FD3-D92AEF1E4CDC}"/>
          </ac:cxnSpMkLst>
        </pc:cxnChg>
      </pc:sldChg>
      <pc:sldChg chg="addSp modSp new mod setBg">
        <pc:chgData name="Abdul Rehman" userId="68de4b4dd1518c4e" providerId="Windows Live" clId="Web-{66F9E365-28A9-47D2-BC87-3F60AC913BC8}" dt="2021-11-30T23:52:37.655" v="276" actId="20577"/>
        <pc:sldMkLst>
          <pc:docMk/>
          <pc:sldMk cId="749480958" sldId="257"/>
        </pc:sldMkLst>
        <pc:spChg chg="mod">
          <ac:chgData name="Abdul Rehman" userId="68de4b4dd1518c4e" providerId="Windows Live" clId="Web-{66F9E365-28A9-47D2-BC87-3F60AC913BC8}" dt="2021-11-30T23:50:56.153" v="167"/>
          <ac:spMkLst>
            <pc:docMk/>
            <pc:sldMk cId="749480958" sldId="257"/>
            <ac:spMk id="2" creationId="{22783B69-FCAC-46EF-82FD-A4B6CE41ABF1}"/>
          </ac:spMkLst>
        </pc:spChg>
        <pc:spChg chg="mod">
          <ac:chgData name="Abdul Rehman" userId="68de4b4dd1518c4e" providerId="Windows Live" clId="Web-{66F9E365-28A9-47D2-BC87-3F60AC913BC8}" dt="2021-11-30T23:52:37.655" v="276" actId="20577"/>
          <ac:spMkLst>
            <pc:docMk/>
            <pc:sldMk cId="749480958" sldId="257"/>
            <ac:spMk id="3" creationId="{EA31C86F-D553-4DED-A957-BC36CEDC62E3}"/>
          </ac:spMkLst>
        </pc:spChg>
        <pc:spChg chg="add">
          <ac:chgData name="Abdul Rehman" userId="68de4b4dd1518c4e" providerId="Windows Live" clId="Web-{66F9E365-28A9-47D2-BC87-3F60AC913BC8}" dt="2021-11-30T23:50:56.153" v="167"/>
          <ac:spMkLst>
            <pc:docMk/>
            <pc:sldMk cId="749480958" sldId="257"/>
            <ac:spMk id="8" creationId="{A5931BE0-4B93-4D6C-878E-ACC59D6B4587}"/>
          </ac:spMkLst>
        </pc:spChg>
        <pc:spChg chg="add">
          <ac:chgData name="Abdul Rehman" userId="68de4b4dd1518c4e" providerId="Windows Live" clId="Web-{66F9E365-28A9-47D2-BC87-3F60AC913BC8}" dt="2021-11-30T23:50:56.153" v="167"/>
          <ac:spMkLst>
            <pc:docMk/>
            <pc:sldMk cId="749480958" sldId="257"/>
            <ac:spMk id="10" creationId="{6959C3E7-D59B-44C4-9BBD-3BC2A41A0CB1}"/>
          </ac:spMkLst>
        </pc:spChg>
        <pc:grpChg chg="add">
          <ac:chgData name="Abdul Rehman" userId="68de4b4dd1518c4e" providerId="Windows Live" clId="Web-{66F9E365-28A9-47D2-BC87-3F60AC913BC8}" dt="2021-11-30T23:50:56.153" v="167"/>
          <ac:grpSpMkLst>
            <pc:docMk/>
            <pc:sldMk cId="749480958" sldId="257"/>
            <ac:grpSpMk id="12" creationId="{3654876B-FB01-4E58-9C9F-3D510011B13A}"/>
          </ac:grpSpMkLst>
        </pc:grpChg>
      </pc:sldChg>
      <pc:sldChg chg="new del">
        <pc:chgData name="Abdul Rehman" userId="68de4b4dd1518c4e" providerId="Windows Live" clId="Web-{66F9E365-28A9-47D2-BC87-3F60AC913BC8}" dt="2021-11-30T23:52:48.749" v="279"/>
        <pc:sldMkLst>
          <pc:docMk/>
          <pc:sldMk cId="2085282797" sldId="258"/>
        </pc:sldMkLst>
      </pc:sldChg>
      <pc:sldChg chg="modSp add replId">
        <pc:chgData name="Abdul Rehman" userId="68de4b4dd1518c4e" providerId="Windows Live" clId="Web-{66F9E365-28A9-47D2-BC87-3F60AC913BC8}" dt="2021-12-01T01:22:03.420" v="1100" actId="20577"/>
        <pc:sldMkLst>
          <pc:docMk/>
          <pc:sldMk cId="153867350" sldId="259"/>
        </pc:sldMkLst>
        <pc:spChg chg="mod">
          <ac:chgData name="Abdul Rehman" userId="68de4b4dd1518c4e" providerId="Windows Live" clId="Web-{66F9E365-28A9-47D2-BC87-3F60AC913BC8}" dt="2021-11-30T23:53:03.343" v="292" actId="20577"/>
          <ac:spMkLst>
            <pc:docMk/>
            <pc:sldMk cId="153867350" sldId="259"/>
            <ac:spMk id="2" creationId="{22783B69-FCAC-46EF-82FD-A4B6CE41ABF1}"/>
          </ac:spMkLst>
        </pc:spChg>
        <pc:spChg chg="mod">
          <ac:chgData name="Abdul Rehman" userId="68de4b4dd1518c4e" providerId="Windows Live" clId="Web-{66F9E365-28A9-47D2-BC87-3F60AC913BC8}" dt="2021-12-01T01:22:03.420" v="1100" actId="20577"/>
          <ac:spMkLst>
            <pc:docMk/>
            <pc:sldMk cId="153867350" sldId="259"/>
            <ac:spMk id="3" creationId="{EA31C86F-D553-4DED-A957-BC36CEDC62E3}"/>
          </ac:spMkLst>
        </pc:spChg>
      </pc:sldChg>
      <pc:sldChg chg="modSp add replId">
        <pc:chgData name="Abdul Rehman" userId="68de4b4dd1518c4e" providerId="Windows Live" clId="Web-{66F9E365-28A9-47D2-BC87-3F60AC913BC8}" dt="2021-12-01T01:22:08.170" v="1104" actId="20577"/>
        <pc:sldMkLst>
          <pc:docMk/>
          <pc:sldMk cId="2728830080" sldId="260"/>
        </pc:sldMkLst>
        <pc:spChg chg="mod">
          <ac:chgData name="Abdul Rehman" userId="68de4b4dd1518c4e" providerId="Windows Live" clId="Web-{66F9E365-28A9-47D2-BC87-3F60AC913BC8}" dt="2021-12-01T01:22:08.170" v="1104" actId="20577"/>
          <ac:spMkLst>
            <pc:docMk/>
            <pc:sldMk cId="2728830080" sldId="260"/>
            <ac:spMk id="3" creationId="{EA31C86F-D553-4DED-A957-BC36CEDC62E3}"/>
          </ac:spMkLst>
        </pc:spChg>
      </pc:sldChg>
      <pc:sldChg chg="modSp add replId">
        <pc:chgData name="Abdul Rehman" userId="68de4b4dd1518c4e" providerId="Windows Live" clId="Web-{66F9E365-28A9-47D2-BC87-3F60AC913BC8}" dt="2021-12-01T01:22:17.655" v="1116" actId="20577"/>
        <pc:sldMkLst>
          <pc:docMk/>
          <pc:sldMk cId="1096808227" sldId="261"/>
        </pc:sldMkLst>
        <pc:spChg chg="mod">
          <ac:chgData name="Abdul Rehman" userId="68de4b4dd1518c4e" providerId="Windows Live" clId="Web-{66F9E365-28A9-47D2-BC87-3F60AC913BC8}" dt="2021-12-01T01:22:17.655" v="1116" actId="20577"/>
          <ac:spMkLst>
            <pc:docMk/>
            <pc:sldMk cId="1096808227" sldId="261"/>
            <ac:spMk id="3" creationId="{EA31C86F-D553-4DED-A957-BC36CEDC62E3}"/>
          </ac:spMkLst>
        </pc:spChg>
      </pc:sldChg>
      <pc:sldChg chg="modSp add replId">
        <pc:chgData name="Abdul Rehman" userId="68de4b4dd1518c4e" providerId="Windows Live" clId="Web-{66F9E365-28A9-47D2-BC87-3F60AC913BC8}" dt="2021-12-01T01:25:08.914" v="1332" actId="20577"/>
        <pc:sldMkLst>
          <pc:docMk/>
          <pc:sldMk cId="956329300" sldId="262"/>
        </pc:sldMkLst>
        <pc:spChg chg="mod">
          <ac:chgData name="Abdul Rehman" userId="68de4b4dd1518c4e" providerId="Windows Live" clId="Web-{66F9E365-28A9-47D2-BC87-3F60AC913BC8}" dt="2021-12-01T01:25:08.914" v="1332" actId="20577"/>
          <ac:spMkLst>
            <pc:docMk/>
            <pc:sldMk cId="956329300" sldId="262"/>
            <ac:spMk id="3" creationId="{EA31C86F-D553-4DED-A957-BC36CEDC62E3}"/>
          </ac:spMkLst>
        </pc:spChg>
      </pc:sldChg>
      <pc:sldChg chg="modSp add replId">
        <pc:chgData name="Abdul Rehman" userId="68de4b4dd1518c4e" providerId="Windows Live" clId="Web-{66F9E365-28A9-47D2-BC87-3F60AC913BC8}" dt="2021-12-01T01:26:48.201" v="1421" actId="20577"/>
        <pc:sldMkLst>
          <pc:docMk/>
          <pc:sldMk cId="347329078" sldId="263"/>
        </pc:sldMkLst>
        <pc:spChg chg="mod">
          <ac:chgData name="Abdul Rehman" userId="68de4b4dd1518c4e" providerId="Windows Live" clId="Web-{66F9E365-28A9-47D2-BC87-3F60AC913BC8}" dt="2021-12-01T01:26:48.201" v="1421" actId="20577"/>
          <ac:spMkLst>
            <pc:docMk/>
            <pc:sldMk cId="347329078" sldId="263"/>
            <ac:spMk id="3" creationId="{EA31C86F-D553-4DED-A957-BC36CEDC62E3}"/>
          </ac:spMkLst>
        </pc:spChg>
      </pc:sldChg>
      <pc:sldChg chg="modSp add replId">
        <pc:chgData name="Abdul Rehman" userId="68de4b4dd1518c4e" providerId="Windows Live" clId="Web-{66F9E365-28A9-47D2-BC87-3F60AC913BC8}" dt="2021-12-01T01:32:29.203" v="1513" actId="20577"/>
        <pc:sldMkLst>
          <pc:docMk/>
          <pc:sldMk cId="3923405962" sldId="264"/>
        </pc:sldMkLst>
        <pc:spChg chg="mod">
          <ac:chgData name="Abdul Rehman" userId="68de4b4dd1518c4e" providerId="Windows Live" clId="Web-{66F9E365-28A9-47D2-BC87-3F60AC913BC8}" dt="2021-12-01T01:32:29.203" v="1513" actId="20577"/>
          <ac:spMkLst>
            <pc:docMk/>
            <pc:sldMk cId="3923405962" sldId="264"/>
            <ac:spMk id="3" creationId="{EA31C86F-D553-4DED-A957-BC36CEDC62E3}"/>
          </ac:spMkLst>
        </pc:spChg>
      </pc:sldChg>
      <pc:sldChg chg="modSp add replId">
        <pc:chgData name="Abdul Rehman" userId="68de4b4dd1518c4e" providerId="Windows Live" clId="Web-{66F9E365-28A9-47D2-BC87-3F60AC913BC8}" dt="2021-12-01T01:37:31.641" v="1793" actId="20577"/>
        <pc:sldMkLst>
          <pc:docMk/>
          <pc:sldMk cId="2762919642" sldId="265"/>
        </pc:sldMkLst>
        <pc:spChg chg="mod">
          <ac:chgData name="Abdul Rehman" userId="68de4b4dd1518c4e" providerId="Windows Live" clId="Web-{66F9E365-28A9-47D2-BC87-3F60AC913BC8}" dt="2021-12-01T01:37:31.641" v="1793" actId="20577"/>
          <ac:spMkLst>
            <pc:docMk/>
            <pc:sldMk cId="2762919642" sldId="265"/>
            <ac:spMk id="3" creationId="{EA31C86F-D553-4DED-A957-BC36CEDC62E3}"/>
          </ac:spMkLst>
        </pc:spChg>
      </pc:sldChg>
      <pc:sldMasterChg chg="add del addSldLayout delSldLayout">
        <pc:chgData name="Abdul Rehman" userId="68de4b4dd1518c4e" providerId="Windows Live" clId="Web-{66F9E365-28A9-47D2-BC87-3F60AC913BC8}" dt="2021-11-30T23:35:51.991" v="2"/>
        <pc:sldMasterMkLst>
          <pc:docMk/>
          <pc:sldMasterMk cId="2460954070" sldId="2147483660"/>
        </pc:sldMasterMkLst>
        <pc:sldLayoutChg chg="add del">
          <pc:chgData name="Abdul Rehman" userId="68de4b4dd1518c4e" providerId="Windows Live" clId="Web-{66F9E365-28A9-47D2-BC87-3F60AC913BC8}" dt="2021-11-30T23:35:51.991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bdul Rehman" userId="68de4b4dd1518c4e" providerId="Windows Live" clId="Web-{66F9E365-28A9-47D2-BC87-3F60AC913BC8}" dt="2021-11-30T23:35:51.991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bdul Rehman" userId="68de4b4dd1518c4e" providerId="Windows Live" clId="Web-{66F9E365-28A9-47D2-BC87-3F60AC913BC8}" dt="2021-11-30T23:35:51.991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bdul Rehman" userId="68de4b4dd1518c4e" providerId="Windows Live" clId="Web-{66F9E365-28A9-47D2-BC87-3F60AC913BC8}" dt="2021-11-30T23:35:51.991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bdul Rehman" userId="68de4b4dd1518c4e" providerId="Windows Live" clId="Web-{66F9E365-28A9-47D2-BC87-3F60AC913BC8}" dt="2021-11-30T23:35:51.991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bdul Rehman" userId="68de4b4dd1518c4e" providerId="Windows Live" clId="Web-{66F9E365-28A9-47D2-BC87-3F60AC913BC8}" dt="2021-11-30T23:35:51.991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bdul Rehman" userId="68de4b4dd1518c4e" providerId="Windows Live" clId="Web-{66F9E365-28A9-47D2-BC87-3F60AC913BC8}" dt="2021-11-30T23:35:51.991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bdul Rehman" userId="68de4b4dd1518c4e" providerId="Windows Live" clId="Web-{66F9E365-28A9-47D2-BC87-3F60AC913BC8}" dt="2021-11-30T23:35:51.991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bdul Rehman" userId="68de4b4dd1518c4e" providerId="Windows Live" clId="Web-{66F9E365-28A9-47D2-BC87-3F60AC913BC8}" dt="2021-11-30T23:35:51.991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bdul Rehman" userId="68de4b4dd1518c4e" providerId="Windows Live" clId="Web-{66F9E365-28A9-47D2-BC87-3F60AC913BC8}" dt="2021-11-30T23:35:51.991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bdul Rehman" userId="68de4b4dd1518c4e" providerId="Windows Live" clId="Web-{66F9E365-28A9-47D2-BC87-3F60AC913BC8}" dt="2021-11-30T23:35:51.991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bdul Rehman" userId="68de4b4dd1518c4e" providerId="Windows Live" clId="Web-{66F9E365-28A9-47D2-BC87-3F60AC913BC8}" dt="2021-11-30T23:35:51.928" v="1"/>
        <pc:sldMasterMkLst>
          <pc:docMk/>
          <pc:sldMasterMk cId="3864565729" sldId="2147483698"/>
        </pc:sldMasterMkLst>
        <pc:sldLayoutChg chg="add del">
          <pc:chgData name="Abdul Rehman" userId="68de4b4dd1518c4e" providerId="Windows Live" clId="Web-{66F9E365-28A9-47D2-BC87-3F60AC913BC8}" dt="2021-11-30T23:35:51.928" v="1"/>
          <pc:sldLayoutMkLst>
            <pc:docMk/>
            <pc:sldMasterMk cId="3864565729" sldId="2147483698"/>
            <pc:sldLayoutMk cId="2644250188" sldId="2147483687"/>
          </pc:sldLayoutMkLst>
        </pc:sldLayoutChg>
        <pc:sldLayoutChg chg="add del">
          <pc:chgData name="Abdul Rehman" userId="68de4b4dd1518c4e" providerId="Windows Live" clId="Web-{66F9E365-28A9-47D2-BC87-3F60AC913BC8}" dt="2021-11-30T23:35:51.928" v="1"/>
          <pc:sldLayoutMkLst>
            <pc:docMk/>
            <pc:sldMasterMk cId="3864565729" sldId="2147483698"/>
            <pc:sldLayoutMk cId="781341690" sldId="2147483688"/>
          </pc:sldLayoutMkLst>
        </pc:sldLayoutChg>
        <pc:sldLayoutChg chg="add del">
          <pc:chgData name="Abdul Rehman" userId="68de4b4dd1518c4e" providerId="Windows Live" clId="Web-{66F9E365-28A9-47D2-BC87-3F60AC913BC8}" dt="2021-11-30T23:35:51.928" v="1"/>
          <pc:sldLayoutMkLst>
            <pc:docMk/>
            <pc:sldMasterMk cId="3864565729" sldId="2147483698"/>
            <pc:sldLayoutMk cId="710065949" sldId="2147483689"/>
          </pc:sldLayoutMkLst>
        </pc:sldLayoutChg>
        <pc:sldLayoutChg chg="add del">
          <pc:chgData name="Abdul Rehman" userId="68de4b4dd1518c4e" providerId="Windows Live" clId="Web-{66F9E365-28A9-47D2-BC87-3F60AC913BC8}" dt="2021-11-30T23:35:51.928" v="1"/>
          <pc:sldLayoutMkLst>
            <pc:docMk/>
            <pc:sldMasterMk cId="3864565729" sldId="2147483698"/>
            <pc:sldLayoutMk cId="2259568589" sldId="2147483690"/>
          </pc:sldLayoutMkLst>
        </pc:sldLayoutChg>
        <pc:sldLayoutChg chg="add del">
          <pc:chgData name="Abdul Rehman" userId="68de4b4dd1518c4e" providerId="Windows Live" clId="Web-{66F9E365-28A9-47D2-BC87-3F60AC913BC8}" dt="2021-11-30T23:35:51.928" v="1"/>
          <pc:sldLayoutMkLst>
            <pc:docMk/>
            <pc:sldMasterMk cId="3864565729" sldId="2147483698"/>
            <pc:sldLayoutMk cId="2676575783" sldId="2147483691"/>
          </pc:sldLayoutMkLst>
        </pc:sldLayoutChg>
        <pc:sldLayoutChg chg="add del">
          <pc:chgData name="Abdul Rehman" userId="68de4b4dd1518c4e" providerId="Windows Live" clId="Web-{66F9E365-28A9-47D2-BC87-3F60AC913BC8}" dt="2021-11-30T23:35:51.928" v="1"/>
          <pc:sldLayoutMkLst>
            <pc:docMk/>
            <pc:sldMasterMk cId="3864565729" sldId="2147483698"/>
            <pc:sldLayoutMk cId="1034486564" sldId="2147483692"/>
          </pc:sldLayoutMkLst>
        </pc:sldLayoutChg>
        <pc:sldLayoutChg chg="add del">
          <pc:chgData name="Abdul Rehman" userId="68de4b4dd1518c4e" providerId="Windows Live" clId="Web-{66F9E365-28A9-47D2-BC87-3F60AC913BC8}" dt="2021-11-30T23:35:51.928" v="1"/>
          <pc:sldLayoutMkLst>
            <pc:docMk/>
            <pc:sldMasterMk cId="3864565729" sldId="2147483698"/>
            <pc:sldLayoutMk cId="3437069887" sldId="2147483693"/>
          </pc:sldLayoutMkLst>
        </pc:sldLayoutChg>
        <pc:sldLayoutChg chg="add del">
          <pc:chgData name="Abdul Rehman" userId="68de4b4dd1518c4e" providerId="Windows Live" clId="Web-{66F9E365-28A9-47D2-BC87-3F60AC913BC8}" dt="2021-11-30T23:35:51.928" v="1"/>
          <pc:sldLayoutMkLst>
            <pc:docMk/>
            <pc:sldMasterMk cId="3864565729" sldId="2147483698"/>
            <pc:sldLayoutMk cId="1654363461" sldId="2147483694"/>
          </pc:sldLayoutMkLst>
        </pc:sldLayoutChg>
        <pc:sldLayoutChg chg="add del">
          <pc:chgData name="Abdul Rehman" userId="68de4b4dd1518c4e" providerId="Windows Live" clId="Web-{66F9E365-28A9-47D2-BC87-3F60AC913BC8}" dt="2021-11-30T23:35:51.928" v="1"/>
          <pc:sldLayoutMkLst>
            <pc:docMk/>
            <pc:sldMasterMk cId="3864565729" sldId="2147483698"/>
            <pc:sldLayoutMk cId="514207668" sldId="2147483695"/>
          </pc:sldLayoutMkLst>
        </pc:sldLayoutChg>
        <pc:sldLayoutChg chg="add del">
          <pc:chgData name="Abdul Rehman" userId="68de4b4dd1518c4e" providerId="Windows Live" clId="Web-{66F9E365-28A9-47D2-BC87-3F60AC913BC8}" dt="2021-11-30T23:35:51.928" v="1"/>
          <pc:sldLayoutMkLst>
            <pc:docMk/>
            <pc:sldMasterMk cId="3864565729" sldId="2147483698"/>
            <pc:sldLayoutMk cId="1464358291" sldId="2147483696"/>
          </pc:sldLayoutMkLst>
        </pc:sldLayoutChg>
        <pc:sldLayoutChg chg="add del">
          <pc:chgData name="Abdul Rehman" userId="68de4b4dd1518c4e" providerId="Windows Live" clId="Web-{66F9E365-28A9-47D2-BC87-3F60AC913BC8}" dt="2021-11-30T23:35:51.928" v="1"/>
          <pc:sldLayoutMkLst>
            <pc:docMk/>
            <pc:sldMasterMk cId="3864565729" sldId="2147483698"/>
            <pc:sldLayoutMk cId="3643882642" sldId="2147483697"/>
          </pc:sldLayoutMkLst>
        </pc:sldLayoutChg>
      </pc:sldMasterChg>
      <pc:sldMasterChg chg="add del addSldLayout delSldLayout">
        <pc:chgData name="Abdul Rehman" userId="68de4b4dd1518c4e" providerId="Windows Live" clId="Web-{66F9E365-28A9-47D2-BC87-3F60AC913BC8}" dt="2021-11-30T23:38:44.698" v="72"/>
        <pc:sldMasterMkLst>
          <pc:docMk/>
          <pc:sldMasterMk cId="3828701223" sldId="2147483763"/>
        </pc:sldMasterMkLst>
        <pc:sldLayoutChg chg="add del">
          <pc:chgData name="Abdul Rehman" userId="68de4b4dd1518c4e" providerId="Windows Live" clId="Web-{66F9E365-28A9-47D2-BC87-3F60AC913BC8}" dt="2021-11-30T23:38:44.698" v="72"/>
          <pc:sldLayoutMkLst>
            <pc:docMk/>
            <pc:sldMasterMk cId="3828701223" sldId="2147483763"/>
            <pc:sldLayoutMk cId="1914870734" sldId="2147483752"/>
          </pc:sldLayoutMkLst>
        </pc:sldLayoutChg>
        <pc:sldLayoutChg chg="add del">
          <pc:chgData name="Abdul Rehman" userId="68de4b4dd1518c4e" providerId="Windows Live" clId="Web-{66F9E365-28A9-47D2-BC87-3F60AC913BC8}" dt="2021-11-30T23:38:44.698" v="72"/>
          <pc:sldLayoutMkLst>
            <pc:docMk/>
            <pc:sldMasterMk cId="3828701223" sldId="2147483763"/>
            <pc:sldLayoutMk cId="2949705572" sldId="2147483753"/>
          </pc:sldLayoutMkLst>
        </pc:sldLayoutChg>
        <pc:sldLayoutChg chg="add del">
          <pc:chgData name="Abdul Rehman" userId="68de4b4dd1518c4e" providerId="Windows Live" clId="Web-{66F9E365-28A9-47D2-BC87-3F60AC913BC8}" dt="2021-11-30T23:38:44.698" v="72"/>
          <pc:sldLayoutMkLst>
            <pc:docMk/>
            <pc:sldMasterMk cId="3828701223" sldId="2147483763"/>
            <pc:sldLayoutMk cId="11155681" sldId="2147483754"/>
          </pc:sldLayoutMkLst>
        </pc:sldLayoutChg>
        <pc:sldLayoutChg chg="add del">
          <pc:chgData name="Abdul Rehman" userId="68de4b4dd1518c4e" providerId="Windows Live" clId="Web-{66F9E365-28A9-47D2-BC87-3F60AC913BC8}" dt="2021-11-30T23:38:44.698" v="72"/>
          <pc:sldLayoutMkLst>
            <pc:docMk/>
            <pc:sldMasterMk cId="3828701223" sldId="2147483763"/>
            <pc:sldLayoutMk cId="1641248049" sldId="2147483755"/>
          </pc:sldLayoutMkLst>
        </pc:sldLayoutChg>
        <pc:sldLayoutChg chg="add del">
          <pc:chgData name="Abdul Rehman" userId="68de4b4dd1518c4e" providerId="Windows Live" clId="Web-{66F9E365-28A9-47D2-BC87-3F60AC913BC8}" dt="2021-11-30T23:38:44.698" v="72"/>
          <pc:sldLayoutMkLst>
            <pc:docMk/>
            <pc:sldMasterMk cId="3828701223" sldId="2147483763"/>
            <pc:sldLayoutMk cId="389083676" sldId="2147483756"/>
          </pc:sldLayoutMkLst>
        </pc:sldLayoutChg>
        <pc:sldLayoutChg chg="add del">
          <pc:chgData name="Abdul Rehman" userId="68de4b4dd1518c4e" providerId="Windows Live" clId="Web-{66F9E365-28A9-47D2-BC87-3F60AC913BC8}" dt="2021-11-30T23:38:44.698" v="72"/>
          <pc:sldLayoutMkLst>
            <pc:docMk/>
            <pc:sldMasterMk cId="3828701223" sldId="2147483763"/>
            <pc:sldLayoutMk cId="268491868" sldId="2147483757"/>
          </pc:sldLayoutMkLst>
        </pc:sldLayoutChg>
        <pc:sldLayoutChg chg="add del">
          <pc:chgData name="Abdul Rehman" userId="68de4b4dd1518c4e" providerId="Windows Live" clId="Web-{66F9E365-28A9-47D2-BC87-3F60AC913BC8}" dt="2021-11-30T23:38:44.698" v="72"/>
          <pc:sldLayoutMkLst>
            <pc:docMk/>
            <pc:sldMasterMk cId="3828701223" sldId="2147483763"/>
            <pc:sldLayoutMk cId="2897309444" sldId="2147483758"/>
          </pc:sldLayoutMkLst>
        </pc:sldLayoutChg>
        <pc:sldLayoutChg chg="add del">
          <pc:chgData name="Abdul Rehman" userId="68de4b4dd1518c4e" providerId="Windows Live" clId="Web-{66F9E365-28A9-47D2-BC87-3F60AC913BC8}" dt="2021-11-30T23:38:44.698" v="72"/>
          <pc:sldLayoutMkLst>
            <pc:docMk/>
            <pc:sldMasterMk cId="3828701223" sldId="2147483763"/>
            <pc:sldLayoutMk cId="92268270" sldId="2147483759"/>
          </pc:sldLayoutMkLst>
        </pc:sldLayoutChg>
        <pc:sldLayoutChg chg="add del">
          <pc:chgData name="Abdul Rehman" userId="68de4b4dd1518c4e" providerId="Windows Live" clId="Web-{66F9E365-28A9-47D2-BC87-3F60AC913BC8}" dt="2021-11-30T23:38:44.698" v="72"/>
          <pc:sldLayoutMkLst>
            <pc:docMk/>
            <pc:sldMasterMk cId="3828701223" sldId="2147483763"/>
            <pc:sldLayoutMk cId="2059932328" sldId="2147483760"/>
          </pc:sldLayoutMkLst>
        </pc:sldLayoutChg>
        <pc:sldLayoutChg chg="add del">
          <pc:chgData name="Abdul Rehman" userId="68de4b4dd1518c4e" providerId="Windows Live" clId="Web-{66F9E365-28A9-47D2-BC87-3F60AC913BC8}" dt="2021-11-30T23:38:44.698" v="72"/>
          <pc:sldLayoutMkLst>
            <pc:docMk/>
            <pc:sldMasterMk cId="3828701223" sldId="2147483763"/>
            <pc:sldLayoutMk cId="4281503639" sldId="2147483761"/>
          </pc:sldLayoutMkLst>
        </pc:sldLayoutChg>
        <pc:sldLayoutChg chg="add del">
          <pc:chgData name="Abdul Rehman" userId="68de4b4dd1518c4e" providerId="Windows Live" clId="Web-{66F9E365-28A9-47D2-BC87-3F60AC913BC8}" dt="2021-11-30T23:38:44.698" v="72"/>
          <pc:sldLayoutMkLst>
            <pc:docMk/>
            <pc:sldMasterMk cId="3828701223" sldId="2147483763"/>
            <pc:sldLayoutMk cId="749038445" sldId="2147483762"/>
          </pc:sldLayoutMkLst>
        </pc:sldLayoutChg>
      </pc:sldMasterChg>
      <pc:sldMasterChg chg="add del addSldLayout delSldLayout">
        <pc:chgData name="Abdul Rehman" userId="68de4b4dd1518c4e" providerId="Windows Live" clId="Web-{66F9E365-28A9-47D2-BC87-3F60AC913BC8}" dt="2021-11-30T23:38:36.526" v="69"/>
        <pc:sldMasterMkLst>
          <pc:docMk/>
          <pc:sldMasterMk cId="173777071" sldId="2147483787"/>
        </pc:sldMasterMkLst>
        <pc:sldLayoutChg chg="add del">
          <pc:chgData name="Abdul Rehman" userId="68de4b4dd1518c4e" providerId="Windows Live" clId="Web-{66F9E365-28A9-47D2-BC87-3F60AC913BC8}" dt="2021-11-30T23:38:36.526" v="69"/>
          <pc:sldLayoutMkLst>
            <pc:docMk/>
            <pc:sldMasterMk cId="173777071" sldId="2147483787"/>
            <pc:sldLayoutMk cId="4042424100" sldId="2147483776"/>
          </pc:sldLayoutMkLst>
        </pc:sldLayoutChg>
        <pc:sldLayoutChg chg="add del">
          <pc:chgData name="Abdul Rehman" userId="68de4b4dd1518c4e" providerId="Windows Live" clId="Web-{66F9E365-28A9-47D2-BC87-3F60AC913BC8}" dt="2021-11-30T23:38:36.526" v="69"/>
          <pc:sldLayoutMkLst>
            <pc:docMk/>
            <pc:sldMasterMk cId="173777071" sldId="2147483787"/>
            <pc:sldLayoutMk cId="2377514095" sldId="2147483777"/>
          </pc:sldLayoutMkLst>
        </pc:sldLayoutChg>
        <pc:sldLayoutChg chg="add del">
          <pc:chgData name="Abdul Rehman" userId="68de4b4dd1518c4e" providerId="Windows Live" clId="Web-{66F9E365-28A9-47D2-BC87-3F60AC913BC8}" dt="2021-11-30T23:38:36.526" v="69"/>
          <pc:sldLayoutMkLst>
            <pc:docMk/>
            <pc:sldMasterMk cId="173777071" sldId="2147483787"/>
            <pc:sldLayoutMk cId="2898837593" sldId="2147483778"/>
          </pc:sldLayoutMkLst>
        </pc:sldLayoutChg>
        <pc:sldLayoutChg chg="add del">
          <pc:chgData name="Abdul Rehman" userId="68de4b4dd1518c4e" providerId="Windows Live" clId="Web-{66F9E365-28A9-47D2-BC87-3F60AC913BC8}" dt="2021-11-30T23:38:36.526" v="69"/>
          <pc:sldLayoutMkLst>
            <pc:docMk/>
            <pc:sldMasterMk cId="173777071" sldId="2147483787"/>
            <pc:sldLayoutMk cId="1419075101" sldId="2147483779"/>
          </pc:sldLayoutMkLst>
        </pc:sldLayoutChg>
        <pc:sldLayoutChg chg="add del">
          <pc:chgData name="Abdul Rehman" userId="68de4b4dd1518c4e" providerId="Windows Live" clId="Web-{66F9E365-28A9-47D2-BC87-3F60AC913BC8}" dt="2021-11-30T23:38:36.526" v="69"/>
          <pc:sldLayoutMkLst>
            <pc:docMk/>
            <pc:sldMasterMk cId="173777071" sldId="2147483787"/>
            <pc:sldLayoutMk cId="644063297" sldId="2147483780"/>
          </pc:sldLayoutMkLst>
        </pc:sldLayoutChg>
        <pc:sldLayoutChg chg="add del">
          <pc:chgData name="Abdul Rehman" userId="68de4b4dd1518c4e" providerId="Windows Live" clId="Web-{66F9E365-28A9-47D2-BC87-3F60AC913BC8}" dt="2021-11-30T23:38:36.526" v="69"/>
          <pc:sldLayoutMkLst>
            <pc:docMk/>
            <pc:sldMasterMk cId="173777071" sldId="2147483787"/>
            <pc:sldLayoutMk cId="1400534247" sldId="2147483781"/>
          </pc:sldLayoutMkLst>
        </pc:sldLayoutChg>
        <pc:sldLayoutChg chg="add del">
          <pc:chgData name="Abdul Rehman" userId="68de4b4dd1518c4e" providerId="Windows Live" clId="Web-{66F9E365-28A9-47D2-BC87-3F60AC913BC8}" dt="2021-11-30T23:38:36.526" v="69"/>
          <pc:sldLayoutMkLst>
            <pc:docMk/>
            <pc:sldMasterMk cId="173777071" sldId="2147483787"/>
            <pc:sldLayoutMk cId="3358596944" sldId="2147483782"/>
          </pc:sldLayoutMkLst>
        </pc:sldLayoutChg>
        <pc:sldLayoutChg chg="add del">
          <pc:chgData name="Abdul Rehman" userId="68de4b4dd1518c4e" providerId="Windows Live" clId="Web-{66F9E365-28A9-47D2-BC87-3F60AC913BC8}" dt="2021-11-30T23:38:36.526" v="69"/>
          <pc:sldLayoutMkLst>
            <pc:docMk/>
            <pc:sldMasterMk cId="173777071" sldId="2147483787"/>
            <pc:sldLayoutMk cId="3570916351" sldId="2147483783"/>
          </pc:sldLayoutMkLst>
        </pc:sldLayoutChg>
        <pc:sldLayoutChg chg="add del">
          <pc:chgData name="Abdul Rehman" userId="68de4b4dd1518c4e" providerId="Windows Live" clId="Web-{66F9E365-28A9-47D2-BC87-3F60AC913BC8}" dt="2021-11-30T23:38:36.526" v="69"/>
          <pc:sldLayoutMkLst>
            <pc:docMk/>
            <pc:sldMasterMk cId="173777071" sldId="2147483787"/>
            <pc:sldLayoutMk cId="858945770" sldId="2147483784"/>
          </pc:sldLayoutMkLst>
        </pc:sldLayoutChg>
        <pc:sldLayoutChg chg="add del">
          <pc:chgData name="Abdul Rehman" userId="68de4b4dd1518c4e" providerId="Windows Live" clId="Web-{66F9E365-28A9-47D2-BC87-3F60AC913BC8}" dt="2021-11-30T23:38:36.526" v="69"/>
          <pc:sldLayoutMkLst>
            <pc:docMk/>
            <pc:sldMasterMk cId="173777071" sldId="2147483787"/>
            <pc:sldLayoutMk cId="1155631972" sldId="2147483785"/>
          </pc:sldLayoutMkLst>
        </pc:sldLayoutChg>
        <pc:sldLayoutChg chg="add del">
          <pc:chgData name="Abdul Rehman" userId="68de4b4dd1518c4e" providerId="Windows Live" clId="Web-{66F9E365-28A9-47D2-BC87-3F60AC913BC8}" dt="2021-11-30T23:38:36.526" v="69"/>
          <pc:sldLayoutMkLst>
            <pc:docMk/>
            <pc:sldMasterMk cId="173777071" sldId="2147483787"/>
            <pc:sldLayoutMk cId="4234325426" sldId="2147483786"/>
          </pc:sldLayoutMkLst>
        </pc:sldLayoutChg>
      </pc:sldMasterChg>
      <pc:sldMasterChg chg="add del addSldLayout delSldLayout">
        <pc:chgData name="Abdul Rehman" userId="68de4b4dd1518c4e" providerId="Windows Live" clId="Web-{66F9E365-28A9-47D2-BC87-3F60AC913BC8}" dt="2021-11-30T23:38:44.651" v="71"/>
        <pc:sldMasterMkLst>
          <pc:docMk/>
          <pc:sldMasterMk cId="3567026801" sldId="2147483813"/>
        </pc:sldMasterMkLst>
        <pc:sldLayoutChg chg="add del">
          <pc:chgData name="Abdul Rehman" userId="68de4b4dd1518c4e" providerId="Windows Live" clId="Web-{66F9E365-28A9-47D2-BC87-3F60AC913BC8}" dt="2021-11-30T23:38:44.651" v="71"/>
          <pc:sldLayoutMkLst>
            <pc:docMk/>
            <pc:sldMasterMk cId="3567026801" sldId="2147483813"/>
            <pc:sldLayoutMk cId="3682900345" sldId="2147483802"/>
          </pc:sldLayoutMkLst>
        </pc:sldLayoutChg>
        <pc:sldLayoutChg chg="add del">
          <pc:chgData name="Abdul Rehman" userId="68de4b4dd1518c4e" providerId="Windows Live" clId="Web-{66F9E365-28A9-47D2-BC87-3F60AC913BC8}" dt="2021-11-30T23:38:44.651" v="71"/>
          <pc:sldLayoutMkLst>
            <pc:docMk/>
            <pc:sldMasterMk cId="3567026801" sldId="2147483813"/>
            <pc:sldLayoutMk cId="3130377312" sldId="2147483803"/>
          </pc:sldLayoutMkLst>
        </pc:sldLayoutChg>
        <pc:sldLayoutChg chg="add del">
          <pc:chgData name="Abdul Rehman" userId="68de4b4dd1518c4e" providerId="Windows Live" clId="Web-{66F9E365-28A9-47D2-BC87-3F60AC913BC8}" dt="2021-11-30T23:38:44.651" v="71"/>
          <pc:sldLayoutMkLst>
            <pc:docMk/>
            <pc:sldMasterMk cId="3567026801" sldId="2147483813"/>
            <pc:sldLayoutMk cId="3403494282" sldId="2147483804"/>
          </pc:sldLayoutMkLst>
        </pc:sldLayoutChg>
        <pc:sldLayoutChg chg="add del">
          <pc:chgData name="Abdul Rehman" userId="68de4b4dd1518c4e" providerId="Windows Live" clId="Web-{66F9E365-28A9-47D2-BC87-3F60AC913BC8}" dt="2021-11-30T23:38:44.651" v="71"/>
          <pc:sldLayoutMkLst>
            <pc:docMk/>
            <pc:sldMasterMk cId="3567026801" sldId="2147483813"/>
            <pc:sldLayoutMk cId="4119855376" sldId="2147483805"/>
          </pc:sldLayoutMkLst>
        </pc:sldLayoutChg>
        <pc:sldLayoutChg chg="add del">
          <pc:chgData name="Abdul Rehman" userId="68de4b4dd1518c4e" providerId="Windows Live" clId="Web-{66F9E365-28A9-47D2-BC87-3F60AC913BC8}" dt="2021-11-30T23:38:44.651" v="71"/>
          <pc:sldLayoutMkLst>
            <pc:docMk/>
            <pc:sldMasterMk cId="3567026801" sldId="2147483813"/>
            <pc:sldLayoutMk cId="1483886497" sldId="2147483806"/>
          </pc:sldLayoutMkLst>
        </pc:sldLayoutChg>
        <pc:sldLayoutChg chg="add del">
          <pc:chgData name="Abdul Rehman" userId="68de4b4dd1518c4e" providerId="Windows Live" clId="Web-{66F9E365-28A9-47D2-BC87-3F60AC913BC8}" dt="2021-11-30T23:38:44.651" v="71"/>
          <pc:sldLayoutMkLst>
            <pc:docMk/>
            <pc:sldMasterMk cId="3567026801" sldId="2147483813"/>
            <pc:sldLayoutMk cId="31484803" sldId="2147483807"/>
          </pc:sldLayoutMkLst>
        </pc:sldLayoutChg>
        <pc:sldLayoutChg chg="add del">
          <pc:chgData name="Abdul Rehman" userId="68de4b4dd1518c4e" providerId="Windows Live" clId="Web-{66F9E365-28A9-47D2-BC87-3F60AC913BC8}" dt="2021-11-30T23:38:44.651" v="71"/>
          <pc:sldLayoutMkLst>
            <pc:docMk/>
            <pc:sldMasterMk cId="3567026801" sldId="2147483813"/>
            <pc:sldLayoutMk cId="1642679420" sldId="2147483808"/>
          </pc:sldLayoutMkLst>
        </pc:sldLayoutChg>
        <pc:sldLayoutChg chg="add del">
          <pc:chgData name="Abdul Rehman" userId="68de4b4dd1518c4e" providerId="Windows Live" clId="Web-{66F9E365-28A9-47D2-BC87-3F60AC913BC8}" dt="2021-11-30T23:38:44.651" v="71"/>
          <pc:sldLayoutMkLst>
            <pc:docMk/>
            <pc:sldMasterMk cId="3567026801" sldId="2147483813"/>
            <pc:sldLayoutMk cId="51245815" sldId="2147483809"/>
          </pc:sldLayoutMkLst>
        </pc:sldLayoutChg>
        <pc:sldLayoutChg chg="add del">
          <pc:chgData name="Abdul Rehman" userId="68de4b4dd1518c4e" providerId="Windows Live" clId="Web-{66F9E365-28A9-47D2-BC87-3F60AC913BC8}" dt="2021-11-30T23:38:44.651" v="71"/>
          <pc:sldLayoutMkLst>
            <pc:docMk/>
            <pc:sldMasterMk cId="3567026801" sldId="2147483813"/>
            <pc:sldLayoutMk cId="250772237" sldId="2147483810"/>
          </pc:sldLayoutMkLst>
        </pc:sldLayoutChg>
        <pc:sldLayoutChg chg="add del">
          <pc:chgData name="Abdul Rehman" userId="68de4b4dd1518c4e" providerId="Windows Live" clId="Web-{66F9E365-28A9-47D2-BC87-3F60AC913BC8}" dt="2021-11-30T23:38:44.651" v="71"/>
          <pc:sldLayoutMkLst>
            <pc:docMk/>
            <pc:sldMasterMk cId="3567026801" sldId="2147483813"/>
            <pc:sldLayoutMk cId="1990610518" sldId="2147483811"/>
          </pc:sldLayoutMkLst>
        </pc:sldLayoutChg>
        <pc:sldLayoutChg chg="add del">
          <pc:chgData name="Abdul Rehman" userId="68de4b4dd1518c4e" providerId="Windows Live" clId="Web-{66F9E365-28A9-47D2-BC87-3F60AC913BC8}" dt="2021-11-30T23:38:44.651" v="71"/>
          <pc:sldLayoutMkLst>
            <pc:docMk/>
            <pc:sldMasterMk cId="3567026801" sldId="2147483813"/>
            <pc:sldLayoutMk cId="3732947891" sldId="2147483812"/>
          </pc:sldLayoutMkLst>
        </pc:sldLayoutChg>
      </pc:sldMasterChg>
      <pc:sldMasterChg chg="add del addSldLayout delSldLayout">
        <pc:chgData name="Abdul Rehman" userId="68de4b4dd1518c4e" providerId="Windows Live" clId="Web-{66F9E365-28A9-47D2-BC87-3F60AC913BC8}" dt="2021-11-30T23:39:41.902" v="80"/>
        <pc:sldMasterMkLst>
          <pc:docMk/>
          <pc:sldMasterMk cId="3766358109" sldId="2147483852"/>
        </pc:sldMasterMkLst>
        <pc:sldLayoutChg chg="add del">
          <pc:chgData name="Abdul Rehman" userId="68de4b4dd1518c4e" providerId="Windows Live" clId="Web-{66F9E365-28A9-47D2-BC87-3F60AC913BC8}" dt="2021-11-30T23:39:41.902" v="80"/>
          <pc:sldLayoutMkLst>
            <pc:docMk/>
            <pc:sldMasterMk cId="3766358109" sldId="2147483852"/>
            <pc:sldLayoutMk cId="523549958" sldId="2147483841"/>
          </pc:sldLayoutMkLst>
        </pc:sldLayoutChg>
        <pc:sldLayoutChg chg="add del">
          <pc:chgData name="Abdul Rehman" userId="68de4b4dd1518c4e" providerId="Windows Live" clId="Web-{66F9E365-28A9-47D2-BC87-3F60AC913BC8}" dt="2021-11-30T23:39:41.902" v="80"/>
          <pc:sldLayoutMkLst>
            <pc:docMk/>
            <pc:sldMasterMk cId="3766358109" sldId="2147483852"/>
            <pc:sldLayoutMk cId="3379303262" sldId="2147483842"/>
          </pc:sldLayoutMkLst>
        </pc:sldLayoutChg>
        <pc:sldLayoutChg chg="add del">
          <pc:chgData name="Abdul Rehman" userId="68de4b4dd1518c4e" providerId="Windows Live" clId="Web-{66F9E365-28A9-47D2-BC87-3F60AC913BC8}" dt="2021-11-30T23:39:41.902" v="80"/>
          <pc:sldLayoutMkLst>
            <pc:docMk/>
            <pc:sldMasterMk cId="3766358109" sldId="2147483852"/>
            <pc:sldLayoutMk cId="3095215090" sldId="2147483843"/>
          </pc:sldLayoutMkLst>
        </pc:sldLayoutChg>
        <pc:sldLayoutChg chg="add del">
          <pc:chgData name="Abdul Rehman" userId="68de4b4dd1518c4e" providerId="Windows Live" clId="Web-{66F9E365-28A9-47D2-BC87-3F60AC913BC8}" dt="2021-11-30T23:39:41.902" v="80"/>
          <pc:sldLayoutMkLst>
            <pc:docMk/>
            <pc:sldMasterMk cId="3766358109" sldId="2147483852"/>
            <pc:sldLayoutMk cId="1263201322" sldId="2147483844"/>
          </pc:sldLayoutMkLst>
        </pc:sldLayoutChg>
        <pc:sldLayoutChg chg="add del">
          <pc:chgData name="Abdul Rehman" userId="68de4b4dd1518c4e" providerId="Windows Live" clId="Web-{66F9E365-28A9-47D2-BC87-3F60AC913BC8}" dt="2021-11-30T23:39:41.902" v="80"/>
          <pc:sldLayoutMkLst>
            <pc:docMk/>
            <pc:sldMasterMk cId="3766358109" sldId="2147483852"/>
            <pc:sldLayoutMk cId="41918944" sldId="2147483845"/>
          </pc:sldLayoutMkLst>
        </pc:sldLayoutChg>
        <pc:sldLayoutChg chg="add del">
          <pc:chgData name="Abdul Rehman" userId="68de4b4dd1518c4e" providerId="Windows Live" clId="Web-{66F9E365-28A9-47D2-BC87-3F60AC913BC8}" dt="2021-11-30T23:39:41.902" v="80"/>
          <pc:sldLayoutMkLst>
            <pc:docMk/>
            <pc:sldMasterMk cId="3766358109" sldId="2147483852"/>
            <pc:sldLayoutMk cId="1436018975" sldId="2147483846"/>
          </pc:sldLayoutMkLst>
        </pc:sldLayoutChg>
        <pc:sldLayoutChg chg="add del">
          <pc:chgData name="Abdul Rehman" userId="68de4b4dd1518c4e" providerId="Windows Live" clId="Web-{66F9E365-28A9-47D2-BC87-3F60AC913BC8}" dt="2021-11-30T23:39:41.902" v="80"/>
          <pc:sldLayoutMkLst>
            <pc:docMk/>
            <pc:sldMasterMk cId="3766358109" sldId="2147483852"/>
            <pc:sldLayoutMk cId="3241090939" sldId="2147483847"/>
          </pc:sldLayoutMkLst>
        </pc:sldLayoutChg>
        <pc:sldLayoutChg chg="add del">
          <pc:chgData name="Abdul Rehman" userId="68de4b4dd1518c4e" providerId="Windows Live" clId="Web-{66F9E365-28A9-47D2-BC87-3F60AC913BC8}" dt="2021-11-30T23:39:41.902" v="80"/>
          <pc:sldLayoutMkLst>
            <pc:docMk/>
            <pc:sldMasterMk cId="3766358109" sldId="2147483852"/>
            <pc:sldLayoutMk cId="952519156" sldId="2147483848"/>
          </pc:sldLayoutMkLst>
        </pc:sldLayoutChg>
        <pc:sldLayoutChg chg="add del">
          <pc:chgData name="Abdul Rehman" userId="68de4b4dd1518c4e" providerId="Windows Live" clId="Web-{66F9E365-28A9-47D2-BC87-3F60AC913BC8}" dt="2021-11-30T23:39:41.902" v="80"/>
          <pc:sldLayoutMkLst>
            <pc:docMk/>
            <pc:sldMasterMk cId="3766358109" sldId="2147483852"/>
            <pc:sldLayoutMk cId="3981619654" sldId="2147483849"/>
          </pc:sldLayoutMkLst>
        </pc:sldLayoutChg>
        <pc:sldLayoutChg chg="add del">
          <pc:chgData name="Abdul Rehman" userId="68de4b4dd1518c4e" providerId="Windows Live" clId="Web-{66F9E365-28A9-47D2-BC87-3F60AC913BC8}" dt="2021-11-30T23:39:41.902" v="80"/>
          <pc:sldLayoutMkLst>
            <pc:docMk/>
            <pc:sldMasterMk cId="3766358109" sldId="2147483852"/>
            <pc:sldLayoutMk cId="1672575808" sldId="2147483850"/>
          </pc:sldLayoutMkLst>
        </pc:sldLayoutChg>
        <pc:sldLayoutChg chg="add del">
          <pc:chgData name="Abdul Rehman" userId="68de4b4dd1518c4e" providerId="Windows Live" clId="Web-{66F9E365-28A9-47D2-BC87-3F60AC913BC8}" dt="2021-11-30T23:39:41.902" v="80"/>
          <pc:sldLayoutMkLst>
            <pc:docMk/>
            <pc:sldMasterMk cId="3766358109" sldId="2147483852"/>
            <pc:sldLayoutMk cId="3663886265" sldId="2147483851"/>
          </pc:sldLayoutMkLst>
        </pc:sldLayoutChg>
      </pc:sldMasterChg>
      <pc:sldMasterChg chg="add addSldLayout">
        <pc:chgData name="Abdul Rehman" userId="68de4b4dd1518c4e" providerId="Windows Live" clId="Web-{66F9E365-28A9-47D2-BC87-3F60AC913BC8}" dt="2021-11-30T23:39:41.902" v="80"/>
        <pc:sldMasterMkLst>
          <pc:docMk/>
          <pc:sldMasterMk cId="3010193402" sldId="2147483876"/>
        </pc:sldMasterMkLst>
        <pc:sldLayoutChg chg="add">
          <pc:chgData name="Abdul Rehman" userId="68de4b4dd1518c4e" providerId="Windows Live" clId="Web-{66F9E365-28A9-47D2-BC87-3F60AC913BC8}" dt="2021-11-30T23:39:41.902" v="80"/>
          <pc:sldLayoutMkLst>
            <pc:docMk/>
            <pc:sldMasterMk cId="3010193402" sldId="2147483876"/>
            <pc:sldLayoutMk cId="1821858734" sldId="2147483865"/>
          </pc:sldLayoutMkLst>
        </pc:sldLayoutChg>
        <pc:sldLayoutChg chg="add">
          <pc:chgData name="Abdul Rehman" userId="68de4b4dd1518c4e" providerId="Windows Live" clId="Web-{66F9E365-28A9-47D2-BC87-3F60AC913BC8}" dt="2021-11-30T23:39:41.902" v="80"/>
          <pc:sldLayoutMkLst>
            <pc:docMk/>
            <pc:sldMasterMk cId="3010193402" sldId="2147483876"/>
            <pc:sldLayoutMk cId="3247339138" sldId="2147483866"/>
          </pc:sldLayoutMkLst>
        </pc:sldLayoutChg>
        <pc:sldLayoutChg chg="add">
          <pc:chgData name="Abdul Rehman" userId="68de4b4dd1518c4e" providerId="Windows Live" clId="Web-{66F9E365-28A9-47D2-BC87-3F60AC913BC8}" dt="2021-11-30T23:39:41.902" v="80"/>
          <pc:sldLayoutMkLst>
            <pc:docMk/>
            <pc:sldMasterMk cId="3010193402" sldId="2147483876"/>
            <pc:sldLayoutMk cId="874041397" sldId="2147483867"/>
          </pc:sldLayoutMkLst>
        </pc:sldLayoutChg>
        <pc:sldLayoutChg chg="add">
          <pc:chgData name="Abdul Rehman" userId="68de4b4dd1518c4e" providerId="Windows Live" clId="Web-{66F9E365-28A9-47D2-BC87-3F60AC913BC8}" dt="2021-11-30T23:39:41.902" v="80"/>
          <pc:sldLayoutMkLst>
            <pc:docMk/>
            <pc:sldMasterMk cId="3010193402" sldId="2147483876"/>
            <pc:sldLayoutMk cId="2470418920" sldId="2147483868"/>
          </pc:sldLayoutMkLst>
        </pc:sldLayoutChg>
        <pc:sldLayoutChg chg="add">
          <pc:chgData name="Abdul Rehman" userId="68de4b4dd1518c4e" providerId="Windows Live" clId="Web-{66F9E365-28A9-47D2-BC87-3F60AC913BC8}" dt="2021-11-30T23:39:41.902" v="80"/>
          <pc:sldLayoutMkLst>
            <pc:docMk/>
            <pc:sldMasterMk cId="3010193402" sldId="2147483876"/>
            <pc:sldLayoutMk cId="4246808322" sldId="2147483869"/>
          </pc:sldLayoutMkLst>
        </pc:sldLayoutChg>
        <pc:sldLayoutChg chg="add">
          <pc:chgData name="Abdul Rehman" userId="68de4b4dd1518c4e" providerId="Windows Live" clId="Web-{66F9E365-28A9-47D2-BC87-3F60AC913BC8}" dt="2021-11-30T23:39:41.902" v="80"/>
          <pc:sldLayoutMkLst>
            <pc:docMk/>
            <pc:sldMasterMk cId="3010193402" sldId="2147483876"/>
            <pc:sldLayoutMk cId="3818628026" sldId="2147483870"/>
          </pc:sldLayoutMkLst>
        </pc:sldLayoutChg>
        <pc:sldLayoutChg chg="add">
          <pc:chgData name="Abdul Rehman" userId="68de4b4dd1518c4e" providerId="Windows Live" clId="Web-{66F9E365-28A9-47D2-BC87-3F60AC913BC8}" dt="2021-11-30T23:39:41.902" v="80"/>
          <pc:sldLayoutMkLst>
            <pc:docMk/>
            <pc:sldMasterMk cId="3010193402" sldId="2147483876"/>
            <pc:sldLayoutMk cId="3299310840" sldId="2147483871"/>
          </pc:sldLayoutMkLst>
        </pc:sldLayoutChg>
        <pc:sldLayoutChg chg="add">
          <pc:chgData name="Abdul Rehman" userId="68de4b4dd1518c4e" providerId="Windows Live" clId="Web-{66F9E365-28A9-47D2-BC87-3F60AC913BC8}" dt="2021-11-30T23:39:41.902" v="80"/>
          <pc:sldLayoutMkLst>
            <pc:docMk/>
            <pc:sldMasterMk cId="3010193402" sldId="2147483876"/>
            <pc:sldLayoutMk cId="792932089" sldId="2147483872"/>
          </pc:sldLayoutMkLst>
        </pc:sldLayoutChg>
        <pc:sldLayoutChg chg="add">
          <pc:chgData name="Abdul Rehman" userId="68de4b4dd1518c4e" providerId="Windows Live" clId="Web-{66F9E365-28A9-47D2-BC87-3F60AC913BC8}" dt="2021-11-30T23:39:41.902" v="80"/>
          <pc:sldLayoutMkLst>
            <pc:docMk/>
            <pc:sldMasterMk cId="3010193402" sldId="2147483876"/>
            <pc:sldLayoutMk cId="650758533" sldId="2147483873"/>
          </pc:sldLayoutMkLst>
        </pc:sldLayoutChg>
        <pc:sldLayoutChg chg="add">
          <pc:chgData name="Abdul Rehman" userId="68de4b4dd1518c4e" providerId="Windows Live" clId="Web-{66F9E365-28A9-47D2-BC87-3F60AC913BC8}" dt="2021-11-30T23:39:41.902" v="80"/>
          <pc:sldLayoutMkLst>
            <pc:docMk/>
            <pc:sldMasterMk cId="3010193402" sldId="2147483876"/>
            <pc:sldLayoutMk cId="2541649699" sldId="2147483874"/>
          </pc:sldLayoutMkLst>
        </pc:sldLayoutChg>
        <pc:sldLayoutChg chg="add">
          <pc:chgData name="Abdul Rehman" userId="68de4b4dd1518c4e" providerId="Windows Live" clId="Web-{66F9E365-28A9-47D2-BC87-3F60AC913BC8}" dt="2021-11-30T23:39:41.902" v="80"/>
          <pc:sldLayoutMkLst>
            <pc:docMk/>
            <pc:sldMasterMk cId="3010193402" sldId="2147483876"/>
            <pc:sldLayoutMk cId="3314692652" sldId="21474838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31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1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680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5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4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93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69" r:id="rId6"/>
    <p:sldLayoutId id="2147483865" r:id="rId7"/>
    <p:sldLayoutId id="2147483866" r:id="rId8"/>
    <p:sldLayoutId id="2147483867" r:id="rId9"/>
    <p:sldLayoutId id="2147483868" r:id="rId10"/>
    <p:sldLayoutId id="21474838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07165"/>
            <a:ext cx="3565524" cy="2429284"/>
          </a:xfrm>
        </p:spPr>
        <p:txBody>
          <a:bodyPr anchor="b">
            <a:normAutofit/>
          </a:bodyPr>
          <a:lstStyle/>
          <a:p>
            <a:r>
              <a:rPr lang="en-US" sz="3200" dirty="0"/>
              <a:t>Become a Certified </a:t>
            </a:r>
            <a:r>
              <a:rPr lang="en-US" sz="2400" dirty="0"/>
              <a:t>Web Designer &amp; Developer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70743C-40A6-49B1-9625-E672AAB2084D}"/>
              </a:ext>
            </a:extLst>
          </p:cNvPr>
          <p:cNvSpPr txBox="1"/>
          <p:nvPr/>
        </p:nvSpPr>
        <p:spPr>
          <a:xfrm>
            <a:off x="493060" y="3684493"/>
            <a:ext cx="2958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Muhammad Abdul Rehman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3B69-FCAC-46EF-82FD-A4B6CE41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/>
              <a:t>Course Break Down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C86F-D553-4DED-A957-BC36CEDC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 fontScale="92500"/>
          </a:bodyPr>
          <a:lstStyle/>
          <a:p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Front-End Course Module : PHP &amp; MySQL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200">
                <a:solidFill>
                  <a:srgbClr val="FFFFFF">
                    <a:alpha val="60000"/>
                  </a:srgbClr>
                </a:solidFill>
                <a:ea typeface="Source Sans Pro"/>
              </a:rPr>
              <a:t>Understanding PHP</a:t>
            </a:r>
            <a:endParaRPr lang="en-US" sz="1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200">
                <a:solidFill>
                  <a:srgbClr val="FFFFFF">
                    <a:alpha val="60000"/>
                  </a:srgbClr>
                </a:solidFill>
                <a:ea typeface="Source Sans Pro"/>
              </a:rPr>
              <a:t>Hands on Practice</a:t>
            </a:r>
            <a:endParaRPr lang="en-US" sz="1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Detailed Course Contents:</a:t>
            </a: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Introduction to PHP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Embedding PHP in HTML, Dynamic Content, Form Variables 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File System using PHP, Arrays, String Manipulation 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Regular Expressions, Functions, OOP in Php,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Designing Database, Working with MySQL database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Crud and Final Project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                  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6291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3B69-FCAC-46EF-82FD-A4B6CE41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/>
              <a:t>Instructor Profile: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C86F-D553-4DED-A957-BC36CEDC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Muhammad Abdul Rehman</a:t>
            </a: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Full Stack Developer</a:t>
            </a: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4 years of industry level experience</a:t>
            </a: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Some More Information:</a:t>
            </a:r>
            <a:endParaRPr lang="en-US" dirty="0"/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Mean Stack </a:t>
            </a:r>
            <a:r>
              <a:rPr lang="en-US" sz="1000" dirty="0">
                <a:ea typeface="+mn-lt"/>
                <a:cs typeface="+mn-lt"/>
              </a:rPr>
              <a:t>Specialists</a:t>
            </a:r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</a:p>
          <a:p>
            <a:pPr lvl="1"/>
            <a:r>
              <a:rPr lang="en-US" sz="10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NodeJs</a:t>
            </a:r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and DevOps Engineer</a:t>
            </a:r>
          </a:p>
          <a:p>
            <a:pPr lvl="1"/>
            <a:r>
              <a:rPr lang="en-US" sz="1000" dirty="0">
                <a:ea typeface="+mn-lt"/>
                <a:cs typeface="+mn-lt"/>
              </a:rPr>
              <a:t>Entrepreneur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Has Completed more than 25 Enterprise level Projects</a:t>
            </a: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Blogger, Tech Instructor, Motivational Speaker</a:t>
            </a: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LinkedIn Profile: </a:t>
            </a:r>
            <a:r>
              <a:rPr lang="en-US" sz="1000" dirty="0">
                <a:ea typeface="+mn-lt"/>
                <a:cs typeface="+mn-lt"/>
              </a:rPr>
              <a:t>https://www.linkedin.com/in/abdul-rehman-304882148/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GitHub Profile: </a:t>
            </a:r>
            <a:r>
              <a:rPr lang="en-US" sz="1000" dirty="0">
                <a:ea typeface="+mn-lt"/>
                <a:cs typeface="+mn-lt"/>
              </a:rPr>
              <a:t>https://github.com/fazi1live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                  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4090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3B69-FCAC-46EF-82FD-A4B6CE41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/>
              <a:t>Why This Course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C86F-D553-4DED-A957-BC36CEDC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ea typeface="Source Sans Pro"/>
              </a:rPr>
              <a:t>Web development skills enable innovation and entrepreneurship as the </a:t>
            </a:r>
            <a:r>
              <a:rPr lang="en-US" dirty="0">
                <a:ea typeface="+mn-lt"/>
                <a:cs typeface="+mn-lt"/>
              </a:rPr>
              <a:t>cheapest </a:t>
            </a:r>
            <a:r>
              <a:rPr lang="en-US" dirty="0">
                <a:ea typeface="Source Sans Pro"/>
              </a:rPr>
              <a:t>way to launch a new business is often through a web presence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Web developers have high rates of job and career satisfaction, flexible career.</a:t>
            </a:r>
          </a:p>
        </p:txBody>
      </p:sp>
    </p:spTree>
    <p:extLst>
      <p:ext uri="{BB962C8B-B14F-4D97-AF65-F5344CB8AC3E}">
        <p14:creationId xmlns:p14="http://schemas.microsoft.com/office/powerpoint/2010/main" val="74948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3B69-FCAC-46EF-82FD-A4B6CE41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/>
              <a:t>Course Break Down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C86F-D553-4DED-A957-BC36CEDC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Front-End Course Module : HTML5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Building Front-End Design using HTML5</a:t>
            </a: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HTML Importance and Why it use?</a:t>
            </a: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Detailed Course Contents:</a:t>
            </a: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Introduction to HTML</a:t>
            </a: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HTML5 Basics &amp; HTML5 Elements</a:t>
            </a: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HTML5 Semantics &amp; HTML5 Attributes</a:t>
            </a: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HTML5 Headings, Paragraphs, Styles, Formatting, Quotations</a:t>
            </a: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HTML5 Comments, Colors, CSS Links and Images</a:t>
            </a: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HTML5 Lists, Tables, Layouts, Iframes</a:t>
            </a: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HTML5 Header, Body, Footer, Section, Div, and HTML5 new tags.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                  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386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3B69-FCAC-46EF-82FD-A4B6CE41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/>
              <a:t>Course Break Down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C86F-D553-4DED-A957-BC36CEDC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Front-End Course Module : CSS3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Building Front-End Design using CSS3</a:t>
            </a: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Responsive Design to Scale well across different screen sizes</a:t>
            </a: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Detailed Course Contents:</a:t>
            </a: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Introduction to </a:t>
            </a:r>
            <a:r>
              <a:rPr lang="en-US" sz="1000" dirty="0">
                <a:solidFill>
                  <a:srgbClr val="FFFFFF"/>
                </a:solidFill>
                <a:ea typeface="+mn-lt"/>
                <a:cs typeface="+mn-lt"/>
              </a:rPr>
              <a:t>CSS3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 dirty="0">
                <a:solidFill>
                  <a:srgbClr val="FFFFFF"/>
                </a:solidFill>
                <a:ea typeface="+mn-lt"/>
                <a:cs typeface="+mn-lt"/>
              </a:rPr>
              <a:t>CSS3</a:t>
            </a:r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Colors, Backgrounds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  <a:ea typeface="+mn-lt"/>
                <a:cs typeface="+mn-lt"/>
              </a:rPr>
              <a:t>CSS3</a:t>
            </a:r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Height, Width, Pixels, Sizing, Typography, Text and Fonts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  <a:ea typeface="+mn-lt"/>
                <a:cs typeface="+mn-lt"/>
              </a:rPr>
              <a:t>CSS3</a:t>
            </a:r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Gradients, Shadows, Transforms , Links, Lists and Tables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  <a:ea typeface="+mn-lt"/>
                <a:cs typeface="+mn-lt"/>
              </a:rPr>
              <a:t>CSS3</a:t>
            </a:r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Display, Positions, Flex Box, Classes and Ids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  <a:ea typeface="+mn-lt"/>
                <a:cs typeface="+mn-lt"/>
              </a:rPr>
              <a:t>CSS3</a:t>
            </a:r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sz="10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NavBar</a:t>
            </a:r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Media Queries, Forms, Animations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  <a:ea typeface="+mn-lt"/>
                <a:cs typeface="+mn-lt"/>
              </a:rPr>
              <a:t>CSS3</a:t>
            </a:r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Header, Body, Footer, Section, Div, and HTML5 new tags.</a:t>
            </a: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CSS3 Combinators, Pseudo-class,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                  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2883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3B69-FCAC-46EF-82FD-A4B6CE41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/>
              <a:t>Course Break Down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C86F-D553-4DED-A957-BC36CEDC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Front-End Course Module : Bootstrap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To Become Proficient in Bootstrap concepts</a:t>
            </a: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To Develop Web-Pages based on Bootstrap</a:t>
            </a: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Detailed Course Contents:</a:t>
            </a: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Introduction to Bootstrap</a:t>
            </a: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Bootstrap Basics</a:t>
            </a: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Bootstrap Grid System</a:t>
            </a: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Bootstrap Layout</a:t>
            </a:r>
          </a:p>
          <a:p>
            <a:pPr lvl="1"/>
            <a:r>
              <a:rPr lang="en-US" sz="1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Bootstrap Theme</a:t>
            </a:r>
          </a:p>
          <a:p>
            <a:pPr lvl="1"/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                  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9680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3B69-FCAC-46EF-82FD-A4B6CE41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/>
              <a:t>Course Break Down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C86F-D553-4DED-A957-BC36CEDC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Front-End Course Module : JavaScript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Front-End Application Using Javasctip along With </a:t>
            </a:r>
            <a:r>
              <a:rPr lang="en-US" sz="1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Jquery</a:t>
            </a:r>
            <a:endParaRPr lang="en-US" dirty="0" err="1"/>
          </a:p>
          <a:p>
            <a:r>
              <a:rPr lang="en-US" sz="1200">
                <a:solidFill>
                  <a:srgbClr val="FFFFFF">
                    <a:alpha val="60000"/>
                  </a:srgbClr>
                </a:solidFill>
                <a:ea typeface="Source Sans Pro"/>
              </a:rPr>
              <a:t>Play with JavaScript and Jquery</a:t>
            </a:r>
            <a:endParaRPr lang="en-US" sz="1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Detailed Course Contents:</a:t>
            </a: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Introduction to JavaScript</a:t>
            </a: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Objects, Scope, Events, String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NUmbers, Math, Array, Boolean, Sonditions, Switch and Loops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RegExp, Debugging , Hoisting, Functions, Objects, Forms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DOM &amp; BOM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                  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5632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3B69-FCAC-46EF-82FD-A4B6CE41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/>
              <a:t>Course Break Down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C86F-D553-4DED-A957-BC36CEDC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Front-End Course Module : Jquery 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Front-End Application Using Javasctip along With </a:t>
            </a:r>
            <a:r>
              <a:rPr lang="en-US" sz="1200">
                <a:solidFill>
                  <a:srgbClr val="FFFFFF">
                    <a:alpha val="60000"/>
                  </a:srgbClr>
                </a:solidFill>
                <a:ea typeface="Source Sans Pro"/>
              </a:rPr>
              <a:t>JQuery</a:t>
            </a:r>
            <a:endParaRPr lang="en-US" dirty="0" err="1"/>
          </a:p>
          <a:p>
            <a:r>
              <a:rPr lang="en-US" sz="1200">
                <a:solidFill>
                  <a:srgbClr val="FFFFFF">
                    <a:alpha val="60000"/>
                  </a:srgbClr>
                </a:solidFill>
                <a:ea typeface="Source Sans Pro"/>
              </a:rPr>
              <a:t>Play with JavaScript and Jquery</a:t>
            </a:r>
            <a:endParaRPr lang="en-US" sz="1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Detailed Course Contents:</a:t>
            </a: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Introduction to JQuery</a:t>
            </a: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JQuery Syntax and Selectors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JQuery Events and Effects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JQuery HTML and Traversing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JQuery Ajax and Misc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                  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732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3B69-FCAC-46EF-82FD-A4B6CE41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/>
              <a:t>Course Break Down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C86F-D553-4DED-A957-BC36CEDC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Front-End Course Module : OOP Basics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200">
                <a:solidFill>
                  <a:srgbClr val="FFFFFF">
                    <a:alpha val="60000"/>
                  </a:srgbClr>
                </a:solidFill>
                <a:ea typeface="Source Sans Pro"/>
              </a:rPr>
              <a:t>OOPS, Design Patterns and Data Modeling</a:t>
            </a:r>
          </a:p>
          <a:p>
            <a:r>
              <a:rPr lang="en-US" sz="1200">
                <a:solidFill>
                  <a:srgbClr val="FFFFFF">
                    <a:alpha val="60000"/>
                  </a:srgbClr>
                </a:solidFill>
                <a:ea typeface="Source Sans Pro"/>
              </a:rPr>
              <a:t>Hands on Practice</a:t>
            </a:r>
            <a:endParaRPr lang="en-US" sz="1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Detailed Course Contents:</a:t>
            </a: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OOP</a:t>
            </a: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Design Patterns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Data Modeling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JSON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sz="1000">
                <a:solidFill>
                  <a:srgbClr val="FFFFFF">
                    <a:alpha val="60000"/>
                  </a:srgbClr>
                </a:solidFill>
                <a:ea typeface="Source Sans Pro"/>
              </a:rPr>
              <a:t>AJAX</a:t>
            </a:r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endParaRPr lang="en-US" sz="1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                  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2340596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3DFloatVTI</vt:lpstr>
      <vt:lpstr>Become a Certified Web Designer &amp; Developer</vt:lpstr>
      <vt:lpstr>Instructor Profile:</vt:lpstr>
      <vt:lpstr>Why This Course</vt:lpstr>
      <vt:lpstr>Course Break Down</vt:lpstr>
      <vt:lpstr>Course Break Down</vt:lpstr>
      <vt:lpstr>Course Break Down</vt:lpstr>
      <vt:lpstr>Course Break Down</vt:lpstr>
      <vt:lpstr>Course Break Down</vt:lpstr>
      <vt:lpstr>Course Break Down</vt:lpstr>
      <vt:lpstr>Course Break 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329</cp:revision>
  <dcterms:created xsi:type="dcterms:W3CDTF">2021-11-30T23:34:58Z</dcterms:created>
  <dcterms:modified xsi:type="dcterms:W3CDTF">2021-12-01T01:58:43Z</dcterms:modified>
</cp:coreProperties>
</file>