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0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Corporate Training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9 (Introduction to Backend Web Development)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10 (How Node.js Works)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Lecture 11 (Asynchronous </a:t>
            </a:r>
            <a:r>
              <a:rPr lang="en-US" dirty="0" err="1" smtClean="0"/>
              <a:t>Javascript</a:t>
            </a:r>
            <a:r>
              <a:rPr lang="en-US" dirty="0" smtClean="0"/>
              <a:t>: Promise/</a:t>
            </a:r>
            <a:r>
              <a:rPr lang="en-US" dirty="0" err="1" smtClean="0"/>
              <a:t>Async</a:t>
            </a:r>
            <a:r>
              <a:rPr lang="en-US" dirty="0" smtClean="0"/>
              <a:t>/Await)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12(Express and Restful APIs)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13(Introduction To MongoDB)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14(MongoDB with Mongoose)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0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Lecture 15(Error Handling/ Authentication/Authorization and Security)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16(Project)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17(Project)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</a:t>
            </a:r>
            <a:r>
              <a:rPr lang="en-US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744158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Mean Stack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 (What is Mean Stack)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Lecture 2 (Introduction To Angular, How Angular Works)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3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Lecture 4 (Built-In Directives, Forms in Angular, Dependency </a:t>
            </a:r>
            <a:r>
              <a:rPr lang="en-US" dirty="0" err="1" smtClean="0"/>
              <a:t>Injecions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Lecture 5 (HTTP, Routing, Data </a:t>
            </a:r>
            <a:r>
              <a:rPr lang="en-US" dirty="0" err="1" smtClean="0"/>
              <a:t>Sturctures</a:t>
            </a:r>
            <a:r>
              <a:rPr lang="en-US" dirty="0" smtClean="0"/>
              <a:t> in Angular4)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6(</a:t>
            </a:r>
            <a:r>
              <a:rPr lang="en-US" dirty="0" err="1" smtClean="0"/>
              <a:t>DataStructures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7 (</a:t>
            </a:r>
            <a:r>
              <a:rPr lang="en-US" dirty="0" err="1" smtClean="0"/>
              <a:t>AdvanceComponents</a:t>
            </a:r>
            <a:r>
              <a:rPr lang="en-US" dirty="0" smtClean="0"/>
              <a:t> , Voting Application)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359897" cy="85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NEM (node, express,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8 (Introduction to Node.js and NPM)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252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Trade Gothic LT Pro</vt:lpstr>
      <vt:lpstr>Trebuchet MS</vt:lpstr>
      <vt:lpstr>Office Theme</vt:lpstr>
      <vt:lpstr>Mean Stack</vt:lpstr>
      <vt:lpstr>Introduction To Mean Stack</vt:lpstr>
      <vt:lpstr>Angular BootCamp</vt:lpstr>
      <vt:lpstr>Angular BootCamp</vt:lpstr>
      <vt:lpstr>Angular BootCamp</vt:lpstr>
      <vt:lpstr>Angular BootCamp</vt:lpstr>
      <vt:lpstr>Angular BootCamp</vt:lpstr>
      <vt:lpstr>Angular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NEM (node, express, MongoDb) BootCamp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2021-11-08T09:13:05Z</dcterms:created>
  <dcterms:modified xsi:type="dcterms:W3CDTF">2021-11-08T10:44:26Z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