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50b51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50b51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c55c26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c55c26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c55c26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c55c26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Restful Web APIs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Kode eksempel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MVC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eksempel!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Node.js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Middleware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Persistence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Strukturelt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Templating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943" y="2032700"/>
            <a:ext cx="3070276" cy="26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0" t="2477"/>
          <a:stretch/>
        </p:blipFill>
        <p:spPr>
          <a:xfrm>
            <a:off x="2160425" y="2335925"/>
            <a:ext cx="2229775" cy="2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