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4b10dfa4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4b10dfa4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4813226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4813226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48132266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48132266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GRAPHQL Web API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Kode eksempel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GraphQL vs REST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Kode eksempel!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Schema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Resolvers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Persistence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GraphQL vs REST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45475"/>
            <a:ext cx="8520600" cy="33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Over/under-fetching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N+1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Dataloader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ORM/Joins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Per endpoint vs per resolver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Stitching/Federation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425" y="1250025"/>
            <a:ext cx="4468575" cy="12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