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5f3e278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5f3e278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f3e27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f3e27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f3e278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f3e278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f3e278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f3e278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Message Queues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Hvad er en MQ?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RabbitMQ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Setup eksempel i C#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Hvad er en Message Queue?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Messaging middleware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Hold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Asynchronous messaging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Reduces chance of errors through lost messages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</a:t>
            </a:r>
            <a:r>
              <a:rPr lang="en-GB"/>
              <a:t>esilience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Versatility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RabbitMQ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78825" y="115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Hvad er RabbitMQ?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Message Broker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AMQP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Low coupling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Køer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Default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Direct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Topic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Fan-out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100" y="1274595"/>
            <a:ext cx="4069300" cy="25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RabbitMQ Setup Example i C#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