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6235426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6235426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6235426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6235426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6235426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6235426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6235426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6235426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6235426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6235426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4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Resiliens og Samtidighed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Resilience på back-end systemer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Eksempel - Polly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Concurrency i EF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Disconnected Concurrent Update Issue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Resilience på back-end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transient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Strategier til at håndtere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Retry - Polly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Circuit breaker </a:t>
            </a:r>
            <a:r>
              <a:rPr lang="en-GB"/>
              <a:t>- Polly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Bulkhead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Fallbacks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Proactive vs reactive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Polly eksempel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Concurrency i EF Core 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Pessimistic concurrency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Slow, locking, unsupported by EF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Optimistic concurrency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Last write wins</a:t>
            </a:r>
            <a:endParaRPr sz="1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EF Core standard</a:t>
            </a:r>
            <a:endParaRPr sz="2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Concurrency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ConcurrencyException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Solving concurrency by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Event Sourcing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7100" y="2450575"/>
            <a:ext cx="4460148" cy="1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Disconnected Concurrent update issue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 Stage phase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 vs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ConcurrencyCheck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.OriginalValue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Prompt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Store last editor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13677" l="0" r="27441" t="14602"/>
          <a:stretch/>
        </p:blipFill>
        <p:spPr>
          <a:xfrm>
            <a:off x="4948050" y="1765550"/>
            <a:ext cx="3321574" cy="2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