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64bf8f7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64bf8f7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64bf8f7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64bf8f7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64bf8f71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64bf8f71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64bf8f71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64bf8f71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64bf8f71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64bf8f71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1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optimization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Performance generelt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Performance ved skriv/læs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Performance tuning i EF 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Kode eksempel i EF Core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generelt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Kent Beck - ‘Make it work, make it right, make it fast’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Speed, scalability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Metrics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Define feature/improvement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Profile/time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Verify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 careful with abstraction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Increasing performance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Raw 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Read only columns needed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Select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Pagination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Filtering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Decouple database &amp; business logic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EF Core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.ToList last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IQueryable vs IEnumerable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Async calls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Automatic indices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Primary, foreign, alternate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Single Entity Load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DbSet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find&lt;&gt;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Tracked vs untracked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SaveChanges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Batched save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DetectChanges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AsNoTracking()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EF Core Kode Eksempel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