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4b37650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4b37650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d5f478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5d5f47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4b2cc12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4b2cc12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4b2cc12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4b2cc1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4b2cc126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4b2cc12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OAuth og OpenID Connect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OAuth 2 Termer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Authorization Code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OpenID Connect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PKCE 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OAuth 2.0 Terminologi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/>
              <a:t>Resource Owner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/>
              <a:t>Resource Server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/>
              <a:t>Client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-GB"/>
              <a:t>Public - PKCE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◆"/>
            </a:pPr>
            <a:r>
              <a:rPr lang="en-GB"/>
              <a:t>Confidential - Client Secret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/>
              <a:t>Authorization Server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/>
              <a:t>Scopes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/>
              <a:t>Grants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-GB"/>
              <a:t>Authorization Code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-GB"/>
              <a:t>PKCE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-GB"/>
              <a:t>Refresh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-GB"/>
              <a:t>Tokens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-GB"/>
              <a:t>Access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-GB"/>
              <a:t>Refresh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Eksempel Authorization Code Flow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325" y="580725"/>
            <a:ext cx="4794800" cy="438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/>
          <p:nvPr/>
        </p:nvSpPr>
        <p:spPr>
          <a:xfrm>
            <a:off x="2767700" y="2057400"/>
            <a:ext cx="1314900" cy="187800"/>
          </a:xfrm>
          <a:prstGeom prst="rect">
            <a:avLst/>
          </a:prstGeom>
          <a:solidFill>
            <a:srgbClr val="FFF5A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Scope Dialogue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OpenID Connect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Bygger ovenpå OAuth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End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Relying Party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OpenID 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Standardized scopes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openid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 Token (JWT)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Claims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713" y="1500188"/>
            <a:ext cx="37433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PKCE flow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775" y="114275"/>
            <a:ext cx="4249025" cy="49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