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50a2d9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50a2d9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1169b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1169b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61169b1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61169b1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65513e7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65513e7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1169b1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1169b1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Serverless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“Serverless” vs serverless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Pros / 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FaaS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Kode eksempel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Serverless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“Serverless”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Client apps (fully) reliant on 3rd party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Rich SPA/Mobile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Serverless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Dynamically allocated compute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Custom business logic in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Triggers (Events)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DB writes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HTTP endpoints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Time of Day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675" y="2469350"/>
            <a:ext cx="4736300" cy="24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Pros/Cons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Ease-of-use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pay-per-ms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2375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Cold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Attack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Platform 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Debugging/Profiling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416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FaaS Principles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startup time (- dependencies)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Responsibility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Event-driven Architecture (Push-driven pipeline)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3rd party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Offload to frontend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eksempel med Serverless på Firebase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