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2803763" cy="30275213"/>
  <p:notesSz cx="6858000" cy="9144000"/>
  <p:custDataLst>
    <p:tags r:id="rId4"/>
  </p:custDataLst>
  <p:defaultTextStyle>
    <a:defPPr>
      <a:defRPr lang="zh-CN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2" userDrawn="1">
          <p15:clr>
            <a:srgbClr val="A4A3A4"/>
          </p15:clr>
        </p15:guide>
        <p15:guide id="2" pos="26681" userDrawn="1">
          <p15:clr>
            <a:srgbClr val="A4A3A4"/>
          </p15:clr>
        </p15:guide>
        <p15:guide id="3" orient="horz" pos="2233" userDrawn="1">
          <p15:clr>
            <a:srgbClr val="A4A3A4"/>
          </p15:clr>
        </p15:guide>
        <p15:guide id="4" orient="horz" pos="2278" userDrawn="1">
          <p15:clr>
            <a:srgbClr val="A4A3A4"/>
          </p15:clr>
        </p15:guide>
        <p15:guide id="5" orient="horz" pos="18607" userDrawn="1">
          <p15:clr>
            <a:srgbClr val="A4A3A4"/>
          </p15:clr>
        </p15:guide>
        <p15:guide id="6" orient="horz" pos="187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  <a:srgbClr val="FF9B00"/>
    <a:srgbClr val="FF0000"/>
    <a:srgbClr val="822F8B"/>
    <a:srgbClr val="321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29" autoAdjust="0"/>
    <p:restoredTop sz="96029" autoAdjust="0"/>
  </p:normalViewPr>
  <p:slideViewPr>
    <p:cSldViewPr snapToGrid="0" showGuides="1">
      <p:cViewPr varScale="1">
        <p:scale>
          <a:sx n="34" d="100"/>
          <a:sy n="34" d="100"/>
        </p:scale>
        <p:origin x="2832" y="264"/>
      </p:cViewPr>
      <p:guideLst>
        <p:guide pos="282"/>
        <p:guide pos="26681"/>
        <p:guide orient="horz" pos="2233"/>
        <p:guide orient="horz" pos="2278"/>
        <p:guide orient="horz" pos="18607"/>
        <p:guide orient="horz" pos="187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12AE-EA2B-47A9-8B12-A2B796E4D076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8343F-7AAE-4F9F-BF0B-2A45D420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8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603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size is 4 ft x 8 ft. This poster is of A0 size.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8343F-7AAE-4F9F-BF0B-2A45D420E9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03FC8-15AF-47C6-9A34-96BB740AC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471" y="4954765"/>
            <a:ext cx="32102822" cy="10540259"/>
          </a:xfrm>
        </p:spPr>
        <p:txBody>
          <a:bodyPr anchor="b"/>
          <a:lstStyle>
            <a:lvl1pPr algn="ctr">
              <a:defRPr sz="210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1885E-8E7B-4ACD-A061-C6589114C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8426"/>
            </a:lvl1pPr>
            <a:lvl2pPr marL="1605138" indent="0" algn="ctr">
              <a:buNone/>
              <a:defRPr sz="7022"/>
            </a:lvl2pPr>
            <a:lvl3pPr marL="3210276" indent="0" algn="ctr">
              <a:buNone/>
              <a:defRPr sz="6319"/>
            </a:lvl3pPr>
            <a:lvl4pPr marL="4815413" indent="0" algn="ctr">
              <a:buNone/>
              <a:defRPr sz="5617"/>
            </a:lvl4pPr>
            <a:lvl5pPr marL="6420551" indent="0" algn="ctr">
              <a:buNone/>
              <a:defRPr sz="5617"/>
            </a:lvl5pPr>
            <a:lvl6pPr marL="8025689" indent="0" algn="ctr">
              <a:buNone/>
              <a:defRPr sz="5617"/>
            </a:lvl6pPr>
            <a:lvl7pPr marL="9630827" indent="0" algn="ctr">
              <a:buNone/>
              <a:defRPr sz="5617"/>
            </a:lvl7pPr>
            <a:lvl8pPr marL="11235964" indent="0" algn="ctr">
              <a:buNone/>
              <a:defRPr sz="5617"/>
            </a:lvl8pPr>
            <a:lvl9pPr marL="12841102" indent="0" algn="ctr">
              <a:buNone/>
              <a:defRPr sz="5617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C5D3C-6AAA-4B3B-BCD8-945E1183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E38CE-2553-4670-B236-5FDEEEBC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D7373-062B-4FE3-8B05-6F9808A0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2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B498-45C3-4CDE-BD7A-FA08D4E2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EF122B-DE36-4D4E-AFD1-2A7008BF1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8135A-2856-4610-B400-4835EF70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578DC-08DA-40F9-BE45-7E06C76E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08B85-2456-49AE-B810-48A4F0A1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8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82F68C-BDFC-48A5-9E78-8F9AA88F6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0631443" y="1611875"/>
            <a:ext cx="9229561" cy="256568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83AE2-317C-4039-9FEC-E9109378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42759" y="1611875"/>
            <a:ext cx="27153637" cy="256568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6A02E-483B-4D1A-8E93-1086D550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14094-04D8-4FDD-AEBB-98222CF2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D4D4E-2A1B-47AE-ADBB-387D9716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0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D6734-0BD2-40C1-91D3-09BEFBBC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916EF-2464-4772-AF1B-07C9591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715A9-4A10-4FDD-B649-B0EEF614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D328E-C351-4987-A5E5-6A1C29E1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14A74-A2EB-498D-9E3A-3AEB121A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8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529FF-8672-48A9-BA13-FD599FA9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465" y="7547783"/>
            <a:ext cx="36918246" cy="12593645"/>
          </a:xfrm>
        </p:spPr>
        <p:txBody>
          <a:bodyPr anchor="b"/>
          <a:lstStyle>
            <a:lvl1pPr>
              <a:defRPr sz="210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98EF-EFAF-43EA-8F27-86A84F8E6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0465" y="20260569"/>
            <a:ext cx="36918246" cy="6622701"/>
          </a:xfrm>
        </p:spPr>
        <p:txBody>
          <a:bodyPr/>
          <a:lstStyle>
            <a:lvl1pPr marL="0" indent="0">
              <a:buNone/>
              <a:defRPr sz="8426">
                <a:solidFill>
                  <a:schemeClr val="tx1">
                    <a:tint val="75000"/>
                  </a:schemeClr>
                </a:solidFill>
              </a:defRPr>
            </a:lvl1pPr>
            <a:lvl2pPr marL="1605138" indent="0">
              <a:buNone/>
              <a:defRPr sz="7022">
                <a:solidFill>
                  <a:schemeClr val="tx1">
                    <a:tint val="75000"/>
                  </a:schemeClr>
                </a:solidFill>
              </a:defRPr>
            </a:lvl2pPr>
            <a:lvl3pPr marL="3210276" indent="0">
              <a:buNone/>
              <a:defRPr sz="6319">
                <a:solidFill>
                  <a:schemeClr val="tx1">
                    <a:tint val="75000"/>
                  </a:schemeClr>
                </a:solidFill>
              </a:defRPr>
            </a:lvl3pPr>
            <a:lvl4pPr marL="4815413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4pPr>
            <a:lvl5pPr marL="6420551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5pPr>
            <a:lvl6pPr marL="8025689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6pPr>
            <a:lvl7pPr marL="9630827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7pPr>
            <a:lvl8pPr marL="11235964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8pPr>
            <a:lvl9pPr marL="12841102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CD692-B585-4DB7-9339-BE1AF214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BDF6C-05F5-47C4-B61E-1F751A17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FC26C-A217-4724-B3BE-360721B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9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48739-4FBE-4D5E-BA36-0FD5CFBF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7BD29-AC2E-4DA3-91CB-2D744FF83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9EFAF-50EC-4650-84D8-7FFE15D0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38E22-E11A-46BD-8712-7A8D6A3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21204-43A6-425B-86BE-D2020737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D0B6E-EF9E-419E-BB1A-53E2633F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A175-5471-40FE-8F93-F5E45166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34" y="1611877"/>
            <a:ext cx="36918246" cy="5851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A0DCD-CFA0-48A5-9FA6-2E119981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8336" y="7421634"/>
            <a:ext cx="18107996" cy="3637228"/>
          </a:xfrm>
        </p:spPr>
        <p:txBody>
          <a:bodyPr anchor="b"/>
          <a:lstStyle>
            <a:lvl1pPr marL="0" indent="0">
              <a:buNone/>
              <a:defRPr sz="8426" b="1"/>
            </a:lvl1pPr>
            <a:lvl2pPr marL="1605138" indent="0">
              <a:buNone/>
              <a:defRPr sz="7022" b="1"/>
            </a:lvl2pPr>
            <a:lvl3pPr marL="3210276" indent="0">
              <a:buNone/>
              <a:defRPr sz="6319" b="1"/>
            </a:lvl3pPr>
            <a:lvl4pPr marL="4815413" indent="0">
              <a:buNone/>
              <a:defRPr sz="5617" b="1"/>
            </a:lvl4pPr>
            <a:lvl5pPr marL="6420551" indent="0">
              <a:buNone/>
              <a:defRPr sz="5617" b="1"/>
            </a:lvl5pPr>
            <a:lvl6pPr marL="8025689" indent="0">
              <a:buNone/>
              <a:defRPr sz="5617" b="1"/>
            </a:lvl6pPr>
            <a:lvl7pPr marL="9630827" indent="0">
              <a:buNone/>
              <a:defRPr sz="5617" b="1"/>
            </a:lvl7pPr>
            <a:lvl8pPr marL="11235964" indent="0">
              <a:buNone/>
              <a:defRPr sz="5617" b="1"/>
            </a:lvl8pPr>
            <a:lvl9pPr marL="12841102" indent="0">
              <a:buNone/>
              <a:defRPr sz="561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7EF24-3B38-4C66-9D03-2C80D0BC8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8336" y="11058863"/>
            <a:ext cx="18107996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95D644-BA59-4CEF-915D-61AF2FF34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669405" y="7421634"/>
            <a:ext cx="18197174" cy="3637228"/>
          </a:xfrm>
        </p:spPr>
        <p:txBody>
          <a:bodyPr anchor="b"/>
          <a:lstStyle>
            <a:lvl1pPr marL="0" indent="0">
              <a:buNone/>
              <a:defRPr sz="8426" b="1"/>
            </a:lvl1pPr>
            <a:lvl2pPr marL="1605138" indent="0">
              <a:buNone/>
              <a:defRPr sz="7022" b="1"/>
            </a:lvl2pPr>
            <a:lvl3pPr marL="3210276" indent="0">
              <a:buNone/>
              <a:defRPr sz="6319" b="1"/>
            </a:lvl3pPr>
            <a:lvl4pPr marL="4815413" indent="0">
              <a:buNone/>
              <a:defRPr sz="5617" b="1"/>
            </a:lvl4pPr>
            <a:lvl5pPr marL="6420551" indent="0">
              <a:buNone/>
              <a:defRPr sz="5617" b="1"/>
            </a:lvl5pPr>
            <a:lvl6pPr marL="8025689" indent="0">
              <a:buNone/>
              <a:defRPr sz="5617" b="1"/>
            </a:lvl6pPr>
            <a:lvl7pPr marL="9630827" indent="0">
              <a:buNone/>
              <a:defRPr sz="5617" b="1"/>
            </a:lvl7pPr>
            <a:lvl8pPr marL="11235964" indent="0">
              <a:buNone/>
              <a:defRPr sz="5617" b="1"/>
            </a:lvl8pPr>
            <a:lvl9pPr marL="12841102" indent="0">
              <a:buNone/>
              <a:defRPr sz="561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8F2F2-EC91-42B9-B93F-7AE607F0B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669405" y="11058863"/>
            <a:ext cx="18197174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1448DB-4C72-4AAD-9120-D4322552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5D98EE-DC9B-4D15-B61B-4D4F1CFE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C198B9-4FFB-4CA3-91F2-FA65672C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A1409-D4D9-436E-8DB3-938C1E71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FF5CDA-C525-4C9D-8F58-849E91E5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25377-F13A-4EE5-9800-9D1476AA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F9F69-5F27-4319-80A7-30079D82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0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25AE09-8488-49AB-B78A-422F8C44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9CC376-F07E-44FE-9139-12556807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F5C3B-7E99-4651-8E4B-A1F97570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1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93363-3983-4C12-A880-0D70ABF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36" y="2018348"/>
            <a:ext cx="13805326" cy="7064216"/>
          </a:xfrm>
        </p:spPr>
        <p:txBody>
          <a:bodyPr anchor="b"/>
          <a:lstStyle>
            <a:lvl1pPr>
              <a:defRPr sz="112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5448B-FF9B-486B-BBF1-448C8F01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7174" y="4359072"/>
            <a:ext cx="21669405" cy="21515024"/>
          </a:xfrm>
        </p:spPr>
        <p:txBody>
          <a:bodyPr/>
          <a:lstStyle>
            <a:lvl1pPr>
              <a:defRPr sz="11235"/>
            </a:lvl1pPr>
            <a:lvl2pPr>
              <a:defRPr sz="9830"/>
            </a:lvl2pPr>
            <a:lvl3pPr>
              <a:defRPr sz="8426"/>
            </a:lvl3pPr>
            <a:lvl4pPr>
              <a:defRPr sz="7022"/>
            </a:lvl4pPr>
            <a:lvl5pPr>
              <a:defRPr sz="7022"/>
            </a:lvl5pPr>
            <a:lvl6pPr>
              <a:defRPr sz="7022"/>
            </a:lvl6pPr>
            <a:lvl7pPr>
              <a:defRPr sz="7022"/>
            </a:lvl7pPr>
            <a:lvl8pPr>
              <a:defRPr sz="7022"/>
            </a:lvl8pPr>
            <a:lvl9pPr>
              <a:defRPr sz="702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420CA-A017-4821-AE46-4B92C377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8336" y="9082564"/>
            <a:ext cx="13805326" cy="16826573"/>
          </a:xfrm>
        </p:spPr>
        <p:txBody>
          <a:bodyPr/>
          <a:lstStyle>
            <a:lvl1pPr marL="0" indent="0">
              <a:buNone/>
              <a:defRPr sz="5617"/>
            </a:lvl1pPr>
            <a:lvl2pPr marL="1605138" indent="0">
              <a:buNone/>
              <a:defRPr sz="4915"/>
            </a:lvl2pPr>
            <a:lvl3pPr marL="3210276" indent="0">
              <a:buNone/>
              <a:defRPr sz="4213"/>
            </a:lvl3pPr>
            <a:lvl4pPr marL="4815413" indent="0">
              <a:buNone/>
              <a:defRPr sz="3511"/>
            </a:lvl4pPr>
            <a:lvl5pPr marL="6420551" indent="0">
              <a:buNone/>
              <a:defRPr sz="3511"/>
            </a:lvl5pPr>
            <a:lvl6pPr marL="8025689" indent="0">
              <a:buNone/>
              <a:defRPr sz="3511"/>
            </a:lvl6pPr>
            <a:lvl7pPr marL="9630827" indent="0">
              <a:buNone/>
              <a:defRPr sz="3511"/>
            </a:lvl7pPr>
            <a:lvl8pPr marL="11235964" indent="0">
              <a:buNone/>
              <a:defRPr sz="3511"/>
            </a:lvl8pPr>
            <a:lvl9pPr marL="12841102" indent="0">
              <a:buNone/>
              <a:defRPr sz="351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333B0-CFD9-41A4-A16D-F086DC48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460A93-7838-405F-9D23-D3C81E47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6E423-E4E0-4240-A296-EDF0E78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03382-A4B3-4635-942B-C09BAF8D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36" y="2018348"/>
            <a:ext cx="13805326" cy="7064216"/>
          </a:xfrm>
        </p:spPr>
        <p:txBody>
          <a:bodyPr anchor="b"/>
          <a:lstStyle>
            <a:lvl1pPr>
              <a:defRPr sz="112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645FBC-51E8-45D2-91D5-694B813F3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197174" y="4359072"/>
            <a:ext cx="21669405" cy="21515024"/>
          </a:xfrm>
        </p:spPr>
        <p:txBody>
          <a:bodyPr/>
          <a:lstStyle>
            <a:lvl1pPr marL="0" indent="0">
              <a:buNone/>
              <a:defRPr sz="11235"/>
            </a:lvl1pPr>
            <a:lvl2pPr marL="1605138" indent="0">
              <a:buNone/>
              <a:defRPr sz="9830"/>
            </a:lvl2pPr>
            <a:lvl3pPr marL="3210276" indent="0">
              <a:buNone/>
              <a:defRPr sz="8426"/>
            </a:lvl3pPr>
            <a:lvl4pPr marL="4815413" indent="0">
              <a:buNone/>
              <a:defRPr sz="7022"/>
            </a:lvl4pPr>
            <a:lvl5pPr marL="6420551" indent="0">
              <a:buNone/>
              <a:defRPr sz="7022"/>
            </a:lvl5pPr>
            <a:lvl6pPr marL="8025689" indent="0">
              <a:buNone/>
              <a:defRPr sz="7022"/>
            </a:lvl6pPr>
            <a:lvl7pPr marL="9630827" indent="0">
              <a:buNone/>
              <a:defRPr sz="7022"/>
            </a:lvl7pPr>
            <a:lvl8pPr marL="11235964" indent="0">
              <a:buNone/>
              <a:defRPr sz="7022"/>
            </a:lvl8pPr>
            <a:lvl9pPr marL="12841102" indent="0">
              <a:buNone/>
              <a:defRPr sz="7022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A8AA-6399-4C16-B0BC-CC85C852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8336" y="9082564"/>
            <a:ext cx="13805326" cy="16826573"/>
          </a:xfrm>
        </p:spPr>
        <p:txBody>
          <a:bodyPr/>
          <a:lstStyle>
            <a:lvl1pPr marL="0" indent="0">
              <a:buNone/>
              <a:defRPr sz="5617"/>
            </a:lvl1pPr>
            <a:lvl2pPr marL="1605138" indent="0">
              <a:buNone/>
              <a:defRPr sz="4915"/>
            </a:lvl2pPr>
            <a:lvl3pPr marL="3210276" indent="0">
              <a:buNone/>
              <a:defRPr sz="4213"/>
            </a:lvl3pPr>
            <a:lvl4pPr marL="4815413" indent="0">
              <a:buNone/>
              <a:defRPr sz="3511"/>
            </a:lvl4pPr>
            <a:lvl5pPr marL="6420551" indent="0">
              <a:buNone/>
              <a:defRPr sz="3511"/>
            </a:lvl5pPr>
            <a:lvl6pPr marL="8025689" indent="0">
              <a:buNone/>
              <a:defRPr sz="3511"/>
            </a:lvl6pPr>
            <a:lvl7pPr marL="9630827" indent="0">
              <a:buNone/>
              <a:defRPr sz="3511"/>
            </a:lvl7pPr>
            <a:lvl8pPr marL="11235964" indent="0">
              <a:buNone/>
              <a:defRPr sz="3511"/>
            </a:lvl8pPr>
            <a:lvl9pPr marL="12841102" indent="0">
              <a:buNone/>
              <a:defRPr sz="351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5094D-590E-48B8-A032-987B8582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AAEDC-F411-4D6B-BA6F-1101E7C7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63439-0929-4EBF-AB0F-2DF92BD7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7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87A050-E90D-4423-A611-615808FF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759" y="1611877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A4786-734D-4E5E-A729-B4729850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14499-A8EF-43D5-82F7-474DD0776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759" y="28060639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AD69-657E-4321-84BC-5023EF04E0E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1B2D1-FE94-46B5-83BE-F8FC217BE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78747" y="28060639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190DB-0580-46EA-A993-7CA98F393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230157" y="28060639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7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210276" rtl="0" eaLnBrk="1" latinLnBrk="0" hangingPunct="1">
        <a:lnSpc>
          <a:spcPct val="90000"/>
        </a:lnSpc>
        <a:spcBef>
          <a:spcPct val="0"/>
        </a:spcBef>
        <a:buNone/>
        <a:defRPr sz="15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2569" indent="-802569" algn="l" defTabSz="3210276" rtl="0" eaLnBrk="1" latinLnBrk="0" hangingPunct="1">
        <a:lnSpc>
          <a:spcPct val="90000"/>
        </a:lnSpc>
        <a:spcBef>
          <a:spcPts val="3511"/>
        </a:spcBef>
        <a:buFont typeface="Arial" panose="020B0604020202020204" pitchFamily="34" charset="0"/>
        <a:buChar char="•"/>
        <a:defRPr sz="9830" kern="1200">
          <a:solidFill>
            <a:schemeClr val="tx1"/>
          </a:solidFill>
          <a:latin typeface="+mn-lt"/>
          <a:ea typeface="+mn-ea"/>
          <a:cs typeface="+mn-cs"/>
        </a:defRPr>
      </a:lvl1pPr>
      <a:lvl2pPr marL="2407707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8426" kern="1200">
          <a:solidFill>
            <a:schemeClr val="tx1"/>
          </a:solidFill>
          <a:latin typeface="+mn-lt"/>
          <a:ea typeface="+mn-ea"/>
          <a:cs typeface="+mn-cs"/>
        </a:defRPr>
      </a:lvl2pPr>
      <a:lvl3pPr marL="4012844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7022" kern="1200">
          <a:solidFill>
            <a:schemeClr val="tx1"/>
          </a:solidFill>
          <a:latin typeface="+mn-lt"/>
          <a:ea typeface="+mn-ea"/>
          <a:cs typeface="+mn-cs"/>
        </a:defRPr>
      </a:lvl3pPr>
      <a:lvl4pPr marL="5617982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4pPr>
      <a:lvl5pPr marL="7223120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5pPr>
      <a:lvl6pPr marL="8828258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6pPr>
      <a:lvl7pPr marL="10433395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7pPr>
      <a:lvl8pPr marL="12038533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8pPr>
      <a:lvl9pPr marL="13643671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1pPr>
      <a:lvl2pPr marL="1605138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2pPr>
      <a:lvl3pPr marL="3210276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3pPr>
      <a:lvl4pPr marL="4815413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4pPr>
      <a:lvl5pPr marL="6420551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5pPr>
      <a:lvl6pPr marL="8025689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6pPr>
      <a:lvl7pPr marL="9630827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7pPr>
      <a:lvl8pPr marL="11235964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8pPr>
      <a:lvl9pPr marL="12841102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63" Type="http://schemas.openxmlformats.org/officeDocument/2006/relationships/image" Target="../media/image61.png"/><Relationship Id="rId68" Type="http://schemas.openxmlformats.org/officeDocument/2006/relationships/image" Target="../media/image3.emf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0.png"/><Relationship Id="rId29" Type="http://schemas.openxmlformats.org/officeDocument/2006/relationships/image" Target="../media/image27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74" Type="http://schemas.openxmlformats.org/officeDocument/2006/relationships/image" Target="../media/image9.png"/><Relationship Id="rId79" Type="http://schemas.openxmlformats.org/officeDocument/2006/relationships/image" Target="../media/image13.png"/><Relationship Id="rId11" Type="http://schemas.openxmlformats.org/officeDocument/2006/relationships/image" Target="../media/image90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4.emf"/><Relationship Id="rId77" Type="http://schemas.openxmlformats.org/officeDocument/2006/relationships/image" Target="../media/image11.png"/><Relationship Id="rId14" Type="http://schemas.openxmlformats.org/officeDocument/2006/relationships/image" Target="../media/image120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51" Type="http://schemas.openxmlformats.org/officeDocument/2006/relationships/image" Target="../media/image49.png"/><Relationship Id="rId72" Type="http://schemas.openxmlformats.org/officeDocument/2006/relationships/image" Target="../media/image7.emf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12" Type="http://schemas.openxmlformats.org/officeDocument/2006/relationships/image" Target="../media/image10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5.emf"/><Relationship Id="rId75" Type="http://schemas.openxmlformats.org/officeDocument/2006/relationships/image" Target="../media/image10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5" Type="http://schemas.openxmlformats.org/officeDocument/2006/relationships/image" Target="../media/image130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8.emf"/><Relationship Id="rId78" Type="http://schemas.openxmlformats.org/officeDocument/2006/relationships/image" Target="../media/image12.emf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0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9.emf"/><Relationship Id="rId34" Type="http://schemas.openxmlformats.org/officeDocument/2006/relationships/image" Target="../media/image32.png"/><Relationship Id="rId71" Type="http://schemas.openxmlformats.org/officeDocument/2006/relationships/image" Target="../media/image6.emf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ṧlîḍê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353427" y="4779537"/>
            <a:ext cx="41908413" cy="25022175"/>
          </a:xfrm>
          <a:prstGeom prst="rect">
            <a:avLst/>
          </a:prstGeom>
          <a:solidFill>
            <a:schemeClr val="bg1"/>
          </a:solidFill>
          <a:ln w="101600">
            <a:solidFill>
              <a:srgbClr val="321838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00" b="1" spc="3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$lídé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42803763" cy="14601607"/>
          </a:xfrm>
          <a:prstGeom prst="rect">
            <a:avLst/>
          </a:prstGeom>
          <a:solidFill>
            <a:srgbClr val="32183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366CB9-A2B1-4E43-AD4D-16964C3A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24" y="76201"/>
            <a:ext cx="34218623" cy="3240993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altLang="zh-CN" sz="10800" b="1" dirty="0">
                <a:solidFill>
                  <a:srgbClr val="FFA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Disentangled Graph Convolutional Networks</a:t>
            </a:r>
            <a:br>
              <a:rPr lang="en-US" altLang="zh-CN" sz="10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Jianxin</a:t>
            </a:r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https://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jianxinma.github.io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Peng Cui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http://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cuip.thumedialab.com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5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</a:t>
            </a:r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5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Kuang</a:t>
            </a:r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Xin Wang, </a:t>
            </a:r>
            <a:r>
              <a:rPr lang="en-US" altLang="zh-CN" sz="5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Wenwu</a:t>
            </a:r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Zhu</a:t>
            </a:r>
            <a:b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Technology, Tsinghua University, Beijing, China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7EF935-0904-4987-93FF-ED0B9626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8424" y="1344616"/>
            <a:ext cx="4680000" cy="17990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7E0079-3A6C-409D-B2A6-308BFE8FF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121" y="168771"/>
            <a:ext cx="5743904" cy="4305826"/>
          </a:xfrm>
          <a:prstGeom prst="rect">
            <a:avLst/>
          </a:prstGeom>
        </p:spPr>
      </p:pic>
      <p:grpSp>
        <p:nvGrpSpPr>
          <p:cNvPr id="448" name="Group 447">
            <a:extLst>
              <a:ext uri="{FF2B5EF4-FFF2-40B4-BE49-F238E27FC236}">
                <a16:creationId xmlns:a16="http://schemas.microsoft.com/office/drawing/2014/main" id="{AF3DC37D-1C47-5247-8832-23FBFF9BED1E}"/>
              </a:ext>
            </a:extLst>
          </p:cNvPr>
          <p:cNvGrpSpPr/>
          <p:nvPr/>
        </p:nvGrpSpPr>
        <p:grpSpPr>
          <a:xfrm>
            <a:off x="3763348" y="5035253"/>
            <a:ext cx="24816896" cy="25042918"/>
            <a:chOff x="3763348" y="5035253"/>
            <a:chExt cx="24816896" cy="25042918"/>
          </a:xfrm>
        </p:grpSpPr>
        <p:sp>
          <p:nvSpPr>
            <p:cNvPr id="14" name="ïsḻidê">
              <a:extLst>
                <a:ext uri="{FF2B5EF4-FFF2-40B4-BE49-F238E27FC236}">
                  <a16:creationId xmlns:a16="http://schemas.microsoft.com/office/drawing/2014/main" id="{B3617BAE-80CB-43A0-A712-9476F1EF913F}"/>
                </a:ext>
              </a:extLst>
            </p:cNvPr>
            <p:cNvSpPr/>
            <p:nvPr/>
          </p:nvSpPr>
          <p:spPr bwMode="auto">
            <a:xfrm>
              <a:off x="4586328" y="5035253"/>
              <a:ext cx="23993916" cy="25042918"/>
            </a:xfrm>
            <a:custGeom>
              <a:avLst/>
              <a:gdLst>
                <a:gd name="T0" fmla="*/ 1208 w 5395"/>
                <a:gd name="T1" fmla="*/ 644 h 5638"/>
                <a:gd name="T2" fmla="*/ 2173 w 5395"/>
                <a:gd name="T3" fmla="*/ 5199 h 5638"/>
                <a:gd name="T4" fmla="*/ 2169 w 5395"/>
                <a:gd name="T5" fmla="*/ 5236 h 5638"/>
                <a:gd name="T6" fmla="*/ 1760 w 5395"/>
                <a:gd name="T7" fmla="*/ 5021 h 5638"/>
                <a:gd name="T8" fmla="*/ 1199 w 5395"/>
                <a:gd name="T9" fmla="*/ 4645 h 5638"/>
                <a:gd name="T10" fmla="*/ 2481 w 5395"/>
                <a:gd name="T11" fmla="*/ 4578 h 5638"/>
                <a:gd name="T12" fmla="*/ 1173 w 5395"/>
                <a:gd name="T13" fmla="*/ 4544 h 5638"/>
                <a:gd name="T14" fmla="*/ 770 w 5395"/>
                <a:gd name="T15" fmla="*/ 3885 h 5638"/>
                <a:gd name="T16" fmla="*/ 2318 w 5395"/>
                <a:gd name="T17" fmla="*/ 3923 h 5638"/>
                <a:gd name="T18" fmla="*/ 843 w 5395"/>
                <a:gd name="T19" fmla="*/ 3064 h 5638"/>
                <a:gd name="T20" fmla="*/ 1265 w 5395"/>
                <a:gd name="T21" fmla="*/ 3102 h 5638"/>
                <a:gd name="T22" fmla="*/ 2976 w 5395"/>
                <a:gd name="T23" fmla="*/ 3012 h 5638"/>
                <a:gd name="T24" fmla="*/ 1939 w 5395"/>
                <a:gd name="T25" fmla="*/ 3030 h 5638"/>
                <a:gd name="T26" fmla="*/ 1111 w 5395"/>
                <a:gd name="T27" fmla="*/ 2631 h 5638"/>
                <a:gd name="T28" fmla="*/ 3062 w 5395"/>
                <a:gd name="T29" fmla="*/ 2913 h 5638"/>
                <a:gd name="T30" fmla="*/ 4384 w 5395"/>
                <a:gd name="T31" fmla="*/ 2865 h 5638"/>
                <a:gd name="T32" fmla="*/ 1922 w 5395"/>
                <a:gd name="T33" fmla="*/ 2907 h 5638"/>
                <a:gd name="T34" fmla="*/ 3524 w 5395"/>
                <a:gd name="T35" fmla="*/ 2460 h 5638"/>
                <a:gd name="T36" fmla="*/ 2999 w 5395"/>
                <a:gd name="T37" fmla="*/ 2898 h 5638"/>
                <a:gd name="T38" fmla="*/ 779 w 5395"/>
                <a:gd name="T39" fmla="*/ 1947 h 5638"/>
                <a:gd name="T40" fmla="*/ 3507 w 5395"/>
                <a:gd name="T41" fmla="*/ 2440 h 5638"/>
                <a:gd name="T42" fmla="*/ 3500 w 5395"/>
                <a:gd name="T43" fmla="*/ 2436 h 5638"/>
                <a:gd name="T44" fmla="*/ 4141 w 5395"/>
                <a:gd name="T45" fmla="*/ 2002 h 5638"/>
                <a:gd name="T46" fmla="*/ 718 w 5395"/>
                <a:gd name="T47" fmla="*/ 1896 h 5638"/>
                <a:gd name="T48" fmla="*/ 847 w 5395"/>
                <a:gd name="T49" fmla="*/ 1893 h 5638"/>
                <a:gd name="T50" fmla="*/ 4048 w 5395"/>
                <a:gd name="T51" fmla="*/ 1744 h 5638"/>
                <a:gd name="T52" fmla="*/ 5218 w 5395"/>
                <a:gd name="T53" fmla="*/ 1914 h 5638"/>
                <a:gd name="T54" fmla="*/ 5119 w 5395"/>
                <a:gd name="T55" fmla="*/ 3206 h 5638"/>
                <a:gd name="T56" fmla="*/ 4867 w 5395"/>
                <a:gd name="T57" fmla="*/ 3129 h 5638"/>
                <a:gd name="T58" fmla="*/ 4812 w 5395"/>
                <a:gd name="T59" fmla="*/ 2397 h 5638"/>
                <a:gd name="T60" fmla="*/ 5035 w 5395"/>
                <a:gd name="T61" fmla="*/ 2251 h 5638"/>
                <a:gd name="T62" fmla="*/ 1984 w 5395"/>
                <a:gd name="T63" fmla="*/ 1502 h 5638"/>
                <a:gd name="T64" fmla="*/ 748 w 5395"/>
                <a:gd name="T65" fmla="*/ 1826 h 5638"/>
                <a:gd name="T66" fmla="*/ 831 w 5395"/>
                <a:gd name="T67" fmla="*/ 1839 h 5638"/>
                <a:gd name="T68" fmla="*/ 964 w 5395"/>
                <a:gd name="T69" fmla="*/ 1181 h 5638"/>
                <a:gd name="T70" fmla="*/ 4312 w 5395"/>
                <a:gd name="T71" fmla="*/ 996 h 5638"/>
                <a:gd name="T72" fmla="*/ 2398 w 5395"/>
                <a:gd name="T73" fmla="*/ 942 h 5638"/>
                <a:gd name="T74" fmla="*/ 4355 w 5395"/>
                <a:gd name="T75" fmla="*/ 985 h 5638"/>
                <a:gd name="T76" fmla="*/ 2800 w 5395"/>
                <a:gd name="T77" fmla="*/ 955 h 5638"/>
                <a:gd name="T78" fmla="*/ 4283 w 5395"/>
                <a:gd name="T79" fmla="*/ 1126 h 5638"/>
                <a:gd name="T80" fmla="*/ 2735 w 5395"/>
                <a:gd name="T81" fmla="*/ 1899 h 5638"/>
                <a:gd name="T82" fmla="*/ 2794 w 5395"/>
                <a:gd name="T83" fmla="*/ 1144 h 5638"/>
                <a:gd name="T84" fmla="*/ 3299 w 5395"/>
                <a:gd name="T85" fmla="*/ 677 h 5638"/>
                <a:gd name="T86" fmla="*/ 4260 w 5395"/>
                <a:gd name="T87" fmla="*/ 713 h 5638"/>
                <a:gd name="T88" fmla="*/ 2786 w 5395"/>
                <a:gd name="T89" fmla="*/ 122 h 5638"/>
                <a:gd name="T90" fmla="*/ 1835 w 5395"/>
                <a:gd name="T91" fmla="*/ 375 h 5638"/>
                <a:gd name="T92" fmla="*/ 2499 w 5395"/>
                <a:gd name="T93" fmla="*/ 831 h 5638"/>
                <a:gd name="T94" fmla="*/ 2698 w 5395"/>
                <a:gd name="T95" fmla="*/ 1226 h 5638"/>
                <a:gd name="T96" fmla="*/ 1446 w 5395"/>
                <a:gd name="T97" fmla="*/ 677 h 5638"/>
                <a:gd name="T98" fmla="*/ 306 w 5395"/>
                <a:gd name="T99" fmla="*/ 2136 h 5638"/>
                <a:gd name="T100" fmla="*/ 795 w 5395"/>
                <a:gd name="T101" fmla="*/ 2990 h 5638"/>
                <a:gd name="T102" fmla="*/ 205 w 5395"/>
                <a:gd name="T103" fmla="*/ 3605 h 5638"/>
                <a:gd name="T104" fmla="*/ 1094 w 5395"/>
                <a:gd name="T105" fmla="*/ 5086 h 5638"/>
                <a:gd name="T106" fmla="*/ 2701 w 5395"/>
                <a:gd name="T107" fmla="*/ 5440 h 5638"/>
                <a:gd name="T108" fmla="*/ 3382 w 5395"/>
                <a:gd name="T109" fmla="*/ 4921 h 5638"/>
                <a:gd name="T110" fmla="*/ 4245 w 5395"/>
                <a:gd name="T111" fmla="*/ 4601 h 5638"/>
                <a:gd name="T112" fmla="*/ 4289 w 5395"/>
                <a:gd name="T113" fmla="*/ 5103 h 5638"/>
                <a:gd name="T114" fmla="*/ 4667 w 5395"/>
                <a:gd name="T115" fmla="*/ 4165 h 5638"/>
                <a:gd name="T116" fmla="*/ 3464 w 5395"/>
                <a:gd name="T117" fmla="*/ 4229 h 5638"/>
                <a:gd name="T118" fmla="*/ 4621 w 5395"/>
                <a:gd name="T119" fmla="*/ 2987 h 5638"/>
                <a:gd name="T120" fmla="*/ 5235 w 5395"/>
                <a:gd name="T121" fmla="*/ 3597 h 5638"/>
                <a:gd name="T122" fmla="*/ 5289 w 5395"/>
                <a:gd name="T123" fmla="*/ 1884 h 5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95" h="5638">
                  <a:moveTo>
                    <a:pt x="128" y="2237"/>
                  </a:moveTo>
                  <a:cubicBezTo>
                    <a:pt x="125" y="2237"/>
                    <a:pt x="122" y="2237"/>
                    <a:pt x="119" y="2238"/>
                  </a:cubicBezTo>
                  <a:cubicBezTo>
                    <a:pt x="114" y="2863"/>
                    <a:pt x="114" y="2863"/>
                    <a:pt x="114" y="2863"/>
                  </a:cubicBezTo>
                  <a:cubicBezTo>
                    <a:pt x="117" y="2862"/>
                    <a:pt x="120" y="2861"/>
                    <a:pt x="124" y="2860"/>
                  </a:cubicBezTo>
                  <a:cubicBezTo>
                    <a:pt x="128" y="2237"/>
                    <a:pt x="128" y="2237"/>
                    <a:pt x="128" y="2237"/>
                  </a:cubicBezTo>
                  <a:moveTo>
                    <a:pt x="1433" y="502"/>
                  </a:moveTo>
                  <a:cubicBezTo>
                    <a:pt x="1195" y="577"/>
                    <a:pt x="1195" y="577"/>
                    <a:pt x="1195" y="577"/>
                  </a:cubicBezTo>
                  <a:cubicBezTo>
                    <a:pt x="1181" y="553"/>
                    <a:pt x="1157" y="535"/>
                    <a:pt x="1127" y="530"/>
                  </a:cubicBezTo>
                  <a:cubicBezTo>
                    <a:pt x="1121" y="529"/>
                    <a:pt x="1116" y="529"/>
                    <a:pt x="1111" y="529"/>
                  </a:cubicBezTo>
                  <a:cubicBezTo>
                    <a:pt x="1063" y="529"/>
                    <a:pt x="1021" y="563"/>
                    <a:pt x="1013" y="612"/>
                  </a:cubicBezTo>
                  <a:cubicBezTo>
                    <a:pt x="1007" y="647"/>
                    <a:pt x="1021" y="681"/>
                    <a:pt x="1046" y="703"/>
                  </a:cubicBezTo>
                  <a:cubicBezTo>
                    <a:pt x="251" y="1779"/>
                    <a:pt x="251" y="1779"/>
                    <a:pt x="251" y="1779"/>
                  </a:cubicBezTo>
                  <a:cubicBezTo>
                    <a:pt x="252" y="1780"/>
                    <a:pt x="253" y="1780"/>
                    <a:pt x="254" y="1781"/>
                  </a:cubicBezTo>
                  <a:cubicBezTo>
                    <a:pt x="256" y="1782"/>
                    <a:pt x="257" y="1783"/>
                    <a:pt x="259" y="1785"/>
                  </a:cubicBezTo>
                  <a:cubicBezTo>
                    <a:pt x="1054" y="708"/>
                    <a:pt x="1054" y="708"/>
                    <a:pt x="1054" y="708"/>
                  </a:cubicBezTo>
                  <a:cubicBezTo>
                    <a:pt x="1065" y="717"/>
                    <a:pt x="1079" y="723"/>
                    <a:pt x="1094" y="725"/>
                  </a:cubicBezTo>
                  <a:cubicBezTo>
                    <a:pt x="1100" y="726"/>
                    <a:pt x="1105" y="727"/>
                    <a:pt x="1111" y="727"/>
                  </a:cubicBezTo>
                  <a:cubicBezTo>
                    <a:pt x="1158" y="727"/>
                    <a:pt x="1200" y="692"/>
                    <a:pt x="1208" y="644"/>
                  </a:cubicBezTo>
                  <a:cubicBezTo>
                    <a:pt x="1209" y="640"/>
                    <a:pt x="1209" y="635"/>
                    <a:pt x="1209" y="631"/>
                  </a:cubicBezTo>
                  <a:cubicBezTo>
                    <a:pt x="1429" y="628"/>
                    <a:pt x="1429" y="628"/>
                    <a:pt x="1429" y="628"/>
                  </a:cubicBezTo>
                  <a:cubicBezTo>
                    <a:pt x="1429" y="625"/>
                    <a:pt x="1428" y="622"/>
                    <a:pt x="1427" y="619"/>
                  </a:cubicBezTo>
                  <a:cubicBezTo>
                    <a:pt x="1209" y="622"/>
                    <a:pt x="1209" y="622"/>
                    <a:pt x="1209" y="622"/>
                  </a:cubicBezTo>
                  <a:cubicBezTo>
                    <a:pt x="1208" y="609"/>
                    <a:pt x="1205" y="597"/>
                    <a:pt x="1200" y="585"/>
                  </a:cubicBezTo>
                  <a:cubicBezTo>
                    <a:pt x="1430" y="513"/>
                    <a:pt x="1430" y="513"/>
                    <a:pt x="1430" y="513"/>
                  </a:cubicBezTo>
                  <a:cubicBezTo>
                    <a:pt x="1431" y="509"/>
                    <a:pt x="1432" y="506"/>
                    <a:pt x="1433" y="502"/>
                  </a:cubicBezTo>
                  <a:moveTo>
                    <a:pt x="2608" y="5480"/>
                  </a:moveTo>
                  <a:cubicBezTo>
                    <a:pt x="2305" y="5305"/>
                    <a:pt x="2305" y="5305"/>
                    <a:pt x="2305" y="5305"/>
                  </a:cubicBezTo>
                  <a:cubicBezTo>
                    <a:pt x="2307" y="5304"/>
                    <a:pt x="2308" y="5303"/>
                    <a:pt x="2309" y="5302"/>
                  </a:cubicBezTo>
                  <a:cubicBezTo>
                    <a:pt x="2316" y="5297"/>
                    <a:pt x="2323" y="5291"/>
                    <a:pt x="2328" y="5284"/>
                  </a:cubicBezTo>
                  <a:cubicBezTo>
                    <a:pt x="2608" y="5480"/>
                    <a:pt x="2608" y="5480"/>
                    <a:pt x="2608" y="5480"/>
                  </a:cubicBezTo>
                  <a:moveTo>
                    <a:pt x="2169" y="5226"/>
                  </a:moveTo>
                  <a:cubicBezTo>
                    <a:pt x="1880" y="5058"/>
                    <a:pt x="1880" y="5058"/>
                    <a:pt x="1880" y="5058"/>
                  </a:cubicBezTo>
                  <a:cubicBezTo>
                    <a:pt x="1881" y="5058"/>
                    <a:pt x="1881" y="5058"/>
                    <a:pt x="1881" y="5058"/>
                  </a:cubicBezTo>
                  <a:cubicBezTo>
                    <a:pt x="2171" y="5209"/>
                    <a:pt x="2171" y="5209"/>
                    <a:pt x="2171" y="5209"/>
                  </a:cubicBezTo>
                  <a:cubicBezTo>
                    <a:pt x="2170" y="5214"/>
                    <a:pt x="2169" y="5220"/>
                    <a:pt x="2169" y="5226"/>
                  </a:cubicBezTo>
                  <a:moveTo>
                    <a:pt x="2173" y="5199"/>
                  </a:moveTo>
                  <a:cubicBezTo>
                    <a:pt x="1885" y="5049"/>
                    <a:pt x="1885" y="5049"/>
                    <a:pt x="1885" y="5049"/>
                  </a:cubicBezTo>
                  <a:cubicBezTo>
                    <a:pt x="1887" y="5044"/>
                    <a:pt x="1889" y="5039"/>
                    <a:pt x="1890" y="5033"/>
                  </a:cubicBezTo>
                  <a:cubicBezTo>
                    <a:pt x="1890" y="5033"/>
                    <a:pt x="1890" y="5032"/>
                    <a:pt x="1890" y="5032"/>
                  </a:cubicBezTo>
                  <a:cubicBezTo>
                    <a:pt x="2990" y="5115"/>
                    <a:pt x="2990" y="5115"/>
                    <a:pt x="2990" y="5115"/>
                  </a:cubicBezTo>
                  <a:cubicBezTo>
                    <a:pt x="2345" y="5212"/>
                    <a:pt x="2345" y="5212"/>
                    <a:pt x="2345" y="5212"/>
                  </a:cubicBezTo>
                  <a:cubicBezTo>
                    <a:pt x="2342" y="5200"/>
                    <a:pt x="2338" y="5188"/>
                    <a:pt x="2330" y="5178"/>
                  </a:cubicBezTo>
                  <a:cubicBezTo>
                    <a:pt x="2313" y="5153"/>
                    <a:pt x="2285" y="5140"/>
                    <a:pt x="2257" y="5140"/>
                  </a:cubicBezTo>
                  <a:cubicBezTo>
                    <a:pt x="2239" y="5140"/>
                    <a:pt x="2221" y="5146"/>
                    <a:pt x="2205" y="5157"/>
                  </a:cubicBezTo>
                  <a:cubicBezTo>
                    <a:pt x="2190" y="5168"/>
                    <a:pt x="2179" y="5183"/>
                    <a:pt x="2173" y="5199"/>
                  </a:cubicBezTo>
                  <a:moveTo>
                    <a:pt x="2608" y="5506"/>
                  </a:moveTo>
                  <a:cubicBezTo>
                    <a:pt x="1182" y="5031"/>
                    <a:pt x="1182" y="5031"/>
                    <a:pt x="1182" y="5031"/>
                  </a:cubicBezTo>
                  <a:cubicBezTo>
                    <a:pt x="1186" y="5023"/>
                    <a:pt x="1189" y="5015"/>
                    <a:pt x="1191" y="5007"/>
                  </a:cubicBezTo>
                  <a:cubicBezTo>
                    <a:pt x="1760" y="5030"/>
                    <a:pt x="1760" y="5030"/>
                    <a:pt x="1760" y="5030"/>
                  </a:cubicBezTo>
                  <a:cubicBezTo>
                    <a:pt x="1762" y="5049"/>
                    <a:pt x="1773" y="5066"/>
                    <a:pt x="1789" y="5077"/>
                  </a:cubicBezTo>
                  <a:cubicBezTo>
                    <a:pt x="1797" y="5080"/>
                    <a:pt x="1806" y="5084"/>
                    <a:pt x="1815" y="5087"/>
                  </a:cubicBezTo>
                  <a:cubicBezTo>
                    <a:pt x="1818" y="5088"/>
                    <a:pt x="1822" y="5088"/>
                    <a:pt x="1825" y="5088"/>
                  </a:cubicBezTo>
                  <a:cubicBezTo>
                    <a:pt x="1844" y="5088"/>
                    <a:pt x="1862" y="5080"/>
                    <a:pt x="1874" y="5066"/>
                  </a:cubicBezTo>
                  <a:cubicBezTo>
                    <a:pt x="2169" y="5236"/>
                    <a:pt x="2169" y="5236"/>
                    <a:pt x="2169" y="5236"/>
                  </a:cubicBezTo>
                  <a:cubicBezTo>
                    <a:pt x="2170" y="5252"/>
                    <a:pt x="2175" y="5268"/>
                    <a:pt x="2185" y="5282"/>
                  </a:cubicBezTo>
                  <a:cubicBezTo>
                    <a:pt x="2202" y="5306"/>
                    <a:pt x="2229" y="5319"/>
                    <a:pt x="2257" y="5319"/>
                  </a:cubicBezTo>
                  <a:cubicBezTo>
                    <a:pt x="2270" y="5319"/>
                    <a:pt x="2284" y="5316"/>
                    <a:pt x="2296" y="5310"/>
                  </a:cubicBezTo>
                  <a:cubicBezTo>
                    <a:pt x="2614" y="5494"/>
                    <a:pt x="2614" y="5494"/>
                    <a:pt x="2614" y="5494"/>
                  </a:cubicBezTo>
                  <a:cubicBezTo>
                    <a:pt x="2612" y="5498"/>
                    <a:pt x="2610" y="5502"/>
                    <a:pt x="2608" y="5506"/>
                  </a:cubicBezTo>
                  <a:moveTo>
                    <a:pt x="1708" y="4958"/>
                  </a:moveTo>
                  <a:cubicBezTo>
                    <a:pt x="1153" y="4669"/>
                    <a:pt x="1153" y="4669"/>
                    <a:pt x="1153" y="4669"/>
                  </a:cubicBezTo>
                  <a:cubicBezTo>
                    <a:pt x="1169" y="4668"/>
                    <a:pt x="1183" y="4661"/>
                    <a:pt x="1193" y="4651"/>
                  </a:cubicBezTo>
                  <a:cubicBezTo>
                    <a:pt x="1708" y="4958"/>
                    <a:pt x="1708" y="4958"/>
                    <a:pt x="1708" y="4958"/>
                  </a:cubicBezTo>
                  <a:moveTo>
                    <a:pt x="1050" y="4898"/>
                  </a:moveTo>
                  <a:cubicBezTo>
                    <a:pt x="934" y="4628"/>
                    <a:pt x="934" y="4628"/>
                    <a:pt x="934" y="4628"/>
                  </a:cubicBezTo>
                  <a:cubicBezTo>
                    <a:pt x="938" y="4626"/>
                    <a:pt x="942" y="4624"/>
                    <a:pt x="946" y="4621"/>
                  </a:cubicBezTo>
                  <a:cubicBezTo>
                    <a:pt x="959" y="4612"/>
                    <a:pt x="968" y="4600"/>
                    <a:pt x="974" y="4587"/>
                  </a:cubicBezTo>
                  <a:cubicBezTo>
                    <a:pt x="1109" y="4657"/>
                    <a:pt x="1109" y="4657"/>
                    <a:pt x="1109" y="4657"/>
                  </a:cubicBezTo>
                  <a:cubicBezTo>
                    <a:pt x="1114" y="4661"/>
                    <a:pt x="1120" y="4664"/>
                    <a:pt x="1127" y="4667"/>
                  </a:cubicBezTo>
                  <a:cubicBezTo>
                    <a:pt x="1765" y="4998"/>
                    <a:pt x="1765" y="4998"/>
                    <a:pt x="1765" y="4998"/>
                  </a:cubicBezTo>
                  <a:cubicBezTo>
                    <a:pt x="1763" y="5002"/>
                    <a:pt x="1761" y="5007"/>
                    <a:pt x="1760" y="5012"/>
                  </a:cubicBezTo>
                  <a:cubicBezTo>
                    <a:pt x="1760" y="5015"/>
                    <a:pt x="1760" y="5018"/>
                    <a:pt x="1760" y="5021"/>
                  </a:cubicBezTo>
                  <a:cubicBezTo>
                    <a:pt x="1192" y="4998"/>
                    <a:pt x="1192" y="4998"/>
                    <a:pt x="1192" y="4998"/>
                  </a:cubicBezTo>
                  <a:cubicBezTo>
                    <a:pt x="1197" y="4946"/>
                    <a:pt x="1162" y="4898"/>
                    <a:pt x="1110" y="4889"/>
                  </a:cubicBezTo>
                  <a:cubicBezTo>
                    <a:pt x="1105" y="4888"/>
                    <a:pt x="1099" y="4888"/>
                    <a:pt x="1094" y="4888"/>
                  </a:cubicBezTo>
                  <a:cubicBezTo>
                    <a:pt x="1079" y="4888"/>
                    <a:pt x="1064" y="4892"/>
                    <a:pt x="1050" y="4898"/>
                  </a:cubicBezTo>
                  <a:moveTo>
                    <a:pt x="1880" y="4987"/>
                  </a:moveTo>
                  <a:cubicBezTo>
                    <a:pt x="1873" y="4976"/>
                    <a:pt x="1864" y="4969"/>
                    <a:pt x="1852" y="4963"/>
                  </a:cubicBezTo>
                  <a:cubicBezTo>
                    <a:pt x="2202" y="4055"/>
                    <a:pt x="2202" y="4055"/>
                    <a:pt x="2202" y="4055"/>
                  </a:cubicBezTo>
                  <a:cubicBezTo>
                    <a:pt x="2235" y="3970"/>
                    <a:pt x="2235" y="3970"/>
                    <a:pt x="2235" y="3970"/>
                  </a:cubicBezTo>
                  <a:cubicBezTo>
                    <a:pt x="2238" y="3971"/>
                    <a:pt x="2241" y="3972"/>
                    <a:pt x="2244" y="3972"/>
                  </a:cubicBezTo>
                  <a:cubicBezTo>
                    <a:pt x="2248" y="3973"/>
                    <a:pt x="2251" y="3973"/>
                    <a:pt x="2255" y="3973"/>
                  </a:cubicBezTo>
                  <a:cubicBezTo>
                    <a:pt x="2260" y="3973"/>
                    <a:pt x="2265" y="3972"/>
                    <a:pt x="2270" y="3971"/>
                  </a:cubicBezTo>
                  <a:cubicBezTo>
                    <a:pt x="2458" y="4582"/>
                    <a:pt x="2458" y="4582"/>
                    <a:pt x="2458" y="4582"/>
                  </a:cubicBezTo>
                  <a:cubicBezTo>
                    <a:pt x="2437" y="4590"/>
                    <a:pt x="2420" y="4609"/>
                    <a:pt x="2416" y="4632"/>
                  </a:cubicBezTo>
                  <a:cubicBezTo>
                    <a:pt x="2414" y="4647"/>
                    <a:pt x="2417" y="4660"/>
                    <a:pt x="2422" y="4672"/>
                  </a:cubicBezTo>
                  <a:cubicBezTo>
                    <a:pt x="1971" y="4934"/>
                    <a:pt x="1971" y="4934"/>
                    <a:pt x="1971" y="4934"/>
                  </a:cubicBezTo>
                  <a:cubicBezTo>
                    <a:pt x="1880" y="4987"/>
                    <a:pt x="1880" y="4987"/>
                    <a:pt x="1880" y="4987"/>
                  </a:cubicBezTo>
                  <a:moveTo>
                    <a:pt x="1771" y="4986"/>
                  </a:moveTo>
                  <a:cubicBezTo>
                    <a:pt x="1199" y="4645"/>
                    <a:pt x="1199" y="4645"/>
                    <a:pt x="1199" y="4645"/>
                  </a:cubicBezTo>
                  <a:cubicBezTo>
                    <a:pt x="1205" y="4636"/>
                    <a:pt x="1210" y="4626"/>
                    <a:pt x="1212" y="4615"/>
                  </a:cubicBezTo>
                  <a:cubicBezTo>
                    <a:pt x="1217" y="4587"/>
                    <a:pt x="1203" y="4561"/>
                    <a:pt x="1180" y="4548"/>
                  </a:cubicBezTo>
                  <a:cubicBezTo>
                    <a:pt x="1415" y="3938"/>
                    <a:pt x="1415" y="3938"/>
                    <a:pt x="1415" y="3938"/>
                  </a:cubicBezTo>
                  <a:cubicBezTo>
                    <a:pt x="1418" y="3939"/>
                    <a:pt x="1421" y="3940"/>
                    <a:pt x="1424" y="3940"/>
                  </a:cubicBezTo>
                  <a:cubicBezTo>
                    <a:pt x="1428" y="3941"/>
                    <a:pt x="1431" y="3941"/>
                    <a:pt x="1434" y="3941"/>
                  </a:cubicBezTo>
                  <a:cubicBezTo>
                    <a:pt x="1440" y="3941"/>
                    <a:pt x="1446" y="3940"/>
                    <a:pt x="1452" y="3939"/>
                  </a:cubicBezTo>
                  <a:cubicBezTo>
                    <a:pt x="1618" y="4428"/>
                    <a:pt x="1618" y="4428"/>
                    <a:pt x="1618" y="4428"/>
                  </a:cubicBezTo>
                  <a:cubicBezTo>
                    <a:pt x="1800" y="4962"/>
                    <a:pt x="1800" y="4962"/>
                    <a:pt x="1800" y="4962"/>
                  </a:cubicBezTo>
                  <a:cubicBezTo>
                    <a:pt x="1788" y="4967"/>
                    <a:pt x="1778" y="4975"/>
                    <a:pt x="1771" y="4986"/>
                  </a:cubicBezTo>
                  <a:moveTo>
                    <a:pt x="2466" y="4579"/>
                  </a:moveTo>
                  <a:cubicBezTo>
                    <a:pt x="2278" y="3969"/>
                    <a:pt x="2278" y="3969"/>
                    <a:pt x="2278" y="3969"/>
                  </a:cubicBezTo>
                  <a:cubicBezTo>
                    <a:pt x="2295" y="3962"/>
                    <a:pt x="2309" y="3949"/>
                    <a:pt x="2316" y="3931"/>
                  </a:cubicBezTo>
                  <a:cubicBezTo>
                    <a:pt x="3383" y="4276"/>
                    <a:pt x="3383" y="4276"/>
                    <a:pt x="3383" y="4276"/>
                  </a:cubicBezTo>
                  <a:cubicBezTo>
                    <a:pt x="3382" y="4278"/>
                    <a:pt x="3382" y="4279"/>
                    <a:pt x="3381" y="4281"/>
                  </a:cubicBezTo>
                  <a:cubicBezTo>
                    <a:pt x="3380" y="4291"/>
                    <a:pt x="3381" y="4301"/>
                    <a:pt x="3383" y="4310"/>
                  </a:cubicBezTo>
                  <a:cubicBezTo>
                    <a:pt x="2541" y="4617"/>
                    <a:pt x="2541" y="4617"/>
                    <a:pt x="2541" y="4617"/>
                  </a:cubicBezTo>
                  <a:cubicBezTo>
                    <a:pt x="2532" y="4597"/>
                    <a:pt x="2514" y="4582"/>
                    <a:pt x="2492" y="4578"/>
                  </a:cubicBezTo>
                  <a:cubicBezTo>
                    <a:pt x="2488" y="4578"/>
                    <a:pt x="2485" y="4578"/>
                    <a:pt x="2481" y="4578"/>
                  </a:cubicBezTo>
                  <a:cubicBezTo>
                    <a:pt x="2476" y="4578"/>
                    <a:pt x="2471" y="4578"/>
                    <a:pt x="2466" y="4579"/>
                  </a:cubicBezTo>
                  <a:moveTo>
                    <a:pt x="1808" y="4960"/>
                  </a:moveTo>
                  <a:cubicBezTo>
                    <a:pt x="1625" y="4422"/>
                    <a:pt x="1625" y="4422"/>
                    <a:pt x="1625" y="4422"/>
                  </a:cubicBezTo>
                  <a:cubicBezTo>
                    <a:pt x="1460" y="3936"/>
                    <a:pt x="1460" y="3936"/>
                    <a:pt x="1460" y="3936"/>
                  </a:cubicBezTo>
                  <a:cubicBezTo>
                    <a:pt x="1480" y="3928"/>
                    <a:pt x="1496" y="3910"/>
                    <a:pt x="1499" y="3886"/>
                  </a:cubicBezTo>
                  <a:cubicBezTo>
                    <a:pt x="1500" y="3885"/>
                    <a:pt x="1500" y="3884"/>
                    <a:pt x="1500" y="3882"/>
                  </a:cubicBezTo>
                  <a:cubicBezTo>
                    <a:pt x="2189" y="3909"/>
                    <a:pt x="2189" y="3909"/>
                    <a:pt x="2189" y="3909"/>
                  </a:cubicBezTo>
                  <a:cubicBezTo>
                    <a:pt x="2190" y="3934"/>
                    <a:pt x="2205" y="3956"/>
                    <a:pt x="2227" y="3967"/>
                  </a:cubicBezTo>
                  <a:cubicBezTo>
                    <a:pt x="2107" y="4280"/>
                    <a:pt x="2107" y="4280"/>
                    <a:pt x="2107" y="4280"/>
                  </a:cubicBezTo>
                  <a:cubicBezTo>
                    <a:pt x="1845" y="4960"/>
                    <a:pt x="1845" y="4960"/>
                    <a:pt x="1845" y="4960"/>
                  </a:cubicBezTo>
                  <a:cubicBezTo>
                    <a:pt x="1842" y="4960"/>
                    <a:pt x="1839" y="4958"/>
                    <a:pt x="1836" y="4958"/>
                  </a:cubicBezTo>
                  <a:cubicBezTo>
                    <a:pt x="1832" y="4957"/>
                    <a:pt x="1829" y="4957"/>
                    <a:pt x="1826" y="4957"/>
                  </a:cubicBezTo>
                  <a:cubicBezTo>
                    <a:pt x="1820" y="4957"/>
                    <a:pt x="1814" y="4958"/>
                    <a:pt x="1808" y="4960"/>
                  </a:cubicBezTo>
                  <a:moveTo>
                    <a:pt x="770" y="3885"/>
                  </a:moveTo>
                  <a:cubicBezTo>
                    <a:pt x="809" y="3885"/>
                    <a:pt x="845" y="3857"/>
                    <a:pt x="853" y="3816"/>
                  </a:cubicBezTo>
                  <a:cubicBezTo>
                    <a:pt x="1374" y="3899"/>
                    <a:pt x="1374" y="3899"/>
                    <a:pt x="1374" y="3899"/>
                  </a:cubicBezTo>
                  <a:cubicBezTo>
                    <a:pt x="1380" y="3915"/>
                    <a:pt x="1392" y="3928"/>
                    <a:pt x="1408" y="3935"/>
                  </a:cubicBezTo>
                  <a:cubicBezTo>
                    <a:pt x="1173" y="4544"/>
                    <a:pt x="1173" y="4544"/>
                    <a:pt x="1173" y="4544"/>
                  </a:cubicBezTo>
                  <a:cubicBezTo>
                    <a:pt x="1168" y="4542"/>
                    <a:pt x="1164" y="4540"/>
                    <a:pt x="1158" y="4539"/>
                  </a:cubicBezTo>
                  <a:cubicBezTo>
                    <a:pt x="1155" y="4539"/>
                    <a:pt x="1151" y="4539"/>
                    <a:pt x="1148" y="4539"/>
                  </a:cubicBezTo>
                  <a:cubicBezTo>
                    <a:pt x="1122" y="4539"/>
                    <a:pt x="1100" y="4553"/>
                    <a:pt x="1089" y="4576"/>
                  </a:cubicBezTo>
                  <a:cubicBezTo>
                    <a:pt x="1086" y="4584"/>
                    <a:pt x="1086" y="4584"/>
                    <a:pt x="1086" y="4584"/>
                  </a:cubicBezTo>
                  <a:cubicBezTo>
                    <a:pt x="1085" y="4587"/>
                    <a:pt x="1084" y="4590"/>
                    <a:pt x="1083" y="4593"/>
                  </a:cubicBezTo>
                  <a:cubicBezTo>
                    <a:pt x="1082" y="4599"/>
                    <a:pt x="1082" y="4605"/>
                    <a:pt x="1083" y="4611"/>
                  </a:cubicBezTo>
                  <a:cubicBezTo>
                    <a:pt x="1084" y="4619"/>
                    <a:pt x="1084" y="4619"/>
                    <a:pt x="1084" y="4619"/>
                  </a:cubicBezTo>
                  <a:cubicBezTo>
                    <a:pt x="1085" y="4626"/>
                    <a:pt x="1088" y="4632"/>
                    <a:pt x="1091" y="4637"/>
                  </a:cubicBezTo>
                  <a:cubicBezTo>
                    <a:pt x="978" y="4579"/>
                    <a:pt x="978" y="4579"/>
                    <a:pt x="978" y="4579"/>
                  </a:cubicBezTo>
                  <a:cubicBezTo>
                    <a:pt x="988" y="4552"/>
                    <a:pt x="985" y="4521"/>
                    <a:pt x="967" y="4496"/>
                  </a:cubicBezTo>
                  <a:cubicBezTo>
                    <a:pt x="950" y="4472"/>
                    <a:pt x="922" y="4459"/>
                    <a:pt x="895" y="4459"/>
                  </a:cubicBezTo>
                  <a:cubicBezTo>
                    <a:pt x="882" y="4459"/>
                    <a:pt x="869" y="4462"/>
                    <a:pt x="857" y="4468"/>
                  </a:cubicBezTo>
                  <a:cubicBezTo>
                    <a:pt x="690" y="4134"/>
                    <a:pt x="690" y="4134"/>
                    <a:pt x="690" y="4134"/>
                  </a:cubicBezTo>
                  <a:cubicBezTo>
                    <a:pt x="698" y="4124"/>
                    <a:pt x="703" y="4112"/>
                    <a:pt x="706" y="4098"/>
                  </a:cubicBezTo>
                  <a:cubicBezTo>
                    <a:pt x="712" y="4063"/>
                    <a:pt x="694" y="4029"/>
                    <a:pt x="665" y="4011"/>
                  </a:cubicBezTo>
                  <a:cubicBezTo>
                    <a:pt x="729" y="3874"/>
                    <a:pt x="729" y="3874"/>
                    <a:pt x="729" y="3874"/>
                  </a:cubicBezTo>
                  <a:cubicBezTo>
                    <a:pt x="737" y="3879"/>
                    <a:pt x="746" y="3882"/>
                    <a:pt x="755" y="3884"/>
                  </a:cubicBezTo>
                  <a:cubicBezTo>
                    <a:pt x="760" y="3885"/>
                    <a:pt x="765" y="3885"/>
                    <a:pt x="770" y="3885"/>
                  </a:cubicBezTo>
                  <a:moveTo>
                    <a:pt x="1030" y="4912"/>
                  </a:moveTo>
                  <a:cubicBezTo>
                    <a:pt x="148" y="3679"/>
                    <a:pt x="148" y="3679"/>
                    <a:pt x="148" y="3679"/>
                  </a:cubicBezTo>
                  <a:cubicBezTo>
                    <a:pt x="159" y="3674"/>
                    <a:pt x="168" y="3668"/>
                    <a:pt x="176" y="3660"/>
                  </a:cubicBezTo>
                  <a:cubicBezTo>
                    <a:pt x="551" y="4037"/>
                    <a:pt x="551" y="4037"/>
                    <a:pt x="551" y="4037"/>
                  </a:cubicBezTo>
                  <a:cubicBezTo>
                    <a:pt x="545" y="4047"/>
                    <a:pt x="540" y="4058"/>
                    <a:pt x="538" y="4070"/>
                  </a:cubicBezTo>
                  <a:cubicBezTo>
                    <a:pt x="530" y="4117"/>
                    <a:pt x="561" y="4161"/>
                    <a:pt x="608" y="4168"/>
                  </a:cubicBezTo>
                  <a:cubicBezTo>
                    <a:pt x="612" y="4169"/>
                    <a:pt x="617" y="4169"/>
                    <a:pt x="622" y="4169"/>
                  </a:cubicBezTo>
                  <a:cubicBezTo>
                    <a:pt x="646" y="4169"/>
                    <a:pt x="668" y="4159"/>
                    <a:pt x="684" y="4142"/>
                  </a:cubicBezTo>
                  <a:cubicBezTo>
                    <a:pt x="849" y="4472"/>
                    <a:pt x="849" y="4472"/>
                    <a:pt x="849" y="4472"/>
                  </a:cubicBezTo>
                  <a:cubicBezTo>
                    <a:pt x="847" y="4473"/>
                    <a:pt x="844" y="4474"/>
                    <a:pt x="843" y="4476"/>
                  </a:cubicBezTo>
                  <a:cubicBezTo>
                    <a:pt x="802" y="4504"/>
                    <a:pt x="793" y="4560"/>
                    <a:pt x="822" y="4600"/>
                  </a:cubicBezTo>
                  <a:cubicBezTo>
                    <a:pt x="839" y="4624"/>
                    <a:pt x="867" y="4637"/>
                    <a:pt x="894" y="4637"/>
                  </a:cubicBezTo>
                  <a:cubicBezTo>
                    <a:pt x="905" y="4637"/>
                    <a:pt x="915" y="4635"/>
                    <a:pt x="925" y="4632"/>
                  </a:cubicBezTo>
                  <a:cubicBezTo>
                    <a:pt x="1042" y="4903"/>
                    <a:pt x="1042" y="4903"/>
                    <a:pt x="1042" y="4903"/>
                  </a:cubicBezTo>
                  <a:cubicBezTo>
                    <a:pt x="1038" y="4906"/>
                    <a:pt x="1034" y="4909"/>
                    <a:pt x="1030" y="4912"/>
                  </a:cubicBezTo>
                  <a:moveTo>
                    <a:pt x="3385" y="4268"/>
                  </a:moveTo>
                  <a:cubicBezTo>
                    <a:pt x="2919" y="4117"/>
                    <a:pt x="2919" y="4117"/>
                    <a:pt x="2919" y="4117"/>
                  </a:cubicBezTo>
                  <a:cubicBezTo>
                    <a:pt x="2318" y="3923"/>
                    <a:pt x="2318" y="3923"/>
                    <a:pt x="2318" y="3923"/>
                  </a:cubicBezTo>
                  <a:cubicBezTo>
                    <a:pt x="2318" y="3922"/>
                    <a:pt x="2319" y="3920"/>
                    <a:pt x="2319" y="3918"/>
                  </a:cubicBezTo>
                  <a:cubicBezTo>
                    <a:pt x="2321" y="3908"/>
                    <a:pt x="2320" y="3898"/>
                    <a:pt x="2317" y="3889"/>
                  </a:cubicBezTo>
                  <a:cubicBezTo>
                    <a:pt x="3582" y="3420"/>
                    <a:pt x="3582" y="3420"/>
                    <a:pt x="3582" y="3420"/>
                  </a:cubicBezTo>
                  <a:cubicBezTo>
                    <a:pt x="3590" y="3437"/>
                    <a:pt x="3605" y="3451"/>
                    <a:pt x="3624" y="3456"/>
                  </a:cubicBezTo>
                  <a:cubicBezTo>
                    <a:pt x="3576" y="3674"/>
                    <a:pt x="3576" y="3674"/>
                    <a:pt x="3576" y="3674"/>
                  </a:cubicBezTo>
                  <a:cubicBezTo>
                    <a:pt x="3456" y="4227"/>
                    <a:pt x="3456" y="4227"/>
                    <a:pt x="3456" y="4227"/>
                  </a:cubicBezTo>
                  <a:cubicBezTo>
                    <a:pt x="3453" y="4227"/>
                    <a:pt x="3449" y="4226"/>
                    <a:pt x="3446" y="4226"/>
                  </a:cubicBezTo>
                  <a:cubicBezTo>
                    <a:pt x="3419" y="4226"/>
                    <a:pt x="3395" y="4243"/>
                    <a:pt x="3385" y="4268"/>
                  </a:cubicBezTo>
                  <a:moveTo>
                    <a:pt x="860" y="3066"/>
                  </a:moveTo>
                  <a:cubicBezTo>
                    <a:pt x="871" y="3066"/>
                    <a:pt x="882" y="3063"/>
                    <a:pt x="892" y="3057"/>
                  </a:cubicBezTo>
                  <a:cubicBezTo>
                    <a:pt x="1395" y="3823"/>
                    <a:pt x="1395" y="3823"/>
                    <a:pt x="1395" y="3823"/>
                  </a:cubicBezTo>
                  <a:cubicBezTo>
                    <a:pt x="1382" y="3833"/>
                    <a:pt x="1373" y="3848"/>
                    <a:pt x="1370" y="3865"/>
                  </a:cubicBezTo>
                  <a:cubicBezTo>
                    <a:pt x="1369" y="3874"/>
                    <a:pt x="1369" y="3883"/>
                    <a:pt x="1371" y="3891"/>
                  </a:cubicBezTo>
                  <a:cubicBezTo>
                    <a:pt x="854" y="3810"/>
                    <a:pt x="854" y="3810"/>
                    <a:pt x="854" y="3810"/>
                  </a:cubicBezTo>
                  <a:cubicBezTo>
                    <a:pt x="859" y="3765"/>
                    <a:pt x="828" y="3723"/>
                    <a:pt x="783" y="3716"/>
                  </a:cubicBezTo>
                  <a:cubicBezTo>
                    <a:pt x="779" y="3715"/>
                    <a:pt x="774" y="3715"/>
                    <a:pt x="770" y="3715"/>
                  </a:cubicBezTo>
                  <a:cubicBezTo>
                    <a:pt x="769" y="3715"/>
                    <a:pt x="769" y="3715"/>
                    <a:pt x="769" y="3715"/>
                  </a:cubicBezTo>
                  <a:cubicBezTo>
                    <a:pt x="843" y="3064"/>
                    <a:pt x="843" y="3064"/>
                    <a:pt x="843" y="3064"/>
                  </a:cubicBezTo>
                  <a:cubicBezTo>
                    <a:pt x="845" y="3064"/>
                    <a:pt x="847" y="3065"/>
                    <a:pt x="849" y="3065"/>
                  </a:cubicBezTo>
                  <a:cubicBezTo>
                    <a:pt x="853" y="3066"/>
                    <a:pt x="856" y="3066"/>
                    <a:pt x="860" y="3066"/>
                  </a:cubicBezTo>
                  <a:moveTo>
                    <a:pt x="2190" y="3901"/>
                  </a:moveTo>
                  <a:cubicBezTo>
                    <a:pt x="1500" y="3874"/>
                    <a:pt x="1500" y="3874"/>
                    <a:pt x="1500" y="3874"/>
                  </a:cubicBezTo>
                  <a:cubicBezTo>
                    <a:pt x="1500" y="3852"/>
                    <a:pt x="1488" y="3831"/>
                    <a:pt x="1469" y="3820"/>
                  </a:cubicBezTo>
                  <a:cubicBezTo>
                    <a:pt x="1668" y="3440"/>
                    <a:pt x="1668" y="3440"/>
                    <a:pt x="1668" y="3440"/>
                  </a:cubicBezTo>
                  <a:cubicBezTo>
                    <a:pt x="1882" y="3031"/>
                    <a:pt x="1882" y="3031"/>
                    <a:pt x="1882" y="3031"/>
                  </a:cubicBezTo>
                  <a:cubicBezTo>
                    <a:pt x="1888" y="3033"/>
                    <a:pt x="1894" y="3035"/>
                    <a:pt x="1900" y="3036"/>
                  </a:cubicBezTo>
                  <a:cubicBezTo>
                    <a:pt x="1903" y="3037"/>
                    <a:pt x="1907" y="3037"/>
                    <a:pt x="1910" y="3037"/>
                  </a:cubicBezTo>
                  <a:cubicBezTo>
                    <a:pt x="1918" y="3037"/>
                    <a:pt x="1925" y="3036"/>
                    <a:pt x="1932" y="3033"/>
                  </a:cubicBezTo>
                  <a:cubicBezTo>
                    <a:pt x="2130" y="3578"/>
                    <a:pt x="2130" y="3578"/>
                    <a:pt x="2130" y="3578"/>
                  </a:cubicBezTo>
                  <a:cubicBezTo>
                    <a:pt x="2228" y="3847"/>
                    <a:pt x="2228" y="3847"/>
                    <a:pt x="2228" y="3847"/>
                  </a:cubicBezTo>
                  <a:cubicBezTo>
                    <a:pt x="2209" y="3856"/>
                    <a:pt x="2194" y="3874"/>
                    <a:pt x="2190" y="3897"/>
                  </a:cubicBezTo>
                  <a:cubicBezTo>
                    <a:pt x="2190" y="3898"/>
                    <a:pt x="2190" y="3899"/>
                    <a:pt x="2190" y="3901"/>
                  </a:cubicBezTo>
                  <a:moveTo>
                    <a:pt x="1403" y="3819"/>
                  </a:moveTo>
                  <a:cubicBezTo>
                    <a:pt x="899" y="3053"/>
                    <a:pt x="899" y="3053"/>
                    <a:pt x="899" y="3053"/>
                  </a:cubicBezTo>
                  <a:cubicBezTo>
                    <a:pt x="910" y="3045"/>
                    <a:pt x="918" y="3033"/>
                    <a:pt x="922" y="3020"/>
                  </a:cubicBezTo>
                  <a:cubicBezTo>
                    <a:pt x="1265" y="3102"/>
                    <a:pt x="1265" y="3102"/>
                    <a:pt x="1265" y="3102"/>
                  </a:cubicBezTo>
                  <a:cubicBezTo>
                    <a:pt x="1265" y="3103"/>
                    <a:pt x="1265" y="3103"/>
                    <a:pt x="1265" y="3103"/>
                  </a:cubicBezTo>
                  <a:cubicBezTo>
                    <a:pt x="1259" y="3138"/>
                    <a:pt x="1283" y="3172"/>
                    <a:pt x="1318" y="3178"/>
                  </a:cubicBezTo>
                  <a:cubicBezTo>
                    <a:pt x="1322" y="3179"/>
                    <a:pt x="1325" y="3179"/>
                    <a:pt x="1328" y="3179"/>
                  </a:cubicBezTo>
                  <a:cubicBezTo>
                    <a:pt x="1330" y="3179"/>
                    <a:pt x="1332" y="3179"/>
                    <a:pt x="1334" y="3179"/>
                  </a:cubicBezTo>
                  <a:cubicBezTo>
                    <a:pt x="1366" y="3412"/>
                    <a:pt x="1366" y="3412"/>
                    <a:pt x="1366" y="3412"/>
                  </a:cubicBezTo>
                  <a:cubicBezTo>
                    <a:pt x="1422" y="3812"/>
                    <a:pt x="1422" y="3812"/>
                    <a:pt x="1422" y="3812"/>
                  </a:cubicBezTo>
                  <a:cubicBezTo>
                    <a:pt x="1415" y="3813"/>
                    <a:pt x="1409" y="3816"/>
                    <a:pt x="1403" y="3819"/>
                  </a:cubicBezTo>
                  <a:moveTo>
                    <a:pt x="3017" y="3027"/>
                  </a:moveTo>
                  <a:cubicBezTo>
                    <a:pt x="3040" y="3027"/>
                    <a:pt x="3060" y="3015"/>
                    <a:pt x="3072" y="2996"/>
                  </a:cubicBezTo>
                  <a:cubicBezTo>
                    <a:pt x="3467" y="3275"/>
                    <a:pt x="3467" y="3275"/>
                    <a:pt x="3467" y="3275"/>
                  </a:cubicBezTo>
                  <a:cubicBezTo>
                    <a:pt x="3586" y="3359"/>
                    <a:pt x="3586" y="3359"/>
                    <a:pt x="3586" y="3359"/>
                  </a:cubicBezTo>
                  <a:cubicBezTo>
                    <a:pt x="3582" y="3366"/>
                    <a:pt x="3579" y="3374"/>
                    <a:pt x="3577" y="3383"/>
                  </a:cubicBezTo>
                  <a:cubicBezTo>
                    <a:pt x="3576" y="3393"/>
                    <a:pt x="3577" y="3403"/>
                    <a:pt x="3579" y="3412"/>
                  </a:cubicBezTo>
                  <a:cubicBezTo>
                    <a:pt x="2951" y="3645"/>
                    <a:pt x="2951" y="3645"/>
                    <a:pt x="2951" y="3645"/>
                  </a:cubicBezTo>
                  <a:cubicBezTo>
                    <a:pt x="2315" y="3881"/>
                    <a:pt x="2315" y="3881"/>
                    <a:pt x="2315" y="3881"/>
                  </a:cubicBezTo>
                  <a:cubicBezTo>
                    <a:pt x="2311" y="3873"/>
                    <a:pt x="2305" y="3865"/>
                    <a:pt x="2299" y="3859"/>
                  </a:cubicBezTo>
                  <a:cubicBezTo>
                    <a:pt x="2430" y="3695"/>
                    <a:pt x="2430" y="3695"/>
                    <a:pt x="2430" y="3695"/>
                  </a:cubicBezTo>
                  <a:cubicBezTo>
                    <a:pt x="2976" y="3012"/>
                    <a:pt x="2976" y="3012"/>
                    <a:pt x="2976" y="3012"/>
                  </a:cubicBezTo>
                  <a:cubicBezTo>
                    <a:pt x="2984" y="3019"/>
                    <a:pt x="2994" y="3024"/>
                    <a:pt x="3006" y="3026"/>
                  </a:cubicBezTo>
                  <a:cubicBezTo>
                    <a:pt x="3009" y="3026"/>
                    <a:pt x="3013" y="3027"/>
                    <a:pt x="3017" y="3027"/>
                  </a:cubicBezTo>
                  <a:moveTo>
                    <a:pt x="1430" y="3810"/>
                  </a:moveTo>
                  <a:cubicBezTo>
                    <a:pt x="1385" y="3490"/>
                    <a:pt x="1385" y="3490"/>
                    <a:pt x="1385" y="3490"/>
                  </a:cubicBezTo>
                  <a:cubicBezTo>
                    <a:pt x="1342" y="3178"/>
                    <a:pt x="1342" y="3178"/>
                    <a:pt x="1342" y="3178"/>
                  </a:cubicBezTo>
                  <a:cubicBezTo>
                    <a:pt x="1368" y="3172"/>
                    <a:pt x="1389" y="3152"/>
                    <a:pt x="1394" y="3124"/>
                  </a:cubicBezTo>
                  <a:cubicBezTo>
                    <a:pt x="1395" y="3116"/>
                    <a:pt x="1395" y="3109"/>
                    <a:pt x="1394" y="3101"/>
                  </a:cubicBezTo>
                  <a:cubicBezTo>
                    <a:pt x="1574" y="3056"/>
                    <a:pt x="1574" y="3056"/>
                    <a:pt x="1574" y="3056"/>
                  </a:cubicBezTo>
                  <a:cubicBezTo>
                    <a:pt x="1847" y="2987"/>
                    <a:pt x="1847" y="2987"/>
                    <a:pt x="1847" y="2987"/>
                  </a:cubicBezTo>
                  <a:cubicBezTo>
                    <a:pt x="1851" y="3003"/>
                    <a:pt x="1861" y="3018"/>
                    <a:pt x="1875" y="3027"/>
                  </a:cubicBezTo>
                  <a:cubicBezTo>
                    <a:pt x="1662" y="3433"/>
                    <a:pt x="1662" y="3433"/>
                    <a:pt x="1662" y="3433"/>
                  </a:cubicBezTo>
                  <a:cubicBezTo>
                    <a:pt x="1461" y="3816"/>
                    <a:pt x="1461" y="3816"/>
                    <a:pt x="1461" y="3816"/>
                  </a:cubicBezTo>
                  <a:cubicBezTo>
                    <a:pt x="1456" y="3814"/>
                    <a:pt x="1451" y="3812"/>
                    <a:pt x="1446" y="3811"/>
                  </a:cubicBezTo>
                  <a:cubicBezTo>
                    <a:pt x="1442" y="3810"/>
                    <a:pt x="1439" y="3810"/>
                    <a:pt x="1436" y="3810"/>
                  </a:cubicBezTo>
                  <a:cubicBezTo>
                    <a:pt x="1434" y="3810"/>
                    <a:pt x="1432" y="3810"/>
                    <a:pt x="1430" y="3810"/>
                  </a:cubicBezTo>
                  <a:moveTo>
                    <a:pt x="2236" y="3845"/>
                  </a:moveTo>
                  <a:cubicBezTo>
                    <a:pt x="2136" y="3570"/>
                    <a:pt x="2136" y="3570"/>
                    <a:pt x="2136" y="3570"/>
                  </a:cubicBezTo>
                  <a:cubicBezTo>
                    <a:pt x="1939" y="3030"/>
                    <a:pt x="1939" y="3030"/>
                    <a:pt x="1939" y="3030"/>
                  </a:cubicBezTo>
                  <a:cubicBezTo>
                    <a:pt x="1958" y="3021"/>
                    <a:pt x="1972" y="3004"/>
                    <a:pt x="1975" y="2982"/>
                  </a:cubicBezTo>
                  <a:cubicBezTo>
                    <a:pt x="1976" y="2978"/>
                    <a:pt x="1976" y="2974"/>
                    <a:pt x="1976" y="2969"/>
                  </a:cubicBezTo>
                  <a:cubicBezTo>
                    <a:pt x="2951" y="2957"/>
                    <a:pt x="2951" y="2957"/>
                    <a:pt x="2951" y="2957"/>
                  </a:cubicBezTo>
                  <a:cubicBezTo>
                    <a:pt x="2950" y="2976"/>
                    <a:pt x="2957" y="2994"/>
                    <a:pt x="2969" y="3006"/>
                  </a:cubicBezTo>
                  <a:cubicBezTo>
                    <a:pt x="2423" y="3690"/>
                    <a:pt x="2423" y="3690"/>
                    <a:pt x="2423" y="3690"/>
                  </a:cubicBezTo>
                  <a:cubicBezTo>
                    <a:pt x="2292" y="3854"/>
                    <a:pt x="2292" y="3854"/>
                    <a:pt x="2292" y="3854"/>
                  </a:cubicBezTo>
                  <a:cubicBezTo>
                    <a:pt x="2284" y="3848"/>
                    <a:pt x="2275" y="3844"/>
                    <a:pt x="2266" y="3843"/>
                  </a:cubicBezTo>
                  <a:cubicBezTo>
                    <a:pt x="2262" y="3842"/>
                    <a:pt x="2259" y="3842"/>
                    <a:pt x="2255" y="3842"/>
                  </a:cubicBezTo>
                  <a:cubicBezTo>
                    <a:pt x="2249" y="3842"/>
                    <a:pt x="2242" y="3843"/>
                    <a:pt x="2236" y="3845"/>
                  </a:cubicBezTo>
                  <a:moveTo>
                    <a:pt x="1267" y="3094"/>
                  </a:moveTo>
                  <a:cubicBezTo>
                    <a:pt x="924" y="3012"/>
                    <a:pt x="924" y="3012"/>
                    <a:pt x="924" y="3012"/>
                  </a:cubicBezTo>
                  <a:cubicBezTo>
                    <a:pt x="925" y="3011"/>
                    <a:pt x="925" y="3011"/>
                    <a:pt x="925" y="3011"/>
                  </a:cubicBezTo>
                  <a:cubicBezTo>
                    <a:pt x="929" y="2985"/>
                    <a:pt x="917" y="2961"/>
                    <a:pt x="897" y="2947"/>
                  </a:cubicBezTo>
                  <a:cubicBezTo>
                    <a:pt x="998" y="2779"/>
                    <a:pt x="998" y="2779"/>
                    <a:pt x="998" y="2779"/>
                  </a:cubicBezTo>
                  <a:cubicBezTo>
                    <a:pt x="1088" y="2629"/>
                    <a:pt x="1088" y="2629"/>
                    <a:pt x="1088" y="2629"/>
                  </a:cubicBezTo>
                  <a:cubicBezTo>
                    <a:pt x="1091" y="2630"/>
                    <a:pt x="1093" y="2631"/>
                    <a:pt x="1097" y="2632"/>
                  </a:cubicBezTo>
                  <a:cubicBezTo>
                    <a:pt x="1099" y="2632"/>
                    <a:pt x="1101" y="2632"/>
                    <a:pt x="1103" y="2632"/>
                  </a:cubicBezTo>
                  <a:cubicBezTo>
                    <a:pt x="1106" y="2632"/>
                    <a:pt x="1108" y="2632"/>
                    <a:pt x="1111" y="2631"/>
                  </a:cubicBezTo>
                  <a:cubicBezTo>
                    <a:pt x="1288" y="3031"/>
                    <a:pt x="1288" y="3031"/>
                    <a:pt x="1288" y="3031"/>
                  </a:cubicBezTo>
                  <a:cubicBezTo>
                    <a:pt x="1299" y="3055"/>
                    <a:pt x="1299" y="3055"/>
                    <a:pt x="1299" y="3055"/>
                  </a:cubicBezTo>
                  <a:cubicBezTo>
                    <a:pt x="1284" y="3063"/>
                    <a:pt x="1272" y="3077"/>
                    <a:pt x="1267" y="3094"/>
                  </a:cubicBezTo>
                  <a:moveTo>
                    <a:pt x="1307" y="3052"/>
                  </a:moveTo>
                  <a:cubicBezTo>
                    <a:pt x="1119" y="2629"/>
                    <a:pt x="1119" y="2629"/>
                    <a:pt x="1119" y="2629"/>
                  </a:cubicBezTo>
                  <a:cubicBezTo>
                    <a:pt x="1125" y="2626"/>
                    <a:pt x="1129" y="2622"/>
                    <a:pt x="1133" y="2618"/>
                  </a:cubicBezTo>
                  <a:cubicBezTo>
                    <a:pt x="1852" y="2943"/>
                    <a:pt x="1852" y="2943"/>
                    <a:pt x="1852" y="2943"/>
                  </a:cubicBezTo>
                  <a:cubicBezTo>
                    <a:pt x="1849" y="2949"/>
                    <a:pt x="1847" y="2955"/>
                    <a:pt x="1846" y="2961"/>
                  </a:cubicBezTo>
                  <a:cubicBezTo>
                    <a:pt x="1845" y="2967"/>
                    <a:pt x="1845" y="2973"/>
                    <a:pt x="1846" y="2978"/>
                  </a:cubicBezTo>
                  <a:cubicBezTo>
                    <a:pt x="1391" y="3093"/>
                    <a:pt x="1391" y="3093"/>
                    <a:pt x="1391" y="3093"/>
                  </a:cubicBezTo>
                  <a:cubicBezTo>
                    <a:pt x="1384" y="3071"/>
                    <a:pt x="1365" y="3053"/>
                    <a:pt x="1340" y="3049"/>
                  </a:cubicBezTo>
                  <a:cubicBezTo>
                    <a:pt x="1336" y="3048"/>
                    <a:pt x="1333" y="3048"/>
                    <a:pt x="1330" y="3048"/>
                  </a:cubicBezTo>
                  <a:cubicBezTo>
                    <a:pt x="1322" y="3048"/>
                    <a:pt x="1314" y="3049"/>
                    <a:pt x="1307" y="3052"/>
                  </a:cubicBezTo>
                  <a:moveTo>
                    <a:pt x="3591" y="3353"/>
                  </a:moveTo>
                  <a:cubicBezTo>
                    <a:pt x="3473" y="3269"/>
                    <a:pt x="3473" y="3269"/>
                    <a:pt x="3473" y="3269"/>
                  </a:cubicBezTo>
                  <a:cubicBezTo>
                    <a:pt x="3076" y="2988"/>
                    <a:pt x="3076" y="2988"/>
                    <a:pt x="3076" y="2988"/>
                  </a:cubicBezTo>
                  <a:cubicBezTo>
                    <a:pt x="3078" y="2983"/>
                    <a:pt x="3080" y="2978"/>
                    <a:pt x="3081" y="2972"/>
                  </a:cubicBezTo>
                  <a:cubicBezTo>
                    <a:pt x="3085" y="2950"/>
                    <a:pt x="3077" y="2928"/>
                    <a:pt x="3062" y="2913"/>
                  </a:cubicBezTo>
                  <a:cubicBezTo>
                    <a:pt x="3424" y="2541"/>
                    <a:pt x="3424" y="2541"/>
                    <a:pt x="3424" y="2541"/>
                  </a:cubicBezTo>
                  <a:cubicBezTo>
                    <a:pt x="3433" y="2549"/>
                    <a:pt x="3443" y="2554"/>
                    <a:pt x="3456" y="2556"/>
                  </a:cubicBezTo>
                  <a:cubicBezTo>
                    <a:pt x="3459" y="2557"/>
                    <a:pt x="3463" y="2557"/>
                    <a:pt x="3466" y="2557"/>
                  </a:cubicBezTo>
                  <a:cubicBezTo>
                    <a:pt x="3467" y="2557"/>
                    <a:pt x="3468" y="2557"/>
                    <a:pt x="3470" y="2557"/>
                  </a:cubicBezTo>
                  <a:cubicBezTo>
                    <a:pt x="3620" y="3332"/>
                    <a:pt x="3620" y="3332"/>
                    <a:pt x="3620" y="3332"/>
                  </a:cubicBezTo>
                  <a:cubicBezTo>
                    <a:pt x="3609" y="3336"/>
                    <a:pt x="3599" y="3343"/>
                    <a:pt x="3591" y="3353"/>
                  </a:cubicBezTo>
                  <a:moveTo>
                    <a:pt x="890" y="2942"/>
                  </a:moveTo>
                  <a:cubicBezTo>
                    <a:pt x="884" y="2939"/>
                    <a:pt x="878" y="2937"/>
                    <a:pt x="871" y="2936"/>
                  </a:cubicBezTo>
                  <a:cubicBezTo>
                    <a:pt x="867" y="2935"/>
                    <a:pt x="863" y="2935"/>
                    <a:pt x="859" y="2935"/>
                  </a:cubicBezTo>
                  <a:cubicBezTo>
                    <a:pt x="830" y="2537"/>
                    <a:pt x="830" y="2537"/>
                    <a:pt x="830" y="2537"/>
                  </a:cubicBezTo>
                  <a:cubicBezTo>
                    <a:pt x="1065" y="2602"/>
                    <a:pt x="1065" y="2602"/>
                    <a:pt x="1065" y="2602"/>
                  </a:cubicBezTo>
                  <a:cubicBezTo>
                    <a:pt x="1067" y="2611"/>
                    <a:pt x="1073" y="2619"/>
                    <a:pt x="1080" y="2625"/>
                  </a:cubicBezTo>
                  <a:cubicBezTo>
                    <a:pt x="890" y="2942"/>
                    <a:pt x="890" y="2942"/>
                    <a:pt x="890" y="2942"/>
                  </a:cubicBezTo>
                  <a:moveTo>
                    <a:pt x="3634" y="3329"/>
                  </a:moveTo>
                  <a:cubicBezTo>
                    <a:pt x="3483" y="2555"/>
                    <a:pt x="3483" y="2555"/>
                    <a:pt x="3483" y="2555"/>
                  </a:cubicBezTo>
                  <a:cubicBezTo>
                    <a:pt x="3501" y="2550"/>
                    <a:pt x="3517" y="2538"/>
                    <a:pt x="3525" y="2520"/>
                  </a:cubicBezTo>
                  <a:cubicBezTo>
                    <a:pt x="4386" y="2857"/>
                    <a:pt x="4386" y="2857"/>
                    <a:pt x="4386" y="2857"/>
                  </a:cubicBezTo>
                  <a:cubicBezTo>
                    <a:pt x="4385" y="2860"/>
                    <a:pt x="4384" y="2863"/>
                    <a:pt x="4384" y="2865"/>
                  </a:cubicBezTo>
                  <a:cubicBezTo>
                    <a:pt x="4382" y="2879"/>
                    <a:pt x="4384" y="2893"/>
                    <a:pt x="4390" y="2905"/>
                  </a:cubicBezTo>
                  <a:cubicBezTo>
                    <a:pt x="3692" y="3352"/>
                    <a:pt x="3692" y="3352"/>
                    <a:pt x="3692" y="3352"/>
                  </a:cubicBezTo>
                  <a:cubicBezTo>
                    <a:pt x="3682" y="3340"/>
                    <a:pt x="3669" y="3332"/>
                    <a:pt x="3653" y="3329"/>
                  </a:cubicBezTo>
                  <a:cubicBezTo>
                    <a:pt x="3649" y="3328"/>
                    <a:pt x="3646" y="3328"/>
                    <a:pt x="3643" y="3328"/>
                  </a:cubicBezTo>
                  <a:cubicBezTo>
                    <a:pt x="3640" y="3328"/>
                    <a:pt x="3637" y="3328"/>
                    <a:pt x="3634" y="3329"/>
                  </a:cubicBezTo>
                  <a:moveTo>
                    <a:pt x="836" y="2940"/>
                  </a:moveTo>
                  <a:cubicBezTo>
                    <a:pt x="631" y="2528"/>
                    <a:pt x="631" y="2528"/>
                    <a:pt x="631" y="2528"/>
                  </a:cubicBezTo>
                  <a:cubicBezTo>
                    <a:pt x="649" y="2522"/>
                    <a:pt x="666" y="2510"/>
                    <a:pt x="676" y="2493"/>
                  </a:cubicBezTo>
                  <a:cubicBezTo>
                    <a:pt x="822" y="2534"/>
                    <a:pt x="822" y="2534"/>
                    <a:pt x="822" y="2534"/>
                  </a:cubicBezTo>
                  <a:cubicBezTo>
                    <a:pt x="851" y="2936"/>
                    <a:pt x="851" y="2936"/>
                    <a:pt x="851" y="2936"/>
                  </a:cubicBezTo>
                  <a:cubicBezTo>
                    <a:pt x="846" y="2936"/>
                    <a:pt x="841" y="2938"/>
                    <a:pt x="836" y="2940"/>
                  </a:cubicBezTo>
                  <a:moveTo>
                    <a:pt x="1978" y="2426"/>
                  </a:moveTo>
                  <a:cubicBezTo>
                    <a:pt x="2000" y="2426"/>
                    <a:pt x="2020" y="2414"/>
                    <a:pt x="2032" y="2396"/>
                  </a:cubicBezTo>
                  <a:cubicBezTo>
                    <a:pt x="2415" y="2614"/>
                    <a:pt x="2415" y="2614"/>
                    <a:pt x="2415" y="2614"/>
                  </a:cubicBezTo>
                  <a:cubicBezTo>
                    <a:pt x="2962" y="2925"/>
                    <a:pt x="2962" y="2925"/>
                    <a:pt x="2962" y="2925"/>
                  </a:cubicBezTo>
                  <a:cubicBezTo>
                    <a:pt x="2957" y="2932"/>
                    <a:pt x="2954" y="2940"/>
                    <a:pt x="2952" y="2949"/>
                  </a:cubicBezTo>
                  <a:cubicBezTo>
                    <a:pt x="1975" y="2961"/>
                    <a:pt x="1975" y="2961"/>
                    <a:pt x="1975" y="2961"/>
                  </a:cubicBezTo>
                  <a:cubicBezTo>
                    <a:pt x="1971" y="2934"/>
                    <a:pt x="1950" y="2912"/>
                    <a:pt x="1922" y="2907"/>
                  </a:cubicBezTo>
                  <a:cubicBezTo>
                    <a:pt x="1975" y="2425"/>
                    <a:pt x="1975" y="2425"/>
                    <a:pt x="1975" y="2425"/>
                  </a:cubicBezTo>
                  <a:cubicBezTo>
                    <a:pt x="1976" y="2426"/>
                    <a:pt x="1977" y="2426"/>
                    <a:pt x="1978" y="2426"/>
                  </a:cubicBezTo>
                  <a:moveTo>
                    <a:pt x="1856" y="2936"/>
                  </a:moveTo>
                  <a:cubicBezTo>
                    <a:pt x="1422" y="2740"/>
                    <a:pt x="1422" y="2740"/>
                    <a:pt x="1422" y="2740"/>
                  </a:cubicBezTo>
                  <a:cubicBezTo>
                    <a:pt x="1138" y="2611"/>
                    <a:pt x="1138" y="2611"/>
                    <a:pt x="1138" y="2611"/>
                  </a:cubicBezTo>
                  <a:cubicBezTo>
                    <a:pt x="1140" y="2607"/>
                    <a:pt x="1141" y="2603"/>
                    <a:pt x="1142" y="2599"/>
                  </a:cubicBezTo>
                  <a:cubicBezTo>
                    <a:pt x="1142" y="2597"/>
                    <a:pt x="1142" y="2594"/>
                    <a:pt x="1142" y="2592"/>
                  </a:cubicBezTo>
                  <a:cubicBezTo>
                    <a:pt x="1535" y="2485"/>
                    <a:pt x="1535" y="2485"/>
                    <a:pt x="1535" y="2485"/>
                  </a:cubicBezTo>
                  <a:cubicBezTo>
                    <a:pt x="1916" y="2381"/>
                    <a:pt x="1916" y="2381"/>
                    <a:pt x="1916" y="2381"/>
                  </a:cubicBezTo>
                  <a:cubicBezTo>
                    <a:pt x="1923" y="2403"/>
                    <a:pt x="1942" y="2421"/>
                    <a:pt x="1966" y="2425"/>
                  </a:cubicBezTo>
                  <a:cubicBezTo>
                    <a:pt x="1915" y="2902"/>
                    <a:pt x="1915" y="2902"/>
                    <a:pt x="1915" y="2902"/>
                  </a:cubicBezTo>
                  <a:cubicBezTo>
                    <a:pt x="1914" y="2906"/>
                    <a:pt x="1914" y="2906"/>
                    <a:pt x="1914" y="2906"/>
                  </a:cubicBezTo>
                  <a:cubicBezTo>
                    <a:pt x="1913" y="2906"/>
                    <a:pt x="1912" y="2906"/>
                    <a:pt x="1911" y="2906"/>
                  </a:cubicBezTo>
                  <a:cubicBezTo>
                    <a:pt x="1888" y="2906"/>
                    <a:pt x="1868" y="2918"/>
                    <a:pt x="1856" y="2936"/>
                  </a:cubicBezTo>
                  <a:moveTo>
                    <a:pt x="4389" y="2849"/>
                  </a:moveTo>
                  <a:cubicBezTo>
                    <a:pt x="3529" y="2512"/>
                    <a:pt x="3529" y="2512"/>
                    <a:pt x="3529" y="2512"/>
                  </a:cubicBezTo>
                  <a:cubicBezTo>
                    <a:pt x="3530" y="2509"/>
                    <a:pt x="3531" y="2506"/>
                    <a:pt x="3531" y="2502"/>
                  </a:cubicBezTo>
                  <a:cubicBezTo>
                    <a:pt x="3534" y="2487"/>
                    <a:pt x="3531" y="2472"/>
                    <a:pt x="3524" y="2460"/>
                  </a:cubicBezTo>
                  <a:cubicBezTo>
                    <a:pt x="4077" y="2106"/>
                    <a:pt x="4077" y="2106"/>
                    <a:pt x="4077" y="2106"/>
                  </a:cubicBezTo>
                  <a:cubicBezTo>
                    <a:pt x="4087" y="2119"/>
                    <a:pt x="4102" y="2129"/>
                    <a:pt x="4119" y="2132"/>
                  </a:cubicBezTo>
                  <a:cubicBezTo>
                    <a:pt x="4123" y="2132"/>
                    <a:pt x="4126" y="2132"/>
                    <a:pt x="4129" y="2132"/>
                  </a:cubicBezTo>
                  <a:cubicBezTo>
                    <a:pt x="4136" y="2132"/>
                    <a:pt x="4143" y="2131"/>
                    <a:pt x="4150" y="2129"/>
                  </a:cubicBezTo>
                  <a:cubicBezTo>
                    <a:pt x="4421" y="2817"/>
                    <a:pt x="4421" y="2817"/>
                    <a:pt x="4421" y="2817"/>
                  </a:cubicBezTo>
                  <a:cubicBezTo>
                    <a:pt x="4407" y="2823"/>
                    <a:pt x="4396" y="2834"/>
                    <a:pt x="4389" y="2849"/>
                  </a:cubicBezTo>
                  <a:moveTo>
                    <a:pt x="2999" y="2898"/>
                  </a:moveTo>
                  <a:cubicBezTo>
                    <a:pt x="2925" y="2727"/>
                    <a:pt x="2925" y="2727"/>
                    <a:pt x="2925" y="2727"/>
                  </a:cubicBezTo>
                  <a:cubicBezTo>
                    <a:pt x="2605" y="1988"/>
                    <a:pt x="2605" y="1988"/>
                    <a:pt x="2605" y="1988"/>
                  </a:cubicBezTo>
                  <a:cubicBezTo>
                    <a:pt x="2617" y="1984"/>
                    <a:pt x="2627" y="1977"/>
                    <a:pt x="2634" y="1968"/>
                  </a:cubicBezTo>
                  <a:cubicBezTo>
                    <a:pt x="3400" y="2454"/>
                    <a:pt x="3400" y="2454"/>
                    <a:pt x="3400" y="2454"/>
                  </a:cubicBezTo>
                  <a:cubicBezTo>
                    <a:pt x="3409" y="2460"/>
                    <a:pt x="3409" y="2460"/>
                    <a:pt x="3409" y="2460"/>
                  </a:cubicBezTo>
                  <a:cubicBezTo>
                    <a:pt x="3406" y="2467"/>
                    <a:pt x="3403" y="2473"/>
                    <a:pt x="3402" y="2481"/>
                  </a:cubicBezTo>
                  <a:cubicBezTo>
                    <a:pt x="3399" y="2501"/>
                    <a:pt x="3405" y="2521"/>
                    <a:pt x="3418" y="2536"/>
                  </a:cubicBezTo>
                  <a:cubicBezTo>
                    <a:pt x="3055" y="2908"/>
                    <a:pt x="3055" y="2908"/>
                    <a:pt x="3055" y="2908"/>
                  </a:cubicBezTo>
                  <a:cubicBezTo>
                    <a:pt x="3047" y="2903"/>
                    <a:pt x="3038" y="2898"/>
                    <a:pt x="3027" y="2897"/>
                  </a:cubicBezTo>
                  <a:cubicBezTo>
                    <a:pt x="3024" y="2896"/>
                    <a:pt x="3020" y="2896"/>
                    <a:pt x="3017" y="2896"/>
                  </a:cubicBezTo>
                  <a:cubicBezTo>
                    <a:pt x="3011" y="2896"/>
                    <a:pt x="3005" y="2897"/>
                    <a:pt x="2999" y="2898"/>
                  </a:cubicBezTo>
                  <a:moveTo>
                    <a:pt x="2967" y="2919"/>
                  </a:moveTo>
                  <a:cubicBezTo>
                    <a:pt x="2821" y="2835"/>
                    <a:pt x="2821" y="2835"/>
                    <a:pt x="2821" y="2835"/>
                  </a:cubicBezTo>
                  <a:cubicBezTo>
                    <a:pt x="2036" y="2389"/>
                    <a:pt x="2036" y="2389"/>
                    <a:pt x="2036" y="2389"/>
                  </a:cubicBezTo>
                  <a:cubicBezTo>
                    <a:pt x="2039" y="2383"/>
                    <a:pt x="2041" y="2377"/>
                    <a:pt x="2042" y="2371"/>
                  </a:cubicBezTo>
                  <a:cubicBezTo>
                    <a:pt x="2045" y="2354"/>
                    <a:pt x="2041" y="2338"/>
                    <a:pt x="2033" y="2325"/>
                  </a:cubicBezTo>
                  <a:cubicBezTo>
                    <a:pt x="2529" y="1961"/>
                    <a:pt x="2529" y="1961"/>
                    <a:pt x="2529" y="1961"/>
                  </a:cubicBezTo>
                  <a:cubicBezTo>
                    <a:pt x="2539" y="1976"/>
                    <a:pt x="2555" y="1988"/>
                    <a:pt x="2574" y="1991"/>
                  </a:cubicBezTo>
                  <a:cubicBezTo>
                    <a:pt x="2577" y="1991"/>
                    <a:pt x="2580" y="1992"/>
                    <a:pt x="2584" y="1992"/>
                  </a:cubicBezTo>
                  <a:cubicBezTo>
                    <a:pt x="2588" y="1992"/>
                    <a:pt x="2593" y="1991"/>
                    <a:pt x="2597" y="1990"/>
                  </a:cubicBezTo>
                  <a:cubicBezTo>
                    <a:pt x="2991" y="2901"/>
                    <a:pt x="2991" y="2901"/>
                    <a:pt x="2991" y="2901"/>
                  </a:cubicBezTo>
                  <a:cubicBezTo>
                    <a:pt x="2982" y="2905"/>
                    <a:pt x="2974" y="2911"/>
                    <a:pt x="2967" y="2919"/>
                  </a:cubicBezTo>
                  <a:moveTo>
                    <a:pt x="821" y="2524"/>
                  </a:moveTo>
                  <a:cubicBezTo>
                    <a:pt x="681" y="2485"/>
                    <a:pt x="681" y="2485"/>
                    <a:pt x="681" y="2485"/>
                  </a:cubicBezTo>
                  <a:cubicBezTo>
                    <a:pt x="684" y="2478"/>
                    <a:pt x="687" y="2470"/>
                    <a:pt x="689" y="2461"/>
                  </a:cubicBezTo>
                  <a:cubicBezTo>
                    <a:pt x="695" y="2421"/>
                    <a:pt x="672" y="2382"/>
                    <a:pt x="635" y="2368"/>
                  </a:cubicBezTo>
                  <a:cubicBezTo>
                    <a:pt x="770" y="1946"/>
                    <a:pt x="770" y="1946"/>
                    <a:pt x="770" y="1946"/>
                  </a:cubicBezTo>
                  <a:cubicBezTo>
                    <a:pt x="770" y="1947"/>
                    <a:pt x="771" y="1947"/>
                    <a:pt x="771" y="1947"/>
                  </a:cubicBezTo>
                  <a:cubicBezTo>
                    <a:pt x="774" y="1947"/>
                    <a:pt x="777" y="1947"/>
                    <a:pt x="779" y="1947"/>
                  </a:cubicBezTo>
                  <a:cubicBezTo>
                    <a:pt x="791" y="2101"/>
                    <a:pt x="791" y="2101"/>
                    <a:pt x="791" y="2101"/>
                  </a:cubicBezTo>
                  <a:cubicBezTo>
                    <a:pt x="821" y="2524"/>
                    <a:pt x="821" y="2524"/>
                    <a:pt x="821" y="2524"/>
                  </a:cubicBezTo>
                  <a:moveTo>
                    <a:pt x="1064" y="2592"/>
                  </a:moveTo>
                  <a:cubicBezTo>
                    <a:pt x="830" y="2527"/>
                    <a:pt x="830" y="2527"/>
                    <a:pt x="830" y="2527"/>
                  </a:cubicBezTo>
                  <a:cubicBezTo>
                    <a:pt x="800" y="2114"/>
                    <a:pt x="800" y="2114"/>
                    <a:pt x="800" y="2114"/>
                  </a:cubicBezTo>
                  <a:cubicBezTo>
                    <a:pt x="788" y="1947"/>
                    <a:pt x="788" y="1947"/>
                    <a:pt x="788" y="1947"/>
                  </a:cubicBezTo>
                  <a:cubicBezTo>
                    <a:pt x="793" y="1947"/>
                    <a:pt x="798" y="1946"/>
                    <a:pt x="802" y="1944"/>
                  </a:cubicBezTo>
                  <a:cubicBezTo>
                    <a:pt x="1080" y="2561"/>
                    <a:pt x="1080" y="2561"/>
                    <a:pt x="1080" y="2561"/>
                  </a:cubicBezTo>
                  <a:cubicBezTo>
                    <a:pt x="1072" y="2567"/>
                    <a:pt x="1066" y="2576"/>
                    <a:pt x="1064" y="2586"/>
                  </a:cubicBezTo>
                  <a:cubicBezTo>
                    <a:pt x="1064" y="2588"/>
                    <a:pt x="1064" y="2590"/>
                    <a:pt x="1064" y="2592"/>
                  </a:cubicBezTo>
                  <a:moveTo>
                    <a:pt x="4809" y="1946"/>
                  </a:moveTo>
                  <a:cubicBezTo>
                    <a:pt x="4753" y="1835"/>
                    <a:pt x="4753" y="1835"/>
                    <a:pt x="4753" y="1835"/>
                  </a:cubicBezTo>
                  <a:cubicBezTo>
                    <a:pt x="4919" y="1855"/>
                    <a:pt x="4919" y="1855"/>
                    <a:pt x="4919" y="1855"/>
                  </a:cubicBezTo>
                  <a:cubicBezTo>
                    <a:pt x="4917" y="1860"/>
                    <a:pt x="4916" y="1864"/>
                    <a:pt x="4915" y="1869"/>
                  </a:cubicBezTo>
                  <a:cubicBezTo>
                    <a:pt x="4912" y="1890"/>
                    <a:pt x="4917" y="1909"/>
                    <a:pt x="4926" y="1925"/>
                  </a:cubicBezTo>
                  <a:cubicBezTo>
                    <a:pt x="4809" y="1946"/>
                    <a:pt x="4809" y="1946"/>
                    <a:pt x="4809" y="1946"/>
                  </a:cubicBezTo>
                  <a:moveTo>
                    <a:pt x="3519" y="2453"/>
                  </a:moveTo>
                  <a:cubicBezTo>
                    <a:pt x="3516" y="2448"/>
                    <a:pt x="3512" y="2444"/>
                    <a:pt x="3507" y="2440"/>
                  </a:cubicBezTo>
                  <a:cubicBezTo>
                    <a:pt x="3951" y="1799"/>
                    <a:pt x="3951" y="1799"/>
                    <a:pt x="3951" y="1799"/>
                  </a:cubicBezTo>
                  <a:cubicBezTo>
                    <a:pt x="3957" y="1803"/>
                    <a:pt x="3965" y="1806"/>
                    <a:pt x="3972" y="1807"/>
                  </a:cubicBezTo>
                  <a:cubicBezTo>
                    <a:pt x="3976" y="1808"/>
                    <a:pt x="3980" y="1808"/>
                    <a:pt x="3983" y="1808"/>
                  </a:cubicBezTo>
                  <a:cubicBezTo>
                    <a:pt x="3992" y="1808"/>
                    <a:pt x="4001" y="1806"/>
                    <a:pt x="4009" y="1802"/>
                  </a:cubicBezTo>
                  <a:cubicBezTo>
                    <a:pt x="4100" y="2009"/>
                    <a:pt x="4100" y="2009"/>
                    <a:pt x="4100" y="2009"/>
                  </a:cubicBezTo>
                  <a:cubicBezTo>
                    <a:pt x="4082" y="2018"/>
                    <a:pt x="4069" y="2035"/>
                    <a:pt x="4065" y="2056"/>
                  </a:cubicBezTo>
                  <a:cubicBezTo>
                    <a:pt x="4063" y="2071"/>
                    <a:pt x="4066" y="2086"/>
                    <a:pt x="4073" y="2098"/>
                  </a:cubicBezTo>
                  <a:cubicBezTo>
                    <a:pt x="3764" y="2296"/>
                    <a:pt x="3764" y="2296"/>
                    <a:pt x="3764" y="2296"/>
                  </a:cubicBezTo>
                  <a:cubicBezTo>
                    <a:pt x="3519" y="2453"/>
                    <a:pt x="3519" y="2453"/>
                    <a:pt x="3519" y="2453"/>
                  </a:cubicBezTo>
                  <a:moveTo>
                    <a:pt x="3414" y="2453"/>
                  </a:moveTo>
                  <a:cubicBezTo>
                    <a:pt x="3402" y="2446"/>
                    <a:pt x="3402" y="2446"/>
                    <a:pt x="3402" y="2446"/>
                  </a:cubicBezTo>
                  <a:cubicBezTo>
                    <a:pt x="2640" y="1961"/>
                    <a:pt x="2640" y="1961"/>
                    <a:pt x="2640" y="1961"/>
                  </a:cubicBezTo>
                  <a:cubicBezTo>
                    <a:pt x="2644" y="1954"/>
                    <a:pt x="2648" y="1946"/>
                    <a:pt x="2649" y="1937"/>
                  </a:cubicBezTo>
                  <a:cubicBezTo>
                    <a:pt x="2650" y="1931"/>
                    <a:pt x="2650" y="1924"/>
                    <a:pt x="2649" y="1918"/>
                  </a:cubicBezTo>
                  <a:cubicBezTo>
                    <a:pt x="2947" y="1880"/>
                    <a:pt x="2947" y="1880"/>
                    <a:pt x="2947" y="1880"/>
                  </a:cubicBezTo>
                  <a:cubicBezTo>
                    <a:pt x="3919" y="1753"/>
                    <a:pt x="3919" y="1753"/>
                    <a:pt x="3919" y="1753"/>
                  </a:cubicBezTo>
                  <a:cubicBezTo>
                    <a:pt x="3922" y="1770"/>
                    <a:pt x="3931" y="1785"/>
                    <a:pt x="3944" y="1795"/>
                  </a:cubicBezTo>
                  <a:cubicBezTo>
                    <a:pt x="3500" y="2436"/>
                    <a:pt x="3500" y="2436"/>
                    <a:pt x="3500" y="2436"/>
                  </a:cubicBezTo>
                  <a:cubicBezTo>
                    <a:pt x="3493" y="2431"/>
                    <a:pt x="3486" y="2428"/>
                    <a:pt x="3477" y="2427"/>
                  </a:cubicBezTo>
                  <a:cubicBezTo>
                    <a:pt x="3474" y="2426"/>
                    <a:pt x="3470" y="2426"/>
                    <a:pt x="3467" y="2426"/>
                  </a:cubicBezTo>
                  <a:cubicBezTo>
                    <a:pt x="3445" y="2426"/>
                    <a:pt x="3426" y="2437"/>
                    <a:pt x="3414" y="2453"/>
                  </a:cubicBezTo>
                  <a:moveTo>
                    <a:pt x="4108" y="2006"/>
                  </a:moveTo>
                  <a:cubicBezTo>
                    <a:pt x="4018" y="1802"/>
                    <a:pt x="4018" y="1802"/>
                    <a:pt x="4018" y="1802"/>
                  </a:cubicBezTo>
                  <a:cubicBezTo>
                    <a:pt x="4017" y="1798"/>
                    <a:pt x="4017" y="1798"/>
                    <a:pt x="4017" y="1798"/>
                  </a:cubicBezTo>
                  <a:cubicBezTo>
                    <a:pt x="4033" y="1789"/>
                    <a:pt x="4044" y="1773"/>
                    <a:pt x="4048" y="1753"/>
                  </a:cubicBezTo>
                  <a:cubicBezTo>
                    <a:pt x="4048" y="1753"/>
                    <a:pt x="4048" y="1752"/>
                    <a:pt x="4048" y="1752"/>
                  </a:cubicBezTo>
                  <a:cubicBezTo>
                    <a:pt x="4742" y="1834"/>
                    <a:pt x="4742" y="1834"/>
                    <a:pt x="4742" y="1834"/>
                  </a:cubicBezTo>
                  <a:cubicBezTo>
                    <a:pt x="4799" y="1947"/>
                    <a:pt x="4799" y="1947"/>
                    <a:pt x="4799" y="1947"/>
                  </a:cubicBezTo>
                  <a:cubicBezTo>
                    <a:pt x="4574" y="1986"/>
                    <a:pt x="4574" y="1986"/>
                    <a:pt x="4574" y="1986"/>
                  </a:cubicBezTo>
                  <a:cubicBezTo>
                    <a:pt x="4577" y="1980"/>
                    <a:pt x="4580" y="1973"/>
                    <a:pt x="4581" y="1965"/>
                  </a:cubicBezTo>
                  <a:cubicBezTo>
                    <a:pt x="4589" y="1919"/>
                    <a:pt x="4557" y="1875"/>
                    <a:pt x="4511" y="1867"/>
                  </a:cubicBezTo>
                  <a:cubicBezTo>
                    <a:pt x="4506" y="1867"/>
                    <a:pt x="4502" y="1866"/>
                    <a:pt x="4497" y="1866"/>
                  </a:cubicBezTo>
                  <a:cubicBezTo>
                    <a:pt x="4456" y="1866"/>
                    <a:pt x="4420" y="1896"/>
                    <a:pt x="4413" y="1937"/>
                  </a:cubicBezTo>
                  <a:cubicBezTo>
                    <a:pt x="4409" y="1965"/>
                    <a:pt x="4418" y="1991"/>
                    <a:pt x="4436" y="2010"/>
                  </a:cubicBezTo>
                  <a:cubicBezTo>
                    <a:pt x="4194" y="2052"/>
                    <a:pt x="4194" y="2052"/>
                    <a:pt x="4194" y="2052"/>
                  </a:cubicBezTo>
                  <a:cubicBezTo>
                    <a:pt x="4188" y="2027"/>
                    <a:pt x="4168" y="2007"/>
                    <a:pt x="4141" y="2002"/>
                  </a:cubicBezTo>
                  <a:cubicBezTo>
                    <a:pt x="4137" y="2002"/>
                    <a:pt x="4134" y="2001"/>
                    <a:pt x="4131" y="2001"/>
                  </a:cubicBezTo>
                  <a:cubicBezTo>
                    <a:pt x="4123" y="2001"/>
                    <a:pt x="4115" y="2003"/>
                    <a:pt x="4108" y="2006"/>
                  </a:cubicBezTo>
                  <a:moveTo>
                    <a:pt x="549" y="2383"/>
                  </a:moveTo>
                  <a:cubicBezTo>
                    <a:pt x="376" y="2204"/>
                    <a:pt x="376" y="2204"/>
                    <a:pt x="376" y="2204"/>
                  </a:cubicBezTo>
                  <a:cubicBezTo>
                    <a:pt x="454" y="1736"/>
                    <a:pt x="454" y="1736"/>
                    <a:pt x="454" y="1736"/>
                  </a:cubicBezTo>
                  <a:cubicBezTo>
                    <a:pt x="463" y="1739"/>
                    <a:pt x="474" y="1741"/>
                    <a:pt x="484" y="1741"/>
                  </a:cubicBezTo>
                  <a:cubicBezTo>
                    <a:pt x="487" y="1741"/>
                    <a:pt x="490" y="1741"/>
                    <a:pt x="493" y="1741"/>
                  </a:cubicBezTo>
                  <a:cubicBezTo>
                    <a:pt x="587" y="2364"/>
                    <a:pt x="587" y="2364"/>
                    <a:pt x="587" y="2364"/>
                  </a:cubicBezTo>
                  <a:cubicBezTo>
                    <a:pt x="573" y="2367"/>
                    <a:pt x="560" y="2374"/>
                    <a:pt x="549" y="2383"/>
                  </a:cubicBezTo>
                  <a:moveTo>
                    <a:pt x="597" y="2363"/>
                  </a:moveTo>
                  <a:cubicBezTo>
                    <a:pt x="502" y="1739"/>
                    <a:pt x="502" y="1739"/>
                    <a:pt x="502" y="1739"/>
                  </a:cubicBezTo>
                  <a:cubicBezTo>
                    <a:pt x="514" y="1737"/>
                    <a:pt x="525" y="1732"/>
                    <a:pt x="536" y="1725"/>
                  </a:cubicBezTo>
                  <a:cubicBezTo>
                    <a:pt x="542" y="1720"/>
                    <a:pt x="547" y="1715"/>
                    <a:pt x="551" y="1710"/>
                  </a:cubicBezTo>
                  <a:cubicBezTo>
                    <a:pt x="727" y="1847"/>
                    <a:pt x="727" y="1847"/>
                    <a:pt x="727" y="1847"/>
                  </a:cubicBezTo>
                  <a:cubicBezTo>
                    <a:pt x="726" y="1849"/>
                    <a:pt x="724" y="1851"/>
                    <a:pt x="723" y="1854"/>
                  </a:cubicBezTo>
                  <a:cubicBezTo>
                    <a:pt x="720" y="1862"/>
                    <a:pt x="720" y="1862"/>
                    <a:pt x="720" y="1862"/>
                  </a:cubicBezTo>
                  <a:cubicBezTo>
                    <a:pt x="719" y="1865"/>
                    <a:pt x="718" y="1868"/>
                    <a:pt x="717" y="1871"/>
                  </a:cubicBezTo>
                  <a:cubicBezTo>
                    <a:pt x="716" y="1880"/>
                    <a:pt x="716" y="1888"/>
                    <a:pt x="718" y="1896"/>
                  </a:cubicBezTo>
                  <a:cubicBezTo>
                    <a:pt x="721" y="1904"/>
                    <a:pt x="721" y="1904"/>
                    <a:pt x="721" y="1904"/>
                  </a:cubicBezTo>
                  <a:cubicBezTo>
                    <a:pt x="727" y="1923"/>
                    <a:pt x="742" y="1937"/>
                    <a:pt x="761" y="1944"/>
                  </a:cubicBezTo>
                  <a:cubicBezTo>
                    <a:pt x="626" y="2365"/>
                    <a:pt x="626" y="2365"/>
                    <a:pt x="626" y="2365"/>
                  </a:cubicBezTo>
                  <a:cubicBezTo>
                    <a:pt x="624" y="2365"/>
                    <a:pt x="621" y="2364"/>
                    <a:pt x="619" y="2363"/>
                  </a:cubicBezTo>
                  <a:cubicBezTo>
                    <a:pt x="615" y="2363"/>
                    <a:pt x="611" y="2363"/>
                    <a:pt x="607" y="2363"/>
                  </a:cubicBezTo>
                  <a:cubicBezTo>
                    <a:pt x="603" y="2363"/>
                    <a:pt x="600" y="2363"/>
                    <a:pt x="597" y="2363"/>
                  </a:cubicBezTo>
                  <a:moveTo>
                    <a:pt x="1214" y="1635"/>
                  </a:moveTo>
                  <a:cubicBezTo>
                    <a:pt x="1230" y="1635"/>
                    <a:pt x="1245" y="1630"/>
                    <a:pt x="1256" y="1620"/>
                  </a:cubicBezTo>
                  <a:cubicBezTo>
                    <a:pt x="1929" y="2316"/>
                    <a:pt x="1929" y="2316"/>
                    <a:pt x="1929" y="2316"/>
                  </a:cubicBezTo>
                  <a:cubicBezTo>
                    <a:pt x="1921" y="2325"/>
                    <a:pt x="1915" y="2337"/>
                    <a:pt x="1913" y="2350"/>
                  </a:cubicBezTo>
                  <a:cubicBezTo>
                    <a:pt x="1912" y="2358"/>
                    <a:pt x="1912" y="2366"/>
                    <a:pt x="1914" y="2373"/>
                  </a:cubicBezTo>
                  <a:cubicBezTo>
                    <a:pt x="1141" y="2583"/>
                    <a:pt x="1141" y="2583"/>
                    <a:pt x="1141" y="2583"/>
                  </a:cubicBezTo>
                  <a:cubicBezTo>
                    <a:pt x="1137" y="2569"/>
                    <a:pt x="1126" y="2557"/>
                    <a:pt x="1110" y="2554"/>
                  </a:cubicBezTo>
                  <a:cubicBezTo>
                    <a:pt x="1211" y="1635"/>
                    <a:pt x="1211" y="1635"/>
                    <a:pt x="1211" y="1635"/>
                  </a:cubicBezTo>
                  <a:cubicBezTo>
                    <a:pt x="1212" y="1635"/>
                    <a:pt x="1213" y="1635"/>
                    <a:pt x="1214" y="1635"/>
                  </a:cubicBezTo>
                  <a:moveTo>
                    <a:pt x="1087" y="2557"/>
                  </a:moveTo>
                  <a:cubicBezTo>
                    <a:pt x="810" y="1941"/>
                    <a:pt x="810" y="1941"/>
                    <a:pt x="810" y="1941"/>
                  </a:cubicBezTo>
                  <a:cubicBezTo>
                    <a:pt x="829" y="1932"/>
                    <a:pt x="843" y="1915"/>
                    <a:pt x="847" y="1893"/>
                  </a:cubicBezTo>
                  <a:cubicBezTo>
                    <a:pt x="849" y="1876"/>
                    <a:pt x="845" y="1859"/>
                    <a:pt x="836" y="1846"/>
                  </a:cubicBezTo>
                  <a:cubicBezTo>
                    <a:pt x="1163" y="1611"/>
                    <a:pt x="1163" y="1611"/>
                    <a:pt x="1163" y="1611"/>
                  </a:cubicBezTo>
                  <a:cubicBezTo>
                    <a:pt x="1173" y="1623"/>
                    <a:pt x="1187" y="1632"/>
                    <a:pt x="1203" y="1635"/>
                  </a:cubicBezTo>
                  <a:cubicBezTo>
                    <a:pt x="1102" y="2554"/>
                    <a:pt x="1102" y="2554"/>
                    <a:pt x="1102" y="2554"/>
                  </a:cubicBezTo>
                  <a:cubicBezTo>
                    <a:pt x="1097" y="2554"/>
                    <a:pt x="1092" y="2555"/>
                    <a:pt x="1087" y="2557"/>
                  </a:cubicBezTo>
                  <a:moveTo>
                    <a:pt x="1978" y="2295"/>
                  </a:moveTo>
                  <a:cubicBezTo>
                    <a:pt x="1936" y="1533"/>
                    <a:pt x="1936" y="1533"/>
                    <a:pt x="1936" y="1533"/>
                  </a:cubicBezTo>
                  <a:cubicBezTo>
                    <a:pt x="1953" y="1531"/>
                    <a:pt x="1969" y="1522"/>
                    <a:pt x="1979" y="1509"/>
                  </a:cubicBezTo>
                  <a:cubicBezTo>
                    <a:pt x="2526" y="1896"/>
                    <a:pt x="2526" y="1896"/>
                    <a:pt x="2526" y="1896"/>
                  </a:cubicBezTo>
                  <a:cubicBezTo>
                    <a:pt x="2523" y="1902"/>
                    <a:pt x="2521" y="1908"/>
                    <a:pt x="2520" y="1915"/>
                  </a:cubicBezTo>
                  <a:cubicBezTo>
                    <a:pt x="2517" y="1929"/>
                    <a:pt x="2520" y="1942"/>
                    <a:pt x="2525" y="1954"/>
                  </a:cubicBezTo>
                  <a:cubicBezTo>
                    <a:pt x="2267" y="2143"/>
                    <a:pt x="2267" y="2143"/>
                    <a:pt x="2267" y="2143"/>
                  </a:cubicBezTo>
                  <a:cubicBezTo>
                    <a:pt x="2028" y="2318"/>
                    <a:pt x="2028" y="2318"/>
                    <a:pt x="2028" y="2318"/>
                  </a:cubicBezTo>
                  <a:cubicBezTo>
                    <a:pt x="2018" y="2307"/>
                    <a:pt x="2004" y="2298"/>
                    <a:pt x="1988" y="2296"/>
                  </a:cubicBezTo>
                  <a:cubicBezTo>
                    <a:pt x="1985" y="2295"/>
                    <a:pt x="1982" y="2295"/>
                    <a:pt x="1978" y="2295"/>
                  </a:cubicBezTo>
                  <a:cubicBezTo>
                    <a:pt x="1978" y="2295"/>
                    <a:pt x="1978" y="2295"/>
                    <a:pt x="1978" y="2295"/>
                  </a:cubicBezTo>
                  <a:moveTo>
                    <a:pt x="4738" y="1825"/>
                  </a:moveTo>
                  <a:cubicBezTo>
                    <a:pt x="4048" y="1744"/>
                    <a:pt x="4048" y="1744"/>
                    <a:pt x="4048" y="1744"/>
                  </a:cubicBezTo>
                  <a:cubicBezTo>
                    <a:pt x="4049" y="1735"/>
                    <a:pt x="4047" y="1726"/>
                    <a:pt x="4044" y="1718"/>
                  </a:cubicBezTo>
                  <a:cubicBezTo>
                    <a:pt x="4568" y="1484"/>
                    <a:pt x="4568" y="1484"/>
                    <a:pt x="4568" y="1484"/>
                  </a:cubicBezTo>
                  <a:cubicBezTo>
                    <a:pt x="4738" y="1825"/>
                    <a:pt x="4738" y="1825"/>
                    <a:pt x="4738" y="1825"/>
                  </a:cubicBezTo>
                  <a:moveTo>
                    <a:pt x="1935" y="2311"/>
                  </a:moveTo>
                  <a:cubicBezTo>
                    <a:pt x="1262" y="1614"/>
                    <a:pt x="1262" y="1614"/>
                    <a:pt x="1262" y="1614"/>
                  </a:cubicBezTo>
                  <a:cubicBezTo>
                    <a:pt x="1271" y="1605"/>
                    <a:pt x="1277" y="1594"/>
                    <a:pt x="1279" y="1581"/>
                  </a:cubicBezTo>
                  <a:cubicBezTo>
                    <a:pt x="1280" y="1575"/>
                    <a:pt x="1280" y="1570"/>
                    <a:pt x="1279" y="1565"/>
                  </a:cubicBezTo>
                  <a:cubicBezTo>
                    <a:pt x="1779" y="1493"/>
                    <a:pt x="1779" y="1493"/>
                    <a:pt x="1779" y="1493"/>
                  </a:cubicBezTo>
                  <a:cubicBezTo>
                    <a:pt x="1864" y="1481"/>
                    <a:pt x="1864" y="1481"/>
                    <a:pt x="1864" y="1481"/>
                  </a:cubicBezTo>
                  <a:cubicBezTo>
                    <a:pt x="1870" y="1507"/>
                    <a:pt x="1890" y="1528"/>
                    <a:pt x="1918" y="1533"/>
                  </a:cubicBezTo>
                  <a:cubicBezTo>
                    <a:pt x="1921" y="1533"/>
                    <a:pt x="1925" y="1533"/>
                    <a:pt x="1928" y="1533"/>
                  </a:cubicBezTo>
                  <a:cubicBezTo>
                    <a:pt x="1958" y="2081"/>
                    <a:pt x="1958" y="2081"/>
                    <a:pt x="1958" y="2081"/>
                  </a:cubicBezTo>
                  <a:cubicBezTo>
                    <a:pt x="1970" y="2295"/>
                    <a:pt x="1970" y="2295"/>
                    <a:pt x="1970" y="2295"/>
                  </a:cubicBezTo>
                  <a:cubicBezTo>
                    <a:pt x="1957" y="2297"/>
                    <a:pt x="1945" y="2302"/>
                    <a:pt x="1935" y="2311"/>
                  </a:cubicBezTo>
                  <a:moveTo>
                    <a:pt x="4962" y="1808"/>
                  </a:moveTo>
                  <a:cubicBezTo>
                    <a:pt x="4770" y="1438"/>
                    <a:pt x="4770" y="1438"/>
                    <a:pt x="4770" y="1438"/>
                  </a:cubicBezTo>
                  <a:cubicBezTo>
                    <a:pt x="4771" y="1437"/>
                    <a:pt x="4771" y="1437"/>
                    <a:pt x="4772" y="1437"/>
                  </a:cubicBezTo>
                  <a:cubicBezTo>
                    <a:pt x="5218" y="1914"/>
                    <a:pt x="5218" y="1914"/>
                    <a:pt x="5218" y="1914"/>
                  </a:cubicBezTo>
                  <a:cubicBezTo>
                    <a:pt x="5204" y="1928"/>
                    <a:pt x="5194" y="1946"/>
                    <a:pt x="5191" y="1966"/>
                  </a:cubicBezTo>
                  <a:cubicBezTo>
                    <a:pt x="5184" y="2008"/>
                    <a:pt x="5205" y="2048"/>
                    <a:pt x="5239" y="2068"/>
                  </a:cubicBezTo>
                  <a:cubicBezTo>
                    <a:pt x="5136" y="2269"/>
                    <a:pt x="5136" y="2269"/>
                    <a:pt x="5136" y="2269"/>
                  </a:cubicBezTo>
                  <a:cubicBezTo>
                    <a:pt x="5139" y="2270"/>
                    <a:pt x="5142" y="2271"/>
                    <a:pt x="5145" y="2272"/>
                  </a:cubicBezTo>
                  <a:cubicBezTo>
                    <a:pt x="5248" y="2072"/>
                    <a:pt x="5248" y="2072"/>
                    <a:pt x="5248" y="2072"/>
                  </a:cubicBezTo>
                  <a:cubicBezTo>
                    <a:pt x="5254" y="2075"/>
                    <a:pt x="5261" y="2078"/>
                    <a:pt x="5268" y="2079"/>
                  </a:cubicBezTo>
                  <a:cubicBezTo>
                    <a:pt x="5226" y="2330"/>
                    <a:pt x="5226" y="2330"/>
                    <a:pt x="5226" y="2330"/>
                  </a:cubicBezTo>
                  <a:cubicBezTo>
                    <a:pt x="5229" y="2332"/>
                    <a:pt x="5231" y="2335"/>
                    <a:pt x="5234" y="2338"/>
                  </a:cubicBezTo>
                  <a:cubicBezTo>
                    <a:pt x="5277" y="2081"/>
                    <a:pt x="5277" y="2081"/>
                    <a:pt x="5277" y="2081"/>
                  </a:cubicBezTo>
                  <a:cubicBezTo>
                    <a:pt x="5281" y="2081"/>
                    <a:pt x="5285" y="2082"/>
                    <a:pt x="5289" y="2082"/>
                  </a:cubicBezTo>
                  <a:cubicBezTo>
                    <a:pt x="5290" y="2082"/>
                    <a:pt x="5292" y="2082"/>
                    <a:pt x="5294" y="2082"/>
                  </a:cubicBezTo>
                  <a:cubicBezTo>
                    <a:pt x="5291" y="2453"/>
                    <a:pt x="5291" y="2453"/>
                    <a:pt x="5291" y="2453"/>
                  </a:cubicBezTo>
                  <a:cubicBezTo>
                    <a:pt x="5298" y="2488"/>
                    <a:pt x="5298" y="2525"/>
                    <a:pt x="5290" y="2560"/>
                  </a:cubicBezTo>
                  <a:cubicBezTo>
                    <a:pt x="5282" y="3583"/>
                    <a:pt x="5282" y="3583"/>
                    <a:pt x="5282" y="3583"/>
                  </a:cubicBezTo>
                  <a:cubicBezTo>
                    <a:pt x="5268" y="3583"/>
                    <a:pt x="5255" y="3587"/>
                    <a:pt x="5243" y="3592"/>
                  </a:cubicBezTo>
                  <a:cubicBezTo>
                    <a:pt x="5116" y="3350"/>
                    <a:pt x="5116" y="3350"/>
                    <a:pt x="5116" y="3350"/>
                  </a:cubicBezTo>
                  <a:cubicBezTo>
                    <a:pt x="5137" y="3337"/>
                    <a:pt x="5153" y="3317"/>
                    <a:pt x="5157" y="3291"/>
                  </a:cubicBezTo>
                  <a:cubicBezTo>
                    <a:pt x="5163" y="3257"/>
                    <a:pt x="5147" y="3223"/>
                    <a:pt x="5119" y="3206"/>
                  </a:cubicBezTo>
                  <a:cubicBezTo>
                    <a:pt x="5126" y="3197"/>
                    <a:pt x="5126" y="3197"/>
                    <a:pt x="5126" y="3197"/>
                  </a:cubicBezTo>
                  <a:cubicBezTo>
                    <a:pt x="5126" y="3196"/>
                    <a:pt x="5127" y="3195"/>
                    <a:pt x="5127" y="3194"/>
                  </a:cubicBezTo>
                  <a:cubicBezTo>
                    <a:pt x="5128" y="3189"/>
                    <a:pt x="5128" y="3185"/>
                    <a:pt x="5129" y="3181"/>
                  </a:cubicBezTo>
                  <a:cubicBezTo>
                    <a:pt x="5112" y="3202"/>
                    <a:pt x="5112" y="3202"/>
                    <a:pt x="5112" y="3202"/>
                  </a:cubicBezTo>
                  <a:cubicBezTo>
                    <a:pt x="5105" y="3199"/>
                    <a:pt x="5099" y="3196"/>
                    <a:pt x="5092" y="3194"/>
                  </a:cubicBezTo>
                  <a:cubicBezTo>
                    <a:pt x="5170" y="2724"/>
                    <a:pt x="5170" y="2724"/>
                    <a:pt x="5170" y="2724"/>
                  </a:cubicBezTo>
                  <a:cubicBezTo>
                    <a:pt x="5166" y="2726"/>
                    <a:pt x="5163" y="2728"/>
                    <a:pt x="5160" y="2730"/>
                  </a:cubicBezTo>
                  <a:cubicBezTo>
                    <a:pt x="5082" y="3193"/>
                    <a:pt x="5082" y="3193"/>
                    <a:pt x="5082" y="3193"/>
                  </a:cubicBezTo>
                  <a:cubicBezTo>
                    <a:pt x="5080" y="3193"/>
                    <a:pt x="5077" y="3192"/>
                    <a:pt x="5074" y="3192"/>
                  </a:cubicBezTo>
                  <a:cubicBezTo>
                    <a:pt x="5072" y="2756"/>
                    <a:pt x="5072" y="2756"/>
                    <a:pt x="5072" y="2756"/>
                  </a:cubicBezTo>
                  <a:cubicBezTo>
                    <a:pt x="5069" y="2757"/>
                    <a:pt x="5067" y="2757"/>
                    <a:pt x="5064" y="2757"/>
                  </a:cubicBezTo>
                  <a:cubicBezTo>
                    <a:pt x="5066" y="3193"/>
                    <a:pt x="5066" y="3193"/>
                    <a:pt x="5066" y="3193"/>
                  </a:cubicBezTo>
                  <a:cubicBezTo>
                    <a:pt x="5045" y="3194"/>
                    <a:pt x="5026" y="3203"/>
                    <a:pt x="5012" y="3218"/>
                  </a:cubicBezTo>
                  <a:cubicBezTo>
                    <a:pt x="4941" y="3174"/>
                    <a:pt x="4941" y="3174"/>
                    <a:pt x="4941" y="3174"/>
                  </a:cubicBezTo>
                  <a:cubicBezTo>
                    <a:pt x="5010" y="2756"/>
                    <a:pt x="5010" y="2756"/>
                    <a:pt x="5010" y="2756"/>
                  </a:cubicBezTo>
                  <a:cubicBezTo>
                    <a:pt x="5007" y="2756"/>
                    <a:pt x="5004" y="2755"/>
                    <a:pt x="5001" y="2755"/>
                  </a:cubicBezTo>
                  <a:cubicBezTo>
                    <a:pt x="4932" y="3169"/>
                    <a:pt x="4932" y="3169"/>
                    <a:pt x="4932" y="3169"/>
                  </a:cubicBezTo>
                  <a:cubicBezTo>
                    <a:pt x="4867" y="3129"/>
                    <a:pt x="4867" y="3129"/>
                    <a:pt x="4867" y="3129"/>
                  </a:cubicBezTo>
                  <a:cubicBezTo>
                    <a:pt x="4883" y="3116"/>
                    <a:pt x="4895" y="3098"/>
                    <a:pt x="4899" y="3076"/>
                  </a:cubicBezTo>
                  <a:cubicBezTo>
                    <a:pt x="4907" y="3029"/>
                    <a:pt x="4875" y="2986"/>
                    <a:pt x="4829" y="2978"/>
                  </a:cubicBezTo>
                  <a:cubicBezTo>
                    <a:pt x="4824" y="2977"/>
                    <a:pt x="4820" y="2977"/>
                    <a:pt x="4815" y="2977"/>
                  </a:cubicBezTo>
                  <a:cubicBezTo>
                    <a:pt x="4775" y="2977"/>
                    <a:pt x="4740" y="3005"/>
                    <a:pt x="4732" y="3046"/>
                  </a:cubicBezTo>
                  <a:cubicBezTo>
                    <a:pt x="4581" y="2953"/>
                    <a:pt x="4581" y="2953"/>
                    <a:pt x="4581" y="2953"/>
                  </a:cubicBezTo>
                  <a:cubicBezTo>
                    <a:pt x="4506" y="2907"/>
                    <a:pt x="4506" y="2907"/>
                    <a:pt x="4506" y="2907"/>
                  </a:cubicBezTo>
                  <a:cubicBezTo>
                    <a:pt x="4509" y="2901"/>
                    <a:pt x="4512" y="2894"/>
                    <a:pt x="4513" y="2887"/>
                  </a:cubicBezTo>
                  <a:cubicBezTo>
                    <a:pt x="4516" y="2873"/>
                    <a:pt x="4513" y="2859"/>
                    <a:pt x="4507" y="2847"/>
                  </a:cubicBezTo>
                  <a:cubicBezTo>
                    <a:pt x="4758" y="2699"/>
                    <a:pt x="4758" y="2699"/>
                    <a:pt x="4758" y="2699"/>
                  </a:cubicBezTo>
                  <a:cubicBezTo>
                    <a:pt x="4837" y="2653"/>
                    <a:pt x="4837" y="2653"/>
                    <a:pt x="4837" y="2653"/>
                  </a:cubicBezTo>
                  <a:cubicBezTo>
                    <a:pt x="4835" y="2651"/>
                    <a:pt x="4833" y="2649"/>
                    <a:pt x="4832" y="2647"/>
                  </a:cubicBezTo>
                  <a:cubicBezTo>
                    <a:pt x="4503" y="2840"/>
                    <a:pt x="4503" y="2840"/>
                    <a:pt x="4503" y="2840"/>
                  </a:cubicBezTo>
                  <a:cubicBezTo>
                    <a:pt x="4493" y="2825"/>
                    <a:pt x="4478" y="2815"/>
                    <a:pt x="4459" y="2811"/>
                  </a:cubicBezTo>
                  <a:cubicBezTo>
                    <a:pt x="4456" y="2811"/>
                    <a:pt x="4453" y="2811"/>
                    <a:pt x="4449" y="2811"/>
                  </a:cubicBezTo>
                  <a:cubicBezTo>
                    <a:pt x="4442" y="2811"/>
                    <a:pt x="4435" y="2812"/>
                    <a:pt x="4428" y="2814"/>
                  </a:cubicBezTo>
                  <a:cubicBezTo>
                    <a:pt x="4158" y="2126"/>
                    <a:pt x="4158" y="2126"/>
                    <a:pt x="4158" y="2126"/>
                  </a:cubicBezTo>
                  <a:cubicBezTo>
                    <a:pt x="4170" y="2120"/>
                    <a:pt x="4180" y="2111"/>
                    <a:pt x="4187" y="2099"/>
                  </a:cubicBezTo>
                  <a:cubicBezTo>
                    <a:pt x="4812" y="2397"/>
                    <a:pt x="4812" y="2397"/>
                    <a:pt x="4812" y="2397"/>
                  </a:cubicBezTo>
                  <a:cubicBezTo>
                    <a:pt x="4814" y="2394"/>
                    <a:pt x="4815" y="2392"/>
                    <a:pt x="4816" y="2389"/>
                  </a:cubicBezTo>
                  <a:cubicBezTo>
                    <a:pt x="4755" y="2360"/>
                    <a:pt x="4755" y="2360"/>
                    <a:pt x="4755" y="2360"/>
                  </a:cubicBezTo>
                  <a:cubicBezTo>
                    <a:pt x="4191" y="2091"/>
                    <a:pt x="4191" y="2091"/>
                    <a:pt x="4191" y="2091"/>
                  </a:cubicBezTo>
                  <a:cubicBezTo>
                    <a:pt x="4192" y="2087"/>
                    <a:pt x="4194" y="2082"/>
                    <a:pt x="4195" y="2078"/>
                  </a:cubicBezTo>
                  <a:cubicBezTo>
                    <a:pt x="4196" y="2072"/>
                    <a:pt x="4195" y="2066"/>
                    <a:pt x="4195" y="2060"/>
                  </a:cubicBezTo>
                  <a:cubicBezTo>
                    <a:pt x="4443" y="2017"/>
                    <a:pt x="4443" y="2017"/>
                    <a:pt x="4443" y="2017"/>
                  </a:cubicBezTo>
                  <a:cubicBezTo>
                    <a:pt x="4455" y="2026"/>
                    <a:pt x="4468" y="2033"/>
                    <a:pt x="4483" y="2035"/>
                  </a:cubicBezTo>
                  <a:cubicBezTo>
                    <a:pt x="4488" y="2036"/>
                    <a:pt x="4492" y="2036"/>
                    <a:pt x="4497" y="2036"/>
                  </a:cubicBezTo>
                  <a:cubicBezTo>
                    <a:pt x="4527" y="2036"/>
                    <a:pt x="4555" y="2020"/>
                    <a:pt x="4570" y="1995"/>
                  </a:cubicBezTo>
                  <a:cubicBezTo>
                    <a:pt x="4803" y="1955"/>
                    <a:pt x="4803" y="1955"/>
                    <a:pt x="4803" y="1955"/>
                  </a:cubicBezTo>
                  <a:cubicBezTo>
                    <a:pt x="4958" y="2265"/>
                    <a:pt x="4958" y="2265"/>
                    <a:pt x="4958" y="2265"/>
                  </a:cubicBezTo>
                  <a:cubicBezTo>
                    <a:pt x="4961" y="2264"/>
                    <a:pt x="4964" y="2263"/>
                    <a:pt x="4967" y="2262"/>
                  </a:cubicBezTo>
                  <a:cubicBezTo>
                    <a:pt x="4812" y="1953"/>
                    <a:pt x="4812" y="1953"/>
                    <a:pt x="4812" y="1953"/>
                  </a:cubicBezTo>
                  <a:cubicBezTo>
                    <a:pt x="4931" y="1933"/>
                    <a:pt x="4931" y="1933"/>
                    <a:pt x="4931" y="1933"/>
                  </a:cubicBezTo>
                  <a:cubicBezTo>
                    <a:pt x="4944" y="1949"/>
                    <a:pt x="4961" y="1960"/>
                    <a:pt x="4983" y="1964"/>
                  </a:cubicBezTo>
                  <a:cubicBezTo>
                    <a:pt x="4987" y="1964"/>
                    <a:pt x="4991" y="1965"/>
                    <a:pt x="4995" y="1965"/>
                  </a:cubicBezTo>
                  <a:cubicBezTo>
                    <a:pt x="4997" y="1965"/>
                    <a:pt x="4999" y="1965"/>
                    <a:pt x="5001" y="1965"/>
                  </a:cubicBezTo>
                  <a:cubicBezTo>
                    <a:pt x="5035" y="2251"/>
                    <a:pt x="5035" y="2251"/>
                    <a:pt x="5035" y="2251"/>
                  </a:cubicBezTo>
                  <a:cubicBezTo>
                    <a:pt x="5037" y="2251"/>
                    <a:pt x="5040" y="2251"/>
                    <a:pt x="5042" y="2251"/>
                  </a:cubicBezTo>
                  <a:cubicBezTo>
                    <a:pt x="5043" y="2251"/>
                    <a:pt x="5043" y="2251"/>
                    <a:pt x="5044" y="2251"/>
                  </a:cubicBezTo>
                  <a:cubicBezTo>
                    <a:pt x="5010" y="1963"/>
                    <a:pt x="5010" y="1963"/>
                    <a:pt x="5010" y="1963"/>
                  </a:cubicBezTo>
                  <a:cubicBezTo>
                    <a:pt x="5044" y="1957"/>
                    <a:pt x="5071" y="1931"/>
                    <a:pt x="5077" y="1896"/>
                  </a:cubicBezTo>
                  <a:cubicBezTo>
                    <a:pt x="5085" y="1852"/>
                    <a:pt x="5054" y="1809"/>
                    <a:pt x="5010" y="1802"/>
                  </a:cubicBezTo>
                  <a:cubicBezTo>
                    <a:pt x="5005" y="1801"/>
                    <a:pt x="5001" y="1801"/>
                    <a:pt x="4996" y="1801"/>
                  </a:cubicBezTo>
                  <a:cubicBezTo>
                    <a:pt x="4984" y="1801"/>
                    <a:pt x="4973" y="1803"/>
                    <a:pt x="4962" y="1808"/>
                  </a:cubicBezTo>
                  <a:moveTo>
                    <a:pt x="4923" y="1847"/>
                  </a:moveTo>
                  <a:cubicBezTo>
                    <a:pt x="4749" y="1826"/>
                    <a:pt x="4749" y="1826"/>
                    <a:pt x="4749" y="1826"/>
                  </a:cubicBezTo>
                  <a:cubicBezTo>
                    <a:pt x="4576" y="1481"/>
                    <a:pt x="4576" y="1481"/>
                    <a:pt x="4576" y="1481"/>
                  </a:cubicBezTo>
                  <a:cubicBezTo>
                    <a:pt x="4707" y="1422"/>
                    <a:pt x="4707" y="1422"/>
                    <a:pt x="4707" y="1422"/>
                  </a:cubicBezTo>
                  <a:cubicBezTo>
                    <a:pt x="4713" y="1434"/>
                    <a:pt x="4724" y="1442"/>
                    <a:pt x="4738" y="1445"/>
                  </a:cubicBezTo>
                  <a:cubicBezTo>
                    <a:pt x="4740" y="1445"/>
                    <a:pt x="4743" y="1445"/>
                    <a:pt x="4745" y="1445"/>
                  </a:cubicBezTo>
                  <a:cubicBezTo>
                    <a:pt x="4751" y="1445"/>
                    <a:pt x="4757" y="1444"/>
                    <a:pt x="4762" y="1442"/>
                  </a:cubicBezTo>
                  <a:cubicBezTo>
                    <a:pt x="4954" y="1813"/>
                    <a:pt x="4954" y="1813"/>
                    <a:pt x="4954" y="1813"/>
                  </a:cubicBezTo>
                  <a:cubicBezTo>
                    <a:pt x="4941" y="1821"/>
                    <a:pt x="4930" y="1832"/>
                    <a:pt x="4923" y="1847"/>
                  </a:cubicBezTo>
                  <a:moveTo>
                    <a:pt x="2531" y="1889"/>
                  </a:moveTo>
                  <a:cubicBezTo>
                    <a:pt x="1984" y="1502"/>
                    <a:pt x="1984" y="1502"/>
                    <a:pt x="1984" y="1502"/>
                  </a:cubicBezTo>
                  <a:cubicBezTo>
                    <a:pt x="1989" y="1495"/>
                    <a:pt x="1992" y="1487"/>
                    <a:pt x="1993" y="1479"/>
                  </a:cubicBezTo>
                  <a:cubicBezTo>
                    <a:pt x="1995" y="1470"/>
                    <a:pt x="1994" y="1461"/>
                    <a:pt x="1992" y="1453"/>
                  </a:cubicBezTo>
                  <a:cubicBezTo>
                    <a:pt x="2702" y="1233"/>
                    <a:pt x="2702" y="1233"/>
                    <a:pt x="2702" y="1233"/>
                  </a:cubicBezTo>
                  <a:cubicBezTo>
                    <a:pt x="2712" y="1248"/>
                    <a:pt x="2726" y="1258"/>
                    <a:pt x="2744" y="1262"/>
                  </a:cubicBezTo>
                  <a:cubicBezTo>
                    <a:pt x="2719" y="1355"/>
                    <a:pt x="2719" y="1355"/>
                    <a:pt x="2719" y="1355"/>
                  </a:cubicBezTo>
                  <a:cubicBezTo>
                    <a:pt x="2586" y="1861"/>
                    <a:pt x="2586" y="1861"/>
                    <a:pt x="2586" y="1861"/>
                  </a:cubicBezTo>
                  <a:cubicBezTo>
                    <a:pt x="2585" y="1861"/>
                    <a:pt x="2585" y="1861"/>
                    <a:pt x="2584" y="1861"/>
                  </a:cubicBezTo>
                  <a:cubicBezTo>
                    <a:pt x="2562" y="1861"/>
                    <a:pt x="2543" y="1872"/>
                    <a:pt x="2531" y="1889"/>
                  </a:cubicBezTo>
                  <a:moveTo>
                    <a:pt x="733" y="1839"/>
                  </a:moveTo>
                  <a:cubicBezTo>
                    <a:pt x="557" y="1703"/>
                    <a:pt x="557" y="1703"/>
                    <a:pt x="557" y="1703"/>
                  </a:cubicBezTo>
                  <a:cubicBezTo>
                    <a:pt x="578" y="1673"/>
                    <a:pt x="579" y="1632"/>
                    <a:pt x="557" y="1600"/>
                  </a:cubicBezTo>
                  <a:cubicBezTo>
                    <a:pt x="556" y="1599"/>
                    <a:pt x="555" y="1598"/>
                    <a:pt x="554" y="1597"/>
                  </a:cubicBezTo>
                  <a:cubicBezTo>
                    <a:pt x="947" y="1210"/>
                    <a:pt x="947" y="1210"/>
                    <a:pt x="947" y="1210"/>
                  </a:cubicBezTo>
                  <a:cubicBezTo>
                    <a:pt x="796" y="1818"/>
                    <a:pt x="796" y="1818"/>
                    <a:pt x="796" y="1818"/>
                  </a:cubicBezTo>
                  <a:cubicBezTo>
                    <a:pt x="795" y="1818"/>
                    <a:pt x="794" y="1818"/>
                    <a:pt x="793" y="1817"/>
                  </a:cubicBezTo>
                  <a:cubicBezTo>
                    <a:pt x="789" y="1817"/>
                    <a:pt x="786" y="1817"/>
                    <a:pt x="782" y="1817"/>
                  </a:cubicBezTo>
                  <a:cubicBezTo>
                    <a:pt x="773" y="1817"/>
                    <a:pt x="763" y="1819"/>
                    <a:pt x="755" y="1822"/>
                  </a:cubicBezTo>
                  <a:cubicBezTo>
                    <a:pt x="748" y="1826"/>
                    <a:pt x="748" y="1826"/>
                    <a:pt x="748" y="1826"/>
                  </a:cubicBezTo>
                  <a:cubicBezTo>
                    <a:pt x="742" y="1830"/>
                    <a:pt x="737" y="1834"/>
                    <a:pt x="733" y="1839"/>
                  </a:cubicBezTo>
                  <a:moveTo>
                    <a:pt x="4355" y="1163"/>
                  </a:moveTo>
                  <a:cubicBezTo>
                    <a:pt x="4371" y="1163"/>
                    <a:pt x="4387" y="1159"/>
                    <a:pt x="4401" y="1150"/>
                  </a:cubicBezTo>
                  <a:cubicBezTo>
                    <a:pt x="4564" y="1477"/>
                    <a:pt x="4564" y="1477"/>
                    <a:pt x="4564" y="1477"/>
                  </a:cubicBezTo>
                  <a:cubicBezTo>
                    <a:pt x="4040" y="1711"/>
                    <a:pt x="4040" y="1711"/>
                    <a:pt x="4040" y="1711"/>
                  </a:cubicBezTo>
                  <a:cubicBezTo>
                    <a:pt x="4036" y="1704"/>
                    <a:pt x="4031" y="1697"/>
                    <a:pt x="4025" y="1692"/>
                  </a:cubicBezTo>
                  <a:cubicBezTo>
                    <a:pt x="4316" y="1154"/>
                    <a:pt x="4316" y="1154"/>
                    <a:pt x="4316" y="1154"/>
                  </a:cubicBezTo>
                  <a:cubicBezTo>
                    <a:pt x="4329" y="1160"/>
                    <a:pt x="4342" y="1163"/>
                    <a:pt x="4355" y="1163"/>
                  </a:cubicBezTo>
                  <a:moveTo>
                    <a:pt x="831" y="1839"/>
                  </a:moveTo>
                  <a:cubicBezTo>
                    <a:pt x="824" y="1831"/>
                    <a:pt x="815" y="1825"/>
                    <a:pt x="805" y="1821"/>
                  </a:cubicBezTo>
                  <a:cubicBezTo>
                    <a:pt x="960" y="1198"/>
                    <a:pt x="960" y="1198"/>
                    <a:pt x="960" y="1198"/>
                  </a:cubicBezTo>
                  <a:cubicBezTo>
                    <a:pt x="1036" y="1122"/>
                    <a:pt x="1036" y="1122"/>
                    <a:pt x="1036" y="1122"/>
                  </a:cubicBezTo>
                  <a:cubicBezTo>
                    <a:pt x="1187" y="1511"/>
                    <a:pt x="1187" y="1511"/>
                    <a:pt x="1187" y="1511"/>
                  </a:cubicBezTo>
                  <a:cubicBezTo>
                    <a:pt x="1176" y="1515"/>
                    <a:pt x="1168" y="1523"/>
                    <a:pt x="1161" y="1532"/>
                  </a:cubicBezTo>
                  <a:cubicBezTo>
                    <a:pt x="1157" y="1539"/>
                    <a:pt x="1157" y="1539"/>
                    <a:pt x="1157" y="1539"/>
                  </a:cubicBezTo>
                  <a:cubicBezTo>
                    <a:pt x="1153" y="1545"/>
                    <a:pt x="1151" y="1552"/>
                    <a:pt x="1149" y="1559"/>
                  </a:cubicBezTo>
                  <a:cubicBezTo>
                    <a:pt x="1147" y="1576"/>
                    <a:pt x="1151" y="1592"/>
                    <a:pt x="1159" y="1605"/>
                  </a:cubicBezTo>
                  <a:cubicBezTo>
                    <a:pt x="831" y="1839"/>
                    <a:pt x="831" y="1839"/>
                    <a:pt x="831" y="1839"/>
                  </a:cubicBezTo>
                  <a:moveTo>
                    <a:pt x="4573" y="1473"/>
                  </a:moveTo>
                  <a:cubicBezTo>
                    <a:pt x="4409" y="1145"/>
                    <a:pt x="4409" y="1145"/>
                    <a:pt x="4409" y="1145"/>
                  </a:cubicBezTo>
                  <a:cubicBezTo>
                    <a:pt x="4419" y="1138"/>
                    <a:pt x="4427" y="1128"/>
                    <a:pt x="4433" y="1118"/>
                  </a:cubicBezTo>
                  <a:cubicBezTo>
                    <a:pt x="4709" y="1375"/>
                    <a:pt x="4709" y="1375"/>
                    <a:pt x="4709" y="1375"/>
                  </a:cubicBezTo>
                  <a:cubicBezTo>
                    <a:pt x="4705" y="1380"/>
                    <a:pt x="4702" y="1386"/>
                    <a:pt x="4701" y="1393"/>
                  </a:cubicBezTo>
                  <a:cubicBezTo>
                    <a:pt x="4700" y="1401"/>
                    <a:pt x="4701" y="1408"/>
                    <a:pt x="4703" y="1415"/>
                  </a:cubicBezTo>
                  <a:cubicBezTo>
                    <a:pt x="4573" y="1473"/>
                    <a:pt x="4573" y="1473"/>
                    <a:pt x="4573" y="1473"/>
                  </a:cubicBezTo>
                  <a:moveTo>
                    <a:pt x="4642" y="1300"/>
                  </a:moveTo>
                  <a:cubicBezTo>
                    <a:pt x="4437" y="1109"/>
                    <a:pt x="4437" y="1109"/>
                    <a:pt x="4437" y="1109"/>
                  </a:cubicBezTo>
                  <a:cubicBezTo>
                    <a:pt x="4439" y="1103"/>
                    <a:pt x="4441" y="1097"/>
                    <a:pt x="4443" y="1091"/>
                  </a:cubicBezTo>
                  <a:cubicBezTo>
                    <a:pt x="4642" y="1300"/>
                    <a:pt x="4642" y="1300"/>
                    <a:pt x="4642" y="1300"/>
                  </a:cubicBezTo>
                  <a:moveTo>
                    <a:pt x="964" y="1181"/>
                  </a:moveTo>
                  <a:cubicBezTo>
                    <a:pt x="996" y="1050"/>
                    <a:pt x="996" y="1050"/>
                    <a:pt x="996" y="1050"/>
                  </a:cubicBezTo>
                  <a:cubicBezTo>
                    <a:pt x="997" y="1050"/>
                    <a:pt x="998" y="1050"/>
                    <a:pt x="998" y="1050"/>
                  </a:cubicBezTo>
                  <a:cubicBezTo>
                    <a:pt x="1002" y="1051"/>
                    <a:pt x="1005" y="1051"/>
                    <a:pt x="1009" y="1051"/>
                  </a:cubicBezTo>
                  <a:cubicBezTo>
                    <a:pt x="1022" y="1087"/>
                    <a:pt x="1022" y="1087"/>
                    <a:pt x="1022" y="1087"/>
                  </a:cubicBezTo>
                  <a:cubicBezTo>
                    <a:pt x="1033" y="1113"/>
                    <a:pt x="1033" y="1113"/>
                    <a:pt x="1033" y="1113"/>
                  </a:cubicBezTo>
                  <a:cubicBezTo>
                    <a:pt x="964" y="1181"/>
                    <a:pt x="964" y="1181"/>
                    <a:pt x="964" y="1181"/>
                  </a:cubicBezTo>
                  <a:moveTo>
                    <a:pt x="1194" y="1508"/>
                  </a:moveTo>
                  <a:cubicBezTo>
                    <a:pt x="1043" y="1116"/>
                    <a:pt x="1043" y="1116"/>
                    <a:pt x="1043" y="1116"/>
                  </a:cubicBezTo>
                  <a:cubicBezTo>
                    <a:pt x="1145" y="1015"/>
                    <a:pt x="1145" y="1015"/>
                    <a:pt x="1145" y="1015"/>
                  </a:cubicBezTo>
                  <a:cubicBezTo>
                    <a:pt x="1870" y="1439"/>
                    <a:pt x="1870" y="1439"/>
                    <a:pt x="1870" y="1439"/>
                  </a:cubicBezTo>
                  <a:cubicBezTo>
                    <a:pt x="1867" y="1444"/>
                    <a:pt x="1865" y="1451"/>
                    <a:pt x="1864" y="1457"/>
                  </a:cubicBezTo>
                  <a:cubicBezTo>
                    <a:pt x="1863" y="1463"/>
                    <a:pt x="1863" y="1468"/>
                    <a:pt x="1863" y="1473"/>
                  </a:cubicBezTo>
                  <a:cubicBezTo>
                    <a:pt x="1773" y="1486"/>
                    <a:pt x="1773" y="1486"/>
                    <a:pt x="1773" y="1486"/>
                  </a:cubicBezTo>
                  <a:cubicBezTo>
                    <a:pt x="1278" y="1557"/>
                    <a:pt x="1278" y="1557"/>
                    <a:pt x="1278" y="1557"/>
                  </a:cubicBezTo>
                  <a:cubicBezTo>
                    <a:pt x="1273" y="1531"/>
                    <a:pt x="1252" y="1510"/>
                    <a:pt x="1225" y="1505"/>
                  </a:cubicBezTo>
                  <a:cubicBezTo>
                    <a:pt x="1222" y="1505"/>
                    <a:pt x="1218" y="1504"/>
                    <a:pt x="1215" y="1504"/>
                  </a:cubicBezTo>
                  <a:cubicBezTo>
                    <a:pt x="1208" y="1504"/>
                    <a:pt x="1201" y="1506"/>
                    <a:pt x="1194" y="1508"/>
                  </a:cubicBezTo>
                  <a:moveTo>
                    <a:pt x="1039" y="1107"/>
                  </a:moveTo>
                  <a:cubicBezTo>
                    <a:pt x="1031" y="1087"/>
                    <a:pt x="1031" y="1087"/>
                    <a:pt x="1031" y="1087"/>
                  </a:cubicBezTo>
                  <a:cubicBezTo>
                    <a:pt x="1018" y="1051"/>
                    <a:pt x="1018" y="1051"/>
                    <a:pt x="1018" y="1051"/>
                  </a:cubicBezTo>
                  <a:cubicBezTo>
                    <a:pt x="1054" y="1049"/>
                    <a:pt x="1086" y="1023"/>
                    <a:pt x="1095" y="985"/>
                  </a:cubicBezTo>
                  <a:cubicBezTo>
                    <a:pt x="1137" y="1010"/>
                    <a:pt x="1137" y="1010"/>
                    <a:pt x="1137" y="1010"/>
                  </a:cubicBezTo>
                  <a:cubicBezTo>
                    <a:pt x="1039" y="1107"/>
                    <a:pt x="1039" y="1107"/>
                    <a:pt x="1039" y="1107"/>
                  </a:cubicBezTo>
                  <a:moveTo>
                    <a:pt x="4312" y="996"/>
                  </a:moveTo>
                  <a:cubicBezTo>
                    <a:pt x="4242" y="881"/>
                    <a:pt x="4242" y="881"/>
                    <a:pt x="4242" y="881"/>
                  </a:cubicBezTo>
                  <a:cubicBezTo>
                    <a:pt x="4343" y="986"/>
                    <a:pt x="4343" y="986"/>
                    <a:pt x="4343" y="986"/>
                  </a:cubicBezTo>
                  <a:cubicBezTo>
                    <a:pt x="4332" y="987"/>
                    <a:pt x="4322" y="991"/>
                    <a:pt x="4312" y="996"/>
                  </a:cubicBezTo>
                  <a:moveTo>
                    <a:pt x="4274" y="1037"/>
                  </a:moveTo>
                  <a:cubicBezTo>
                    <a:pt x="4071" y="931"/>
                    <a:pt x="4071" y="931"/>
                    <a:pt x="4071" y="931"/>
                  </a:cubicBezTo>
                  <a:cubicBezTo>
                    <a:pt x="4189" y="874"/>
                    <a:pt x="4189" y="874"/>
                    <a:pt x="4189" y="874"/>
                  </a:cubicBezTo>
                  <a:cubicBezTo>
                    <a:pt x="4194" y="880"/>
                    <a:pt x="4201" y="884"/>
                    <a:pt x="4210" y="885"/>
                  </a:cubicBezTo>
                  <a:cubicBezTo>
                    <a:pt x="4212" y="886"/>
                    <a:pt x="4214" y="886"/>
                    <a:pt x="4216" y="886"/>
                  </a:cubicBezTo>
                  <a:cubicBezTo>
                    <a:pt x="4222" y="886"/>
                    <a:pt x="4228" y="885"/>
                    <a:pt x="4233" y="882"/>
                  </a:cubicBezTo>
                  <a:cubicBezTo>
                    <a:pt x="4304" y="1001"/>
                    <a:pt x="4304" y="1001"/>
                    <a:pt x="4304" y="1001"/>
                  </a:cubicBezTo>
                  <a:cubicBezTo>
                    <a:pt x="4304" y="1001"/>
                    <a:pt x="4304" y="1001"/>
                    <a:pt x="4303" y="1001"/>
                  </a:cubicBezTo>
                  <a:cubicBezTo>
                    <a:pt x="4290" y="1011"/>
                    <a:pt x="4281" y="1023"/>
                    <a:pt x="4274" y="1037"/>
                  </a:cubicBezTo>
                  <a:moveTo>
                    <a:pt x="2702" y="1165"/>
                  </a:moveTo>
                  <a:cubicBezTo>
                    <a:pt x="2586" y="1087"/>
                    <a:pt x="2586" y="1087"/>
                    <a:pt x="2586" y="1087"/>
                  </a:cubicBezTo>
                  <a:cubicBezTo>
                    <a:pt x="2151" y="793"/>
                    <a:pt x="2151" y="793"/>
                    <a:pt x="2151" y="793"/>
                  </a:cubicBezTo>
                  <a:cubicBezTo>
                    <a:pt x="2329" y="841"/>
                    <a:pt x="2329" y="841"/>
                    <a:pt x="2329" y="841"/>
                  </a:cubicBezTo>
                  <a:cubicBezTo>
                    <a:pt x="2329" y="842"/>
                    <a:pt x="2328" y="843"/>
                    <a:pt x="2328" y="844"/>
                  </a:cubicBezTo>
                  <a:cubicBezTo>
                    <a:pt x="2320" y="890"/>
                    <a:pt x="2351" y="934"/>
                    <a:pt x="2398" y="942"/>
                  </a:cubicBezTo>
                  <a:cubicBezTo>
                    <a:pt x="2402" y="943"/>
                    <a:pt x="2407" y="943"/>
                    <a:pt x="2412" y="943"/>
                  </a:cubicBezTo>
                  <a:cubicBezTo>
                    <a:pt x="2453" y="943"/>
                    <a:pt x="2489" y="914"/>
                    <a:pt x="2496" y="872"/>
                  </a:cubicBezTo>
                  <a:cubicBezTo>
                    <a:pt x="2497" y="862"/>
                    <a:pt x="2497" y="851"/>
                    <a:pt x="2495" y="842"/>
                  </a:cubicBezTo>
                  <a:cubicBezTo>
                    <a:pt x="2500" y="840"/>
                    <a:pt x="2500" y="840"/>
                    <a:pt x="2500" y="840"/>
                  </a:cubicBezTo>
                  <a:cubicBezTo>
                    <a:pt x="2798" y="962"/>
                    <a:pt x="2798" y="962"/>
                    <a:pt x="2798" y="962"/>
                  </a:cubicBezTo>
                  <a:cubicBezTo>
                    <a:pt x="2797" y="965"/>
                    <a:pt x="2796" y="967"/>
                    <a:pt x="2796" y="969"/>
                  </a:cubicBezTo>
                  <a:cubicBezTo>
                    <a:pt x="2791" y="997"/>
                    <a:pt x="2807" y="1023"/>
                    <a:pt x="2832" y="1032"/>
                  </a:cubicBezTo>
                  <a:cubicBezTo>
                    <a:pt x="2787" y="1140"/>
                    <a:pt x="2787" y="1140"/>
                    <a:pt x="2787" y="1140"/>
                  </a:cubicBezTo>
                  <a:cubicBezTo>
                    <a:pt x="2781" y="1137"/>
                    <a:pt x="2775" y="1135"/>
                    <a:pt x="2769" y="1134"/>
                  </a:cubicBezTo>
                  <a:cubicBezTo>
                    <a:pt x="2765" y="1133"/>
                    <a:pt x="2761" y="1133"/>
                    <a:pt x="2758" y="1133"/>
                  </a:cubicBezTo>
                  <a:cubicBezTo>
                    <a:pt x="2734" y="1133"/>
                    <a:pt x="2713" y="1146"/>
                    <a:pt x="2702" y="1165"/>
                  </a:cubicBezTo>
                  <a:moveTo>
                    <a:pt x="4309" y="727"/>
                  </a:moveTo>
                  <a:cubicBezTo>
                    <a:pt x="4325" y="727"/>
                    <a:pt x="4341" y="722"/>
                    <a:pt x="4355" y="715"/>
                  </a:cubicBezTo>
                  <a:cubicBezTo>
                    <a:pt x="4734" y="1357"/>
                    <a:pt x="4734" y="1357"/>
                    <a:pt x="4734" y="1357"/>
                  </a:cubicBezTo>
                  <a:cubicBezTo>
                    <a:pt x="4728" y="1359"/>
                    <a:pt x="4722" y="1362"/>
                    <a:pt x="4718" y="1366"/>
                  </a:cubicBezTo>
                  <a:cubicBezTo>
                    <a:pt x="4444" y="1078"/>
                    <a:pt x="4444" y="1078"/>
                    <a:pt x="4444" y="1078"/>
                  </a:cubicBezTo>
                  <a:cubicBezTo>
                    <a:pt x="4445" y="1059"/>
                    <a:pt x="4440" y="1039"/>
                    <a:pt x="4428" y="1022"/>
                  </a:cubicBezTo>
                  <a:cubicBezTo>
                    <a:pt x="4410" y="998"/>
                    <a:pt x="4383" y="985"/>
                    <a:pt x="4355" y="985"/>
                  </a:cubicBezTo>
                  <a:cubicBezTo>
                    <a:pt x="4355" y="985"/>
                    <a:pt x="4355" y="985"/>
                    <a:pt x="4355" y="985"/>
                  </a:cubicBezTo>
                  <a:cubicBezTo>
                    <a:pt x="4247" y="871"/>
                    <a:pt x="4247" y="871"/>
                    <a:pt x="4247" y="871"/>
                  </a:cubicBezTo>
                  <a:cubicBezTo>
                    <a:pt x="4251" y="866"/>
                    <a:pt x="4254" y="860"/>
                    <a:pt x="4255" y="853"/>
                  </a:cubicBezTo>
                  <a:cubicBezTo>
                    <a:pt x="4258" y="835"/>
                    <a:pt x="4249" y="819"/>
                    <a:pt x="4234" y="811"/>
                  </a:cubicBezTo>
                  <a:cubicBezTo>
                    <a:pt x="4268" y="717"/>
                    <a:pt x="4268" y="717"/>
                    <a:pt x="4268" y="717"/>
                  </a:cubicBezTo>
                  <a:cubicBezTo>
                    <a:pt x="4276" y="721"/>
                    <a:pt x="4284" y="724"/>
                    <a:pt x="4293" y="725"/>
                  </a:cubicBezTo>
                  <a:cubicBezTo>
                    <a:pt x="4298" y="726"/>
                    <a:pt x="4303" y="727"/>
                    <a:pt x="4309" y="727"/>
                  </a:cubicBezTo>
                  <a:moveTo>
                    <a:pt x="4744" y="1356"/>
                  </a:moveTo>
                  <a:cubicBezTo>
                    <a:pt x="4363" y="710"/>
                    <a:pt x="4363" y="710"/>
                    <a:pt x="4363" y="710"/>
                  </a:cubicBezTo>
                  <a:cubicBezTo>
                    <a:pt x="4365" y="708"/>
                    <a:pt x="4368" y="707"/>
                    <a:pt x="4370" y="705"/>
                  </a:cubicBezTo>
                  <a:cubicBezTo>
                    <a:pt x="5228" y="1905"/>
                    <a:pt x="5228" y="1905"/>
                    <a:pt x="5228" y="1905"/>
                  </a:cubicBezTo>
                  <a:cubicBezTo>
                    <a:pt x="5227" y="1906"/>
                    <a:pt x="5226" y="1907"/>
                    <a:pt x="5225" y="1908"/>
                  </a:cubicBezTo>
                  <a:cubicBezTo>
                    <a:pt x="4779" y="1430"/>
                    <a:pt x="4779" y="1430"/>
                    <a:pt x="4779" y="1430"/>
                  </a:cubicBezTo>
                  <a:cubicBezTo>
                    <a:pt x="4784" y="1424"/>
                    <a:pt x="4788" y="1417"/>
                    <a:pt x="4789" y="1408"/>
                  </a:cubicBezTo>
                  <a:cubicBezTo>
                    <a:pt x="4793" y="1384"/>
                    <a:pt x="4777" y="1361"/>
                    <a:pt x="4753" y="1356"/>
                  </a:cubicBezTo>
                  <a:cubicBezTo>
                    <a:pt x="4750" y="1356"/>
                    <a:pt x="4747" y="1356"/>
                    <a:pt x="4745" y="1356"/>
                  </a:cubicBezTo>
                  <a:cubicBezTo>
                    <a:pt x="4744" y="1356"/>
                    <a:pt x="4744" y="1356"/>
                    <a:pt x="4744" y="1356"/>
                  </a:cubicBezTo>
                  <a:moveTo>
                    <a:pt x="2800" y="955"/>
                  </a:moveTo>
                  <a:cubicBezTo>
                    <a:pt x="2513" y="837"/>
                    <a:pt x="2513" y="837"/>
                    <a:pt x="2513" y="837"/>
                  </a:cubicBezTo>
                  <a:cubicBezTo>
                    <a:pt x="3197" y="662"/>
                    <a:pt x="3197" y="662"/>
                    <a:pt x="3197" y="662"/>
                  </a:cubicBezTo>
                  <a:cubicBezTo>
                    <a:pt x="3199" y="664"/>
                    <a:pt x="3200" y="667"/>
                    <a:pt x="3202" y="670"/>
                  </a:cubicBezTo>
                  <a:cubicBezTo>
                    <a:pt x="2896" y="943"/>
                    <a:pt x="2896" y="943"/>
                    <a:pt x="2896" y="943"/>
                  </a:cubicBezTo>
                  <a:cubicBezTo>
                    <a:pt x="2887" y="932"/>
                    <a:pt x="2875" y="925"/>
                    <a:pt x="2861" y="923"/>
                  </a:cubicBezTo>
                  <a:cubicBezTo>
                    <a:pt x="2858" y="922"/>
                    <a:pt x="2855" y="922"/>
                    <a:pt x="2852" y="922"/>
                  </a:cubicBezTo>
                  <a:cubicBezTo>
                    <a:pt x="2830" y="922"/>
                    <a:pt x="2810" y="935"/>
                    <a:pt x="2800" y="955"/>
                  </a:cubicBezTo>
                  <a:moveTo>
                    <a:pt x="3492" y="843"/>
                  </a:moveTo>
                  <a:cubicBezTo>
                    <a:pt x="3304" y="671"/>
                    <a:pt x="3304" y="671"/>
                    <a:pt x="3304" y="671"/>
                  </a:cubicBezTo>
                  <a:cubicBezTo>
                    <a:pt x="3311" y="662"/>
                    <a:pt x="3316" y="652"/>
                    <a:pt x="3318" y="640"/>
                  </a:cubicBezTo>
                  <a:cubicBezTo>
                    <a:pt x="3319" y="637"/>
                    <a:pt x="3318" y="635"/>
                    <a:pt x="3319" y="632"/>
                  </a:cubicBezTo>
                  <a:cubicBezTo>
                    <a:pt x="3467" y="628"/>
                    <a:pt x="3467" y="628"/>
                    <a:pt x="3467" y="628"/>
                  </a:cubicBezTo>
                  <a:cubicBezTo>
                    <a:pt x="4052" y="932"/>
                    <a:pt x="4052" y="932"/>
                    <a:pt x="4052" y="932"/>
                  </a:cubicBezTo>
                  <a:cubicBezTo>
                    <a:pt x="3893" y="1009"/>
                    <a:pt x="3893" y="1009"/>
                    <a:pt x="3893" y="1009"/>
                  </a:cubicBezTo>
                  <a:cubicBezTo>
                    <a:pt x="3894" y="1012"/>
                    <a:pt x="3894" y="1014"/>
                    <a:pt x="3894" y="1017"/>
                  </a:cubicBezTo>
                  <a:cubicBezTo>
                    <a:pt x="4061" y="936"/>
                    <a:pt x="4061" y="936"/>
                    <a:pt x="4061" y="936"/>
                  </a:cubicBezTo>
                  <a:cubicBezTo>
                    <a:pt x="4271" y="1046"/>
                    <a:pt x="4271" y="1046"/>
                    <a:pt x="4271" y="1046"/>
                  </a:cubicBezTo>
                  <a:cubicBezTo>
                    <a:pt x="4262" y="1072"/>
                    <a:pt x="4265" y="1102"/>
                    <a:pt x="4283" y="1126"/>
                  </a:cubicBezTo>
                  <a:cubicBezTo>
                    <a:pt x="4290" y="1136"/>
                    <a:pt x="4299" y="1144"/>
                    <a:pt x="4309" y="1150"/>
                  </a:cubicBezTo>
                  <a:cubicBezTo>
                    <a:pt x="4018" y="1687"/>
                    <a:pt x="4018" y="1687"/>
                    <a:pt x="4018" y="1687"/>
                  </a:cubicBezTo>
                  <a:cubicBezTo>
                    <a:pt x="4011" y="1682"/>
                    <a:pt x="4003" y="1679"/>
                    <a:pt x="3994" y="1678"/>
                  </a:cubicBezTo>
                  <a:cubicBezTo>
                    <a:pt x="3990" y="1677"/>
                    <a:pt x="3987" y="1677"/>
                    <a:pt x="3983" y="1677"/>
                  </a:cubicBezTo>
                  <a:cubicBezTo>
                    <a:pt x="3978" y="1677"/>
                    <a:pt x="3973" y="1677"/>
                    <a:pt x="3968" y="1678"/>
                  </a:cubicBezTo>
                  <a:cubicBezTo>
                    <a:pt x="3832" y="1305"/>
                    <a:pt x="3832" y="1305"/>
                    <a:pt x="3832" y="1305"/>
                  </a:cubicBezTo>
                  <a:cubicBezTo>
                    <a:pt x="3808" y="1239"/>
                    <a:pt x="3808" y="1239"/>
                    <a:pt x="3808" y="1239"/>
                  </a:cubicBezTo>
                  <a:cubicBezTo>
                    <a:pt x="3806" y="1241"/>
                    <a:pt x="3804" y="1243"/>
                    <a:pt x="3802" y="1245"/>
                  </a:cubicBezTo>
                  <a:cubicBezTo>
                    <a:pt x="3850" y="1377"/>
                    <a:pt x="3850" y="1377"/>
                    <a:pt x="3850" y="1377"/>
                  </a:cubicBezTo>
                  <a:cubicBezTo>
                    <a:pt x="3961" y="1681"/>
                    <a:pt x="3961" y="1681"/>
                    <a:pt x="3961" y="1681"/>
                  </a:cubicBezTo>
                  <a:cubicBezTo>
                    <a:pt x="3957" y="1682"/>
                    <a:pt x="3954" y="1684"/>
                    <a:pt x="3951" y="1686"/>
                  </a:cubicBezTo>
                  <a:cubicBezTo>
                    <a:pt x="3904" y="1622"/>
                    <a:pt x="3904" y="1622"/>
                    <a:pt x="3904" y="1622"/>
                  </a:cubicBezTo>
                  <a:cubicBezTo>
                    <a:pt x="3664" y="1300"/>
                    <a:pt x="3664" y="1300"/>
                    <a:pt x="3664" y="1300"/>
                  </a:cubicBezTo>
                  <a:cubicBezTo>
                    <a:pt x="3660" y="1300"/>
                    <a:pt x="3657" y="1301"/>
                    <a:pt x="3654" y="1301"/>
                  </a:cubicBezTo>
                  <a:cubicBezTo>
                    <a:pt x="3944" y="1690"/>
                    <a:pt x="3944" y="1690"/>
                    <a:pt x="3944" y="1690"/>
                  </a:cubicBezTo>
                  <a:cubicBezTo>
                    <a:pt x="3931" y="1700"/>
                    <a:pt x="3921" y="1714"/>
                    <a:pt x="3918" y="1732"/>
                  </a:cubicBezTo>
                  <a:cubicBezTo>
                    <a:pt x="3918" y="1736"/>
                    <a:pt x="3917" y="1741"/>
                    <a:pt x="3918" y="1745"/>
                  </a:cubicBezTo>
                  <a:cubicBezTo>
                    <a:pt x="2735" y="1899"/>
                    <a:pt x="2735" y="1899"/>
                    <a:pt x="2735" y="1899"/>
                  </a:cubicBezTo>
                  <a:cubicBezTo>
                    <a:pt x="2648" y="1910"/>
                    <a:pt x="2648" y="1910"/>
                    <a:pt x="2648" y="1910"/>
                  </a:cubicBezTo>
                  <a:cubicBezTo>
                    <a:pt x="2645" y="1898"/>
                    <a:pt x="2639" y="1888"/>
                    <a:pt x="2630" y="1879"/>
                  </a:cubicBezTo>
                  <a:cubicBezTo>
                    <a:pt x="2861" y="1678"/>
                    <a:pt x="2861" y="1678"/>
                    <a:pt x="2861" y="1678"/>
                  </a:cubicBezTo>
                  <a:cubicBezTo>
                    <a:pt x="3427" y="1182"/>
                    <a:pt x="3427" y="1182"/>
                    <a:pt x="3427" y="1182"/>
                  </a:cubicBezTo>
                  <a:cubicBezTo>
                    <a:pt x="3426" y="1180"/>
                    <a:pt x="3424" y="1177"/>
                    <a:pt x="3423" y="1175"/>
                  </a:cubicBezTo>
                  <a:cubicBezTo>
                    <a:pt x="2624" y="1874"/>
                    <a:pt x="2624" y="1874"/>
                    <a:pt x="2624" y="1874"/>
                  </a:cubicBezTo>
                  <a:cubicBezTo>
                    <a:pt x="2616" y="1868"/>
                    <a:pt x="2606" y="1863"/>
                    <a:pt x="2595" y="1861"/>
                  </a:cubicBezTo>
                  <a:cubicBezTo>
                    <a:pt x="2595" y="1861"/>
                    <a:pt x="2594" y="1861"/>
                    <a:pt x="2594" y="1861"/>
                  </a:cubicBezTo>
                  <a:cubicBezTo>
                    <a:pt x="2729" y="1349"/>
                    <a:pt x="2729" y="1349"/>
                    <a:pt x="2729" y="1349"/>
                  </a:cubicBezTo>
                  <a:cubicBezTo>
                    <a:pt x="2752" y="1264"/>
                    <a:pt x="2752" y="1264"/>
                    <a:pt x="2752" y="1264"/>
                  </a:cubicBezTo>
                  <a:cubicBezTo>
                    <a:pt x="2754" y="1264"/>
                    <a:pt x="2756" y="1264"/>
                    <a:pt x="2758" y="1264"/>
                  </a:cubicBezTo>
                  <a:cubicBezTo>
                    <a:pt x="2789" y="1264"/>
                    <a:pt x="2817" y="1241"/>
                    <a:pt x="2822" y="1209"/>
                  </a:cubicBezTo>
                  <a:cubicBezTo>
                    <a:pt x="2823" y="1208"/>
                    <a:pt x="2822" y="1207"/>
                    <a:pt x="2823" y="1206"/>
                  </a:cubicBezTo>
                  <a:cubicBezTo>
                    <a:pt x="3400" y="1123"/>
                    <a:pt x="3400" y="1123"/>
                    <a:pt x="3400" y="1123"/>
                  </a:cubicBezTo>
                  <a:cubicBezTo>
                    <a:pt x="3399" y="1120"/>
                    <a:pt x="3399" y="1118"/>
                    <a:pt x="3398" y="1115"/>
                  </a:cubicBezTo>
                  <a:cubicBezTo>
                    <a:pt x="2998" y="1173"/>
                    <a:pt x="2998" y="1173"/>
                    <a:pt x="2998" y="1173"/>
                  </a:cubicBezTo>
                  <a:cubicBezTo>
                    <a:pt x="2823" y="1198"/>
                    <a:pt x="2823" y="1198"/>
                    <a:pt x="2823" y="1198"/>
                  </a:cubicBezTo>
                  <a:cubicBezTo>
                    <a:pt x="2823" y="1176"/>
                    <a:pt x="2812" y="1156"/>
                    <a:pt x="2794" y="1144"/>
                  </a:cubicBezTo>
                  <a:cubicBezTo>
                    <a:pt x="2840" y="1034"/>
                    <a:pt x="2840" y="1034"/>
                    <a:pt x="2840" y="1034"/>
                  </a:cubicBezTo>
                  <a:cubicBezTo>
                    <a:pt x="2841" y="1034"/>
                    <a:pt x="2842" y="1035"/>
                    <a:pt x="2842" y="1035"/>
                  </a:cubicBezTo>
                  <a:cubicBezTo>
                    <a:pt x="2846" y="1035"/>
                    <a:pt x="2849" y="1036"/>
                    <a:pt x="2852" y="1036"/>
                  </a:cubicBezTo>
                  <a:cubicBezTo>
                    <a:pt x="2877" y="1036"/>
                    <a:pt x="2899" y="1019"/>
                    <a:pt x="2906" y="996"/>
                  </a:cubicBezTo>
                  <a:cubicBezTo>
                    <a:pt x="3391" y="1085"/>
                    <a:pt x="3391" y="1085"/>
                    <a:pt x="3391" y="1085"/>
                  </a:cubicBezTo>
                  <a:cubicBezTo>
                    <a:pt x="3391" y="1082"/>
                    <a:pt x="3391" y="1079"/>
                    <a:pt x="3390" y="1076"/>
                  </a:cubicBezTo>
                  <a:cubicBezTo>
                    <a:pt x="2958" y="997"/>
                    <a:pt x="2958" y="997"/>
                    <a:pt x="2958" y="997"/>
                  </a:cubicBezTo>
                  <a:cubicBezTo>
                    <a:pt x="2908" y="988"/>
                    <a:pt x="2908" y="988"/>
                    <a:pt x="2908" y="988"/>
                  </a:cubicBezTo>
                  <a:cubicBezTo>
                    <a:pt x="2910" y="974"/>
                    <a:pt x="2907" y="961"/>
                    <a:pt x="2901" y="950"/>
                  </a:cubicBezTo>
                  <a:cubicBezTo>
                    <a:pt x="3207" y="676"/>
                    <a:pt x="3207" y="676"/>
                    <a:pt x="3207" y="676"/>
                  </a:cubicBezTo>
                  <a:cubicBezTo>
                    <a:pt x="3217" y="685"/>
                    <a:pt x="3229" y="692"/>
                    <a:pt x="3243" y="694"/>
                  </a:cubicBezTo>
                  <a:cubicBezTo>
                    <a:pt x="3246" y="695"/>
                    <a:pt x="3250" y="695"/>
                    <a:pt x="3253" y="695"/>
                  </a:cubicBezTo>
                  <a:cubicBezTo>
                    <a:pt x="3263" y="695"/>
                    <a:pt x="3273" y="693"/>
                    <a:pt x="3281" y="689"/>
                  </a:cubicBezTo>
                  <a:cubicBezTo>
                    <a:pt x="3415" y="934"/>
                    <a:pt x="3415" y="934"/>
                    <a:pt x="3415" y="934"/>
                  </a:cubicBezTo>
                  <a:cubicBezTo>
                    <a:pt x="3416" y="931"/>
                    <a:pt x="3418" y="928"/>
                    <a:pt x="3420" y="925"/>
                  </a:cubicBezTo>
                  <a:cubicBezTo>
                    <a:pt x="3397" y="885"/>
                    <a:pt x="3397" y="885"/>
                    <a:pt x="3397" y="885"/>
                  </a:cubicBezTo>
                  <a:cubicBezTo>
                    <a:pt x="3288" y="685"/>
                    <a:pt x="3288" y="685"/>
                    <a:pt x="3288" y="685"/>
                  </a:cubicBezTo>
                  <a:cubicBezTo>
                    <a:pt x="3292" y="682"/>
                    <a:pt x="3295" y="680"/>
                    <a:pt x="3299" y="677"/>
                  </a:cubicBezTo>
                  <a:cubicBezTo>
                    <a:pt x="3485" y="848"/>
                    <a:pt x="3485" y="848"/>
                    <a:pt x="3485" y="848"/>
                  </a:cubicBezTo>
                  <a:cubicBezTo>
                    <a:pt x="3487" y="846"/>
                    <a:pt x="3489" y="845"/>
                    <a:pt x="3492" y="843"/>
                  </a:cubicBezTo>
                  <a:moveTo>
                    <a:pt x="4062" y="926"/>
                  </a:moveTo>
                  <a:cubicBezTo>
                    <a:pt x="3487" y="628"/>
                    <a:pt x="3487" y="628"/>
                    <a:pt x="3487" y="628"/>
                  </a:cubicBezTo>
                  <a:cubicBezTo>
                    <a:pt x="3789" y="620"/>
                    <a:pt x="3789" y="620"/>
                    <a:pt x="3789" y="620"/>
                  </a:cubicBezTo>
                  <a:cubicBezTo>
                    <a:pt x="3792" y="659"/>
                    <a:pt x="3820" y="693"/>
                    <a:pt x="3860" y="699"/>
                  </a:cubicBezTo>
                  <a:cubicBezTo>
                    <a:pt x="3865" y="700"/>
                    <a:pt x="3870" y="700"/>
                    <a:pt x="3874" y="700"/>
                  </a:cubicBezTo>
                  <a:cubicBezTo>
                    <a:pt x="3901" y="700"/>
                    <a:pt x="3926" y="687"/>
                    <a:pt x="3942" y="667"/>
                  </a:cubicBezTo>
                  <a:cubicBezTo>
                    <a:pt x="4182" y="828"/>
                    <a:pt x="4182" y="828"/>
                    <a:pt x="4182" y="828"/>
                  </a:cubicBezTo>
                  <a:cubicBezTo>
                    <a:pt x="4180" y="832"/>
                    <a:pt x="4178" y="836"/>
                    <a:pt x="4178" y="840"/>
                  </a:cubicBezTo>
                  <a:cubicBezTo>
                    <a:pt x="4176" y="850"/>
                    <a:pt x="4178" y="860"/>
                    <a:pt x="4183" y="867"/>
                  </a:cubicBezTo>
                  <a:cubicBezTo>
                    <a:pt x="4062" y="926"/>
                    <a:pt x="4062" y="926"/>
                    <a:pt x="4062" y="926"/>
                  </a:cubicBezTo>
                  <a:moveTo>
                    <a:pt x="4187" y="821"/>
                  </a:moveTo>
                  <a:cubicBezTo>
                    <a:pt x="3947" y="659"/>
                    <a:pt x="3947" y="659"/>
                    <a:pt x="3947" y="659"/>
                  </a:cubicBezTo>
                  <a:cubicBezTo>
                    <a:pt x="3952" y="650"/>
                    <a:pt x="3956" y="640"/>
                    <a:pt x="3958" y="629"/>
                  </a:cubicBezTo>
                  <a:cubicBezTo>
                    <a:pt x="3959" y="622"/>
                    <a:pt x="3959" y="615"/>
                    <a:pt x="3959" y="608"/>
                  </a:cubicBezTo>
                  <a:cubicBezTo>
                    <a:pt x="4210" y="625"/>
                    <a:pt x="4210" y="625"/>
                    <a:pt x="4210" y="625"/>
                  </a:cubicBezTo>
                  <a:cubicBezTo>
                    <a:pt x="4210" y="662"/>
                    <a:pt x="4229" y="695"/>
                    <a:pt x="4260" y="713"/>
                  </a:cubicBezTo>
                  <a:cubicBezTo>
                    <a:pt x="4225" y="808"/>
                    <a:pt x="4225" y="808"/>
                    <a:pt x="4225" y="808"/>
                  </a:cubicBezTo>
                  <a:cubicBezTo>
                    <a:pt x="4225" y="808"/>
                    <a:pt x="4224" y="808"/>
                    <a:pt x="4223" y="808"/>
                  </a:cubicBezTo>
                  <a:cubicBezTo>
                    <a:pt x="4221" y="807"/>
                    <a:pt x="4219" y="807"/>
                    <a:pt x="4216" y="807"/>
                  </a:cubicBezTo>
                  <a:cubicBezTo>
                    <a:pt x="4208" y="807"/>
                    <a:pt x="4200" y="810"/>
                    <a:pt x="4193" y="815"/>
                  </a:cubicBezTo>
                  <a:cubicBezTo>
                    <a:pt x="4190" y="812"/>
                    <a:pt x="4190" y="812"/>
                    <a:pt x="4190" y="812"/>
                  </a:cubicBezTo>
                  <a:cubicBezTo>
                    <a:pt x="4192" y="816"/>
                    <a:pt x="4192" y="816"/>
                    <a:pt x="4192" y="816"/>
                  </a:cubicBezTo>
                  <a:cubicBezTo>
                    <a:pt x="4190" y="817"/>
                    <a:pt x="4188" y="819"/>
                    <a:pt x="4187" y="821"/>
                  </a:cubicBezTo>
                  <a:moveTo>
                    <a:pt x="3200" y="592"/>
                  </a:moveTo>
                  <a:cubicBezTo>
                    <a:pt x="3076" y="465"/>
                    <a:pt x="3076" y="465"/>
                    <a:pt x="3076" y="465"/>
                  </a:cubicBezTo>
                  <a:cubicBezTo>
                    <a:pt x="3084" y="456"/>
                    <a:pt x="3091" y="446"/>
                    <a:pt x="3095" y="435"/>
                  </a:cubicBezTo>
                  <a:cubicBezTo>
                    <a:pt x="3452" y="620"/>
                    <a:pt x="3452" y="620"/>
                    <a:pt x="3452" y="620"/>
                  </a:cubicBezTo>
                  <a:cubicBezTo>
                    <a:pt x="3318" y="624"/>
                    <a:pt x="3318" y="624"/>
                    <a:pt x="3318" y="624"/>
                  </a:cubicBezTo>
                  <a:cubicBezTo>
                    <a:pt x="3316" y="595"/>
                    <a:pt x="3294" y="570"/>
                    <a:pt x="3264" y="565"/>
                  </a:cubicBezTo>
                  <a:cubicBezTo>
                    <a:pt x="3261" y="564"/>
                    <a:pt x="3257" y="564"/>
                    <a:pt x="3253" y="564"/>
                  </a:cubicBezTo>
                  <a:cubicBezTo>
                    <a:pt x="3232" y="564"/>
                    <a:pt x="3212" y="575"/>
                    <a:pt x="3200" y="592"/>
                  </a:cubicBezTo>
                  <a:moveTo>
                    <a:pt x="2952" y="337"/>
                  </a:moveTo>
                  <a:cubicBezTo>
                    <a:pt x="2773" y="153"/>
                    <a:pt x="2773" y="153"/>
                    <a:pt x="2773" y="153"/>
                  </a:cubicBezTo>
                  <a:cubicBezTo>
                    <a:pt x="2779" y="143"/>
                    <a:pt x="2784" y="133"/>
                    <a:pt x="2786" y="122"/>
                  </a:cubicBezTo>
                  <a:cubicBezTo>
                    <a:pt x="4215" y="599"/>
                    <a:pt x="4215" y="599"/>
                    <a:pt x="4215" y="599"/>
                  </a:cubicBezTo>
                  <a:cubicBezTo>
                    <a:pt x="4213" y="603"/>
                    <a:pt x="4212" y="607"/>
                    <a:pt x="4211" y="611"/>
                  </a:cubicBezTo>
                  <a:cubicBezTo>
                    <a:pt x="4211" y="613"/>
                    <a:pt x="4211" y="614"/>
                    <a:pt x="4211" y="616"/>
                  </a:cubicBezTo>
                  <a:cubicBezTo>
                    <a:pt x="3957" y="599"/>
                    <a:pt x="3957" y="599"/>
                    <a:pt x="3957" y="599"/>
                  </a:cubicBezTo>
                  <a:cubicBezTo>
                    <a:pt x="3951" y="565"/>
                    <a:pt x="3924" y="537"/>
                    <a:pt x="3888" y="531"/>
                  </a:cubicBezTo>
                  <a:cubicBezTo>
                    <a:pt x="3883" y="531"/>
                    <a:pt x="3879" y="530"/>
                    <a:pt x="3874" y="530"/>
                  </a:cubicBezTo>
                  <a:cubicBezTo>
                    <a:pt x="3833" y="530"/>
                    <a:pt x="3797" y="560"/>
                    <a:pt x="3790" y="601"/>
                  </a:cubicBezTo>
                  <a:cubicBezTo>
                    <a:pt x="3790" y="605"/>
                    <a:pt x="3790" y="608"/>
                    <a:pt x="3790" y="612"/>
                  </a:cubicBezTo>
                  <a:cubicBezTo>
                    <a:pt x="3471" y="620"/>
                    <a:pt x="3471" y="620"/>
                    <a:pt x="3471" y="620"/>
                  </a:cubicBezTo>
                  <a:cubicBezTo>
                    <a:pt x="3097" y="425"/>
                    <a:pt x="3097" y="425"/>
                    <a:pt x="3097" y="425"/>
                  </a:cubicBezTo>
                  <a:cubicBezTo>
                    <a:pt x="3103" y="401"/>
                    <a:pt x="3099" y="374"/>
                    <a:pt x="3084" y="352"/>
                  </a:cubicBezTo>
                  <a:cubicBezTo>
                    <a:pt x="3066" y="328"/>
                    <a:pt x="3039" y="315"/>
                    <a:pt x="3011" y="315"/>
                  </a:cubicBezTo>
                  <a:cubicBezTo>
                    <a:pt x="2993" y="315"/>
                    <a:pt x="2975" y="320"/>
                    <a:pt x="2959" y="332"/>
                  </a:cubicBezTo>
                  <a:cubicBezTo>
                    <a:pt x="2957" y="333"/>
                    <a:pt x="2954" y="335"/>
                    <a:pt x="2952" y="337"/>
                  </a:cubicBezTo>
                  <a:moveTo>
                    <a:pt x="2691" y="0"/>
                  </a:moveTo>
                  <a:cubicBezTo>
                    <a:pt x="2643" y="0"/>
                    <a:pt x="2601" y="34"/>
                    <a:pt x="2593" y="82"/>
                  </a:cubicBezTo>
                  <a:cubicBezTo>
                    <a:pt x="2590" y="100"/>
                    <a:pt x="2592" y="118"/>
                    <a:pt x="2598" y="133"/>
                  </a:cubicBezTo>
                  <a:cubicBezTo>
                    <a:pt x="1835" y="375"/>
                    <a:pt x="1835" y="375"/>
                    <a:pt x="1835" y="375"/>
                  </a:cubicBezTo>
                  <a:cubicBezTo>
                    <a:pt x="1838" y="377"/>
                    <a:pt x="1841" y="379"/>
                    <a:pt x="1844" y="382"/>
                  </a:cubicBezTo>
                  <a:cubicBezTo>
                    <a:pt x="2602" y="142"/>
                    <a:pt x="2602" y="142"/>
                    <a:pt x="2602" y="142"/>
                  </a:cubicBezTo>
                  <a:cubicBezTo>
                    <a:pt x="2616" y="170"/>
                    <a:pt x="2642" y="191"/>
                    <a:pt x="2674" y="196"/>
                  </a:cubicBezTo>
                  <a:cubicBezTo>
                    <a:pt x="2680" y="197"/>
                    <a:pt x="2685" y="198"/>
                    <a:pt x="2691" y="198"/>
                  </a:cubicBezTo>
                  <a:cubicBezTo>
                    <a:pt x="2721" y="198"/>
                    <a:pt x="2749" y="183"/>
                    <a:pt x="2767" y="160"/>
                  </a:cubicBezTo>
                  <a:cubicBezTo>
                    <a:pt x="2946" y="344"/>
                    <a:pt x="2946" y="344"/>
                    <a:pt x="2946" y="344"/>
                  </a:cubicBezTo>
                  <a:cubicBezTo>
                    <a:pt x="2929" y="362"/>
                    <a:pt x="2921" y="386"/>
                    <a:pt x="2922" y="410"/>
                  </a:cubicBezTo>
                  <a:cubicBezTo>
                    <a:pt x="1930" y="560"/>
                    <a:pt x="1930" y="560"/>
                    <a:pt x="1930" y="560"/>
                  </a:cubicBezTo>
                  <a:cubicBezTo>
                    <a:pt x="1930" y="563"/>
                    <a:pt x="1931" y="566"/>
                    <a:pt x="1931" y="569"/>
                  </a:cubicBezTo>
                  <a:cubicBezTo>
                    <a:pt x="2923" y="420"/>
                    <a:pt x="2923" y="420"/>
                    <a:pt x="2923" y="420"/>
                  </a:cubicBezTo>
                  <a:cubicBezTo>
                    <a:pt x="2926" y="432"/>
                    <a:pt x="2930" y="445"/>
                    <a:pt x="2938" y="456"/>
                  </a:cubicBezTo>
                  <a:cubicBezTo>
                    <a:pt x="2956" y="481"/>
                    <a:pt x="2983" y="493"/>
                    <a:pt x="3011" y="493"/>
                  </a:cubicBezTo>
                  <a:cubicBezTo>
                    <a:pt x="3029" y="493"/>
                    <a:pt x="3047" y="488"/>
                    <a:pt x="3063" y="477"/>
                  </a:cubicBezTo>
                  <a:cubicBezTo>
                    <a:pt x="3065" y="475"/>
                    <a:pt x="3067" y="473"/>
                    <a:pt x="3069" y="471"/>
                  </a:cubicBezTo>
                  <a:cubicBezTo>
                    <a:pt x="3195" y="601"/>
                    <a:pt x="3195" y="601"/>
                    <a:pt x="3195" y="601"/>
                  </a:cubicBezTo>
                  <a:cubicBezTo>
                    <a:pt x="3192" y="606"/>
                    <a:pt x="3190" y="612"/>
                    <a:pt x="3189" y="619"/>
                  </a:cubicBezTo>
                  <a:cubicBezTo>
                    <a:pt x="3187" y="631"/>
                    <a:pt x="3189" y="643"/>
                    <a:pt x="3193" y="653"/>
                  </a:cubicBezTo>
                  <a:cubicBezTo>
                    <a:pt x="2499" y="831"/>
                    <a:pt x="2499" y="831"/>
                    <a:pt x="2499" y="831"/>
                  </a:cubicBezTo>
                  <a:cubicBezTo>
                    <a:pt x="2491" y="828"/>
                    <a:pt x="2491" y="828"/>
                    <a:pt x="2491" y="828"/>
                  </a:cubicBezTo>
                  <a:cubicBezTo>
                    <a:pt x="2480" y="800"/>
                    <a:pt x="2456" y="779"/>
                    <a:pt x="2426" y="774"/>
                  </a:cubicBezTo>
                  <a:cubicBezTo>
                    <a:pt x="2421" y="773"/>
                    <a:pt x="2416" y="773"/>
                    <a:pt x="2412" y="773"/>
                  </a:cubicBezTo>
                  <a:cubicBezTo>
                    <a:pt x="2399" y="773"/>
                    <a:pt x="2387" y="776"/>
                    <a:pt x="2376" y="781"/>
                  </a:cubicBezTo>
                  <a:cubicBezTo>
                    <a:pt x="1929" y="597"/>
                    <a:pt x="1929" y="597"/>
                    <a:pt x="1929" y="597"/>
                  </a:cubicBezTo>
                  <a:cubicBezTo>
                    <a:pt x="1929" y="600"/>
                    <a:pt x="1929" y="603"/>
                    <a:pt x="1928" y="606"/>
                  </a:cubicBezTo>
                  <a:cubicBezTo>
                    <a:pt x="2367" y="786"/>
                    <a:pt x="2367" y="786"/>
                    <a:pt x="2367" y="786"/>
                  </a:cubicBezTo>
                  <a:cubicBezTo>
                    <a:pt x="2351" y="796"/>
                    <a:pt x="2338" y="812"/>
                    <a:pt x="2331" y="832"/>
                  </a:cubicBezTo>
                  <a:cubicBezTo>
                    <a:pt x="2127" y="777"/>
                    <a:pt x="2127" y="777"/>
                    <a:pt x="2127" y="777"/>
                  </a:cubicBezTo>
                  <a:cubicBezTo>
                    <a:pt x="1922" y="638"/>
                    <a:pt x="1922" y="638"/>
                    <a:pt x="1922" y="638"/>
                  </a:cubicBezTo>
                  <a:cubicBezTo>
                    <a:pt x="1922" y="641"/>
                    <a:pt x="1921" y="643"/>
                    <a:pt x="1920" y="646"/>
                  </a:cubicBezTo>
                  <a:cubicBezTo>
                    <a:pt x="2103" y="770"/>
                    <a:pt x="2103" y="770"/>
                    <a:pt x="2103" y="770"/>
                  </a:cubicBezTo>
                  <a:cubicBezTo>
                    <a:pt x="1889" y="712"/>
                    <a:pt x="1889" y="712"/>
                    <a:pt x="1889" y="712"/>
                  </a:cubicBezTo>
                  <a:cubicBezTo>
                    <a:pt x="1887" y="715"/>
                    <a:pt x="1885" y="718"/>
                    <a:pt x="1883" y="720"/>
                  </a:cubicBezTo>
                  <a:cubicBezTo>
                    <a:pt x="2127" y="786"/>
                    <a:pt x="2127" y="786"/>
                    <a:pt x="2127" y="786"/>
                  </a:cubicBezTo>
                  <a:cubicBezTo>
                    <a:pt x="2698" y="1173"/>
                    <a:pt x="2698" y="1173"/>
                    <a:pt x="2698" y="1173"/>
                  </a:cubicBezTo>
                  <a:cubicBezTo>
                    <a:pt x="2696" y="1177"/>
                    <a:pt x="2694" y="1182"/>
                    <a:pt x="2693" y="1188"/>
                  </a:cubicBezTo>
                  <a:cubicBezTo>
                    <a:pt x="2691" y="1201"/>
                    <a:pt x="2693" y="1214"/>
                    <a:pt x="2698" y="1226"/>
                  </a:cubicBezTo>
                  <a:cubicBezTo>
                    <a:pt x="1989" y="1445"/>
                    <a:pt x="1989" y="1445"/>
                    <a:pt x="1989" y="1445"/>
                  </a:cubicBezTo>
                  <a:cubicBezTo>
                    <a:pt x="1981" y="1424"/>
                    <a:pt x="1963" y="1407"/>
                    <a:pt x="1939" y="1403"/>
                  </a:cubicBezTo>
                  <a:cubicBezTo>
                    <a:pt x="1936" y="1403"/>
                    <a:pt x="1933" y="1403"/>
                    <a:pt x="1930" y="1403"/>
                  </a:cubicBezTo>
                  <a:cubicBezTo>
                    <a:pt x="1927" y="1403"/>
                    <a:pt x="1924" y="1403"/>
                    <a:pt x="1921" y="1403"/>
                  </a:cubicBezTo>
                  <a:cubicBezTo>
                    <a:pt x="1829" y="894"/>
                    <a:pt x="1829" y="894"/>
                    <a:pt x="1829" y="894"/>
                  </a:cubicBezTo>
                  <a:cubicBezTo>
                    <a:pt x="1810" y="789"/>
                    <a:pt x="1810" y="789"/>
                    <a:pt x="1810" y="789"/>
                  </a:cubicBezTo>
                  <a:cubicBezTo>
                    <a:pt x="1807" y="791"/>
                    <a:pt x="1805" y="792"/>
                    <a:pt x="1802" y="794"/>
                  </a:cubicBezTo>
                  <a:cubicBezTo>
                    <a:pt x="1856" y="1090"/>
                    <a:pt x="1856" y="1090"/>
                    <a:pt x="1856" y="1090"/>
                  </a:cubicBezTo>
                  <a:cubicBezTo>
                    <a:pt x="1913" y="1404"/>
                    <a:pt x="1913" y="1404"/>
                    <a:pt x="1913" y="1404"/>
                  </a:cubicBezTo>
                  <a:cubicBezTo>
                    <a:pt x="1897" y="1408"/>
                    <a:pt x="1883" y="1418"/>
                    <a:pt x="1874" y="1431"/>
                  </a:cubicBezTo>
                  <a:cubicBezTo>
                    <a:pt x="1152" y="1009"/>
                    <a:pt x="1152" y="1009"/>
                    <a:pt x="1152" y="1009"/>
                  </a:cubicBezTo>
                  <a:cubicBezTo>
                    <a:pt x="1460" y="705"/>
                    <a:pt x="1460" y="705"/>
                    <a:pt x="1460" y="705"/>
                  </a:cubicBezTo>
                  <a:cubicBezTo>
                    <a:pt x="1459" y="702"/>
                    <a:pt x="1457" y="700"/>
                    <a:pt x="1455" y="697"/>
                  </a:cubicBezTo>
                  <a:cubicBezTo>
                    <a:pt x="1143" y="1004"/>
                    <a:pt x="1143" y="1004"/>
                    <a:pt x="1143" y="1004"/>
                  </a:cubicBezTo>
                  <a:cubicBezTo>
                    <a:pt x="1096" y="977"/>
                    <a:pt x="1096" y="977"/>
                    <a:pt x="1096" y="977"/>
                  </a:cubicBezTo>
                  <a:cubicBezTo>
                    <a:pt x="1099" y="958"/>
                    <a:pt x="1095" y="939"/>
                    <a:pt x="1086" y="924"/>
                  </a:cubicBezTo>
                  <a:cubicBezTo>
                    <a:pt x="1450" y="686"/>
                    <a:pt x="1450" y="686"/>
                    <a:pt x="1450" y="686"/>
                  </a:cubicBezTo>
                  <a:cubicBezTo>
                    <a:pt x="1448" y="683"/>
                    <a:pt x="1447" y="680"/>
                    <a:pt x="1446" y="677"/>
                  </a:cubicBezTo>
                  <a:cubicBezTo>
                    <a:pt x="1081" y="916"/>
                    <a:pt x="1081" y="916"/>
                    <a:pt x="1081" y="916"/>
                  </a:cubicBezTo>
                  <a:cubicBezTo>
                    <a:pt x="1068" y="899"/>
                    <a:pt x="1049" y="886"/>
                    <a:pt x="1026" y="882"/>
                  </a:cubicBezTo>
                  <a:cubicBezTo>
                    <a:pt x="1022" y="882"/>
                    <a:pt x="1017" y="881"/>
                    <a:pt x="1012" y="881"/>
                  </a:cubicBezTo>
                  <a:cubicBezTo>
                    <a:pt x="971" y="881"/>
                    <a:pt x="935" y="911"/>
                    <a:pt x="928" y="952"/>
                  </a:cubicBezTo>
                  <a:cubicBezTo>
                    <a:pt x="921" y="995"/>
                    <a:pt x="947" y="1035"/>
                    <a:pt x="987" y="1047"/>
                  </a:cubicBezTo>
                  <a:cubicBezTo>
                    <a:pt x="951" y="1193"/>
                    <a:pt x="951" y="1193"/>
                    <a:pt x="951" y="1193"/>
                  </a:cubicBezTo>
                  <a:cubicBezTo>
                    <a:pt x="548" y="1590"/>
                    <a:pt x="548" y="1590"/>
                    <a:pt x="548" y="1590"/>
                  </a:cubicBezTo>
                  <a:cubicBezTo>
                    <a:pt x="531" y="1572"/>
                    <a:pt x="507" y="1563"/>
                    <a:pt x="483" y="1563"/>
                  </a:cubicBezTo>
                  <a:cubicBezTo>
                    <a:pt x="466" y="1563"/>
                    <a:pt x="448" y="1568"/>
                    <a:pt x="432" y="1579"/>
                  </a:cubicBezTo>
                  <a:cubicBezTo>
                    <a:pt x="392" y="1608"/>
                    <a:pt x="383" y="1664"/>
                    <a:pt x="411" y="1704"/>
                  </a:cubicBezTo>
                  <a:cubicBezTo>
                    <a:pt x="412" y="1705"/>
                    <a:pt x="412" y="1705"/>
                    <a:pt x="413" y="1706"/>
                  </a:cubicBezTo>
                  <a:cubicBezTo>
                    <a:pt x="288" y="1811"/>
                    <a:pt x="288" y="1811"/>
                    <a:pt x="288" y="1811"/>
                  </a:cubicBezTo>
                  <a:cubicBezTo>
                    <a:pt x="290" y="1814"/>
                    <a:pt x="292" y="1816"/>
                    <a:pt x="294" y="1818"/>
                  </a:cubicBezTo>
                  <a:cubicBezTo>
                    <a:pt x="419" y="1713"/>
                    <a:pt x="419" y="1713"/>
                    <a:pt x="419" y="1713"/>
                  </a:cubicBezTo>
                  <a:cubicBezTo>
                    <a:pt x="427" y="1721"/>
                    <a:pt x="435" y="1727"/>
                    <a:pt x="445" y="1732"/>
                  </a:cubicBezTo>
                  <a:cubicBezTo>
                    <a:pt x="367" y="2196"/>
                    <a:pt x="367" y="2196"/>
                    <a:pt x="367" y="2196"/>
                  </a:cubicBezTo>
                  <a:cubicBezTo>
                    <a:pt x="307" y="2134"/>
                    <a:pt x="307" y="2134"/>
                    <a:pt x="307" y="2134"/>
                  </a:cubicBezTo>
                  <a:cubicBezTo>
                    <a:pt x="307" y="2135"/>
                    <a:pt x="306" y="2135"/>
                    <a:pt x="306" y="2136"/>
                  </a:cubicBezTo>
                  <a:cubicBezTo>
                    <a:pt x="304" y="2138"/>
                    <a:pt x="303" y="2140"/>
                    <a:pt x="301" y="2142"/>
                  </a:cubicBezTo>
                  <a:cubicBezTo>
                    <a:pt x="366" y="2208"/>
                    <a:pt x="366" y="2208"/>
                    <a:pt x="366" y="2208"/>
                  </a:cubicBezTo>
                  <a:cubicBezTo>
                    <a:pt x="258" y="2857"/>
                    <a:pt x="258" y="2857"/>
                    <a:pt x="258" y="2857"/>
                  </a:cubicBezTo>
                  <a:cubicBezTo>
                    <a:pt x="261" y="2858"/>
                    <a:pt x="264" y="2858"/>
                    <a:pt x="267" y="2859"/>
                  </a:cubicBezTo>
                  <a:cubicBezTo>
                    <a:pt x="374" y="2216"/>
                    <a:pt x="374" y="2216"/>
                    <a:pt x="374" y="2216"/>
                  </a:cubicBezTo>
                  <a:cubicBezTo>
                    <a:pt x="542" y="2390"/>
                    <a:pt x="542" y="2390"/>
                    <a:pt x="542" y="2390"/>
                  </a:cubicBezTo>
                  <a:cubicBezTo>
                    <a:pt x="531" y="2401"/>
                    <a:pt x="524" y="2416"/>
                    <a:pt x="521" y="2433"/>
                  </a:cubicBezTo>
                  <a:cubicBezTo>
                    <a:pt x="515" y="2469"/>
                    <a:pt x="532" y="2503"/>
                    <a:pt x="561" y="2520"/>
                  </a:cubicBezTo>
                  <a:cubicBezTo>
                    <a:pt x="357" y="2907"/>
                    <a:pt x="357" y="2907"/>
                    <a:pt x="357" y="2907"/>
                  </a:cubicBezTo>
                  <a:cubicBezTo>
                    <a:pt x="359" y="2909"/>
                    <a:pt x="362" y="2911"/>
                    <a:pt x="364" y="2913"/>
                  </a:cubicBezTo>
                  <a:cubicBezTo>
                    <a:pt x="569" y="2524"/>
                    <a:pt x="569" y="2524"/>
                    <a:pt x="569" y="2524"/>
                  </a:cubicBezTo>
                  <a:cubicBezTo>
                    <a:pt x="576" y="2527"/>
                    <a:pt x="583" y="2530"/>
                    <a:pt x="591" y="2531"/>
                  </a:cubicBezTo>
                  <a:cubicBezTo>
                    <a:pt x="595" y="2532"/>
                    <a:pt x="599" y="2532"/>
                    <a:pt x="604" y="2532"/>
                  </a:cubicBezTo>
                  <a:cubicBezTo>
                    <a:pt x="610" y="2532"/>
                    <a:pt x="616" y="2532"/>
                    <a:pt x="622" y="2530"/>
                  </a:cubicBezTo>
                  <a:cubicBezTo>
                    <a:pt x="827" y="2944"/>
                    <a:pt x="827" y="2944"/>
                    <a:pt x="827" y="2944"/>
                  </a:cubicBezTo>
                  <a:cubicBezTo>
                    <a:pt x="819" y="2949"/>
                    <a:pt x="812" y="2955"/>
                    <a:pt x="806" y="2963"/>
                  </a:cubicBezTo>
                  <a:cubicBezTo>
                    <a:pt x="802" y="2970"/>
                    <a:pt x="802" y="2970"/>
                    <a:pt x="802" y="2970"/>
                  </a:cubicBezTo>
                  <a:cubicBezTo>
                    <a:pt x="799" y="2976"/>
                    <a:pt x="796" y="2983"/>
                    <a:pt x="795" y="2990"/>
                  </a:cubicBezTo>
                  <a:cubicBezTo>
                    <a:pt x="794" y="2996"/>
                    <a:pt x="794" y="3003"/>
                    <a:pt x="795" y="3009"/>
                  </a:cubicBezTo>
                  <a:cubicBezTo>
                    <a:pt x="448" y="3078"/>
                    <a:pt x="448" y="3078"/>
                    <a:pt x="448" y="3078"/>
                  </a:cubicBezTo>
                  <a:cubicBezTo>
                    <a:pt x="449" y="3081"/>
                    <a:pt x="449" y="3083"/>
                    <a:pt x="449" y="3086"/>
                  </a:cubicBezTo>
                  <a:cubicBezTo>
                    <a:pt x="797" y="3017"/>
                    <a:pt x="797" y="3017"/>
                    <a:pt x="797" y="3017"/>
                  </a:cubicBezTo>
                  <a:cubicBezTo>
                    <a:pt x="802" y="3037"/>
                    <a:pt x="816" y="3053"/>
                    <a:pt x="835" y="3061"/>
                  </a:cubicBezTo>
                  <a:cubicBezTo>
                    <a:pt x="762" y="3715"/>
                    <a:pt x="762" y="3715"/>
                    <a:pt x="762" y="3715"/>
                  </a:cubicBezTo>
                  <a:cubicBezTo>
                    <a:pt x="724" y="3719"/>
                    <a:pt x="692" y="3747"/>
                    <a:pt x="686" y="3786"/>
                  </a:cubicBezTo>
                  <a:cubicBezTo>
                    <a:pt x="680" y="3819"/>
                    <a:pt x="695" y="3851"/>
                    <a:pt x="721" y="3869"/>
                  </a:cubicBezTo>
                  <a:cubicBezTo>
                    <a:pt x="657" y="4007"/>
                    <a:pt x="657" y="4007"/>
                    <a:pt x="657" y="4007"/>
                  </a:cubicBezTo>
                  <a:cubicBezTo>
                    <a:pt x="650" y="4004"/>
                    <a:pt x="643" y="4002"/>
                    <a:pt x="636" y="4000"/>
                  </a:cubicBezTo>
                  <a:cubicBezTo>
                    <a:pt x="632" y="4000"/>
                    <a:pt x="628" y="4000"/>
                    <a:pt x="623" y="4000"/>
                  </a:cubicBezTo>
                  <a:cubicBezTo>
                    <a:pt x="623" y="4000"/>
                    <a:pt x="623" y="4000"/>
                    <a:pt x="623" y="4000"/>
                  </a:cubicBezTo>
                  <a:cubicBezTo>
                    <a:pt x="292" y="3338"/>
                    <a:pt x="292" y="3338"/>
                    <a:pt x="292" y="3338"/>
                  </a:cubicBezTo>
                  <a:cubicBezTo>
                    <a:pt x="289" y="3339"/>
                    <a:pt x="286" y="3340"/>
                    <a:pt x="283" y="3341"/>
                  </a:cubicBezTo>
                  <a:cubicBezTo>
                    <a:pt x="613" y="4000"/>
                    <a:pt x="613" y="4000"/>
                    <a:pt x="613" y="4000"/>
                  </a:cubicBezTo>
                  <a:cubicBezTo>
                    <a:pt x="591" y="4002"/>
                    <a:pt x="571" y="4013"/>
                    <a:pt x="557" y="4030"/>
                  </a:cubicBezTo>
                  <a:cubicBezTo>
                    <a:pt x="182" y="3653"/>
                    <a:pt x="182" y="3653"/>
                    <a:pt x="182" y="3653"/>
                  </a:cubicBezTo>
                  <a:cubicBezTo>
                    <a:pt x="194" y="3640"/>
                    <a:pt x="202" y="3624"/>
                    <a:pt x="205" y="3605"/>
                  </a:cubicBezTo>
                  <a:cubicBezTo>
                    <a:pt x="213" y="3557"/>
                    <a:pt x="184" y="3511"/>
                    <a:pt x="139" y="3496"/>
                  </a:cubicBezTo>
                  <a:cubicBezTo>
                    <a:pt x="177" y="3356"/>
                    <a:pt x="177" y="3356"/>
                    <a:pt x="177" y="3356"/>
                  </a:cubicBezTo>
                  <a:cubicBezTo>
                    <a:pt x="174" y="3356"/>
                    <a:pt x="171" y="3356"/>
                    <a:pt x="168" y="3355"/>
                  </a:cubicBezTo>
                  <a:cubicBezTo>
                    <a:pt x="130" y="3493"/>
                    <a:pt x="130" y="3493"/>
                    <a:pt x="130" y="3493"/>
                  </a:cubicBezTo>
                  <a:cubicBezTo>
                    <a:pt x="128" y="3493"/>
                    <a:pt x="126" y="3492"/>
                    <a:pt x="123" y="3492"/>
                  </a:cubicBezTo>
                  <a:cubicBezTo>
                    <a:pt x="122" y="3491"/>
                    <a:pt x="120" y="3491"/>
                    <a:pt x="119" y="3491"/>
                  </a:cubicBezTo>
                  <a:cubicBezTo>
                    <a:pt x="120" y="3345"/>
                    <a:pt x="120" y="3345"/>
                    <a:pt x="120" y="3345"/>
                  </a:cubicBezTo>
                  <a:cubicBezTo>
                    <a:pt x="117" y="3344"/>
                    <a:pt x="114" y="3343"/>
                    <a:pt x="110" y="3342"/>
                  </a:cubicBezTo>
                  <a:cubicBezTo>
                    <a:pt x="109" y="3491"/>
                    <a:pt x="109" y="3491"/>
                    <a:pt x="109" y="3491"/>
                  </a:cubicBezTo>
                  <a:cubicBezTo>
                    <a:pt x="109" y="3491"/>
                    <a:pt x="108" y="3491"/>
                    <a:pt x="107" y="3491"/>
                  </a:cubicBezTo>
                  <a:cubicBezTo>
                    <a:pt x="59" y="3491"/>
                    <a:pt x="17" y="3525"/>
                    <a:pt x="9" y="3573"/>
                  </a:cubicBezTo>
                  <a:cubicBezTo>
                    <a:pt x="0" y="3627"/>
                    <a:pt x="37" y="3678"/>
                    <a:pt x="91" y="3687"/>
                  </a:cubicBezTo>
                  <a:cubicBezTo>
                    <a:pt x="96" y="3688"/>
                    <a:pt x="101" y="3688"/>
                    <a:pt x="106" y="3688"/>
                  </a:cubicBezTo>
                  <a:cubicBezTo>
                    <a:pt x="118" y="3688"/>
                    <a:pt x="129" y="3686"/>
                    <a:pt x="139" y="3682"/>
                  </a:cubicBezTo>
                  <a:cubicBezTo>
                    <a:pt x="1023" y="4918"/>
                    <a:pt x="1023" y="4918"/>
                    <a:pt x="1023" y="4918"/>
                  </a:cubicBezTo>
                  <a:cubicBezTo>
                    <a:pt x="1009" y="4932"/>
                    <a:pt x="999" y="4950"/>
                    <a:pt x="996" y="4971"/>
                  </a:cubicBezTo>
                  <a:cubicBezTo>
                    <a:pt x="987" y="5025"/>
                    <a:pt x="1024" y="5076"/>
                    <a:pt x="1078" y="5085"/>
                  </a:cubicBezTo>
                  <a:cubicBezTo>
                    <a:pt x="1083" y="5086"/>
                    <a:pt x="1088" y="5086"/>
                    <a:pt x="1094" y="5086"/>
                  </a:cubicBezTo>
                  <a:cubicBezTo>
                    <a:pt x="1129" y="5086"/>
                    <a:pt x="1160" y="5068"/>
                    <a:pt x="1178" y="5039"/>
                  </a:cubicBezTo>
                  <a:cubicBezTo>
                    <a:pt x="2606" y="5515"/>
                    <a:pt x="2606" y="5515"/>
                    <a:pt x="2606" y="5515"/>
                  </a:cubicBezTo>
                  <a:cubicBezTo>
                    <a:pt x="2605" y="5518"/>
                    <a:pt x="2604" y="5520"/>
                    <a:pt x="2604" y="5523"/>
                  </a:cubicBezTo>
                  <a:cubicBezTo>
                    <a:pt x="2595" y="5577"/>
                    <a:pt x="2631" y="5628"/>
                    <a:pt x="2685" y="5637"/>
                  </a:cubicBezTo>
                  <a:cubicBezTo>
                    <a:pt x="2691" y="5638"/>
                    <a:pt x="2696" y="5638"/>
                    <a:pt x="2702" y="5638"/>
                  </a:cubicBezTo>
                  <a:cubicBezTo>
                    <a:pt x="2749" y="5638"/>
                    <a:pt x="2791" y="5604"/>
                    <a:pt x="2799" y="5556"/>
                  </a:cubicBezTo>
                  <a:cubicBezTo>
                    <a:pt x="2802" y="5539"/>
                    <a:pt x="2800" y="5522"/>
                    <a:pt x="2794" y="5507"/>
                  </a:cubicBezTo>
                  <a:cubicBezTo>
                    <a:pt x="3511" y="5280"/>
                    <a:pt x="3511" y="5280"/>
                    <a:pt x="3511" y="5280"/>
                  </a:cubicBezTo>
                  <a:cubicBezTo>
                    <a:pt x="3507" y="5278"/>
                    <a:pt x="3503" y="5276"/>
                    <a:pt x="3498" y="5274"/>
                  </a:cubicBezTo>
                  <a:cubicBezTo>
                    <a:pt x="2791" y="5498"/>
                    <a:pt x="2791" y="5498"/>
                    <a:pt x="2791" y="5498"/>
                  </a:cubicBezTo>
                  <a:cubicBezTo>
                    <a:pt x="2790" y="5495"/>
                    <a:pt x="2789" y="5493"/>
                    <a:pt x="2787" y="5491"/>
                  </a:cubicBezTo>
                  <a:cubicBezTo>
                    <a:pt x="3382" y="5193"/>
                    <a:pt x="3382" y="5193"/>
                    <a:pt x="3382" y="5193"/>
                  </a:cubicBezTo>
                  <a:cubicBezTo>
                    <a:pt x="3394" y="5213"/>
                    <a:pt x="3413" y="5228"/>
                    <a:pt x="3436" y="5234"/>
                  </a:cubicBezTo>
                  <a:cubicBezTo>
                    <a:pt x="3408" y="5209"/>
                    <a:pt x="3386" y="5178"/>
                    <a:pt x="3372" y="5144"/>
                  </a:cubicBezTo>
                  <a:cubicBezTo>
                    <a:pt x="3370" y="5159"/>
                    <a:pt x="3373" y="5172"/>
                    <a:pt x="3378" y="5185"/>
                  </a:cubicBezTo>
                  <a:cubicBezTo>
                    <a:pt x="2782" y="5483"/>
                    <a:pt x="2782" y="5483"/>
                    <a:pt x="2782" y="5483"/>
                  </a:cubicBezTo>
                  <a:cubicBezTo>
                    <a:pt x="2768" y="5462"/>
                    <a:pt x="2745" y="5446"/>
                    <a:pt x="2718" y="5442"/>
                  </a:cubicBezTo>
                  <a:cubicBezTo>
                    <a:pt x="2712" y="5441"/>
                    <a:pt x="2707" y="5440"/>
                    <a:pt x="2701" y="5440"/>
                  </a:cubicBezTo>
                  <a:cubicBezTo>
                    <a:pt x="2670" y="5440"/>
                    <a:pt x="2642" y="5455"/>
                    <a:pt x="2623" y="5479"/>
                  </a:cubicBezTo>
                  <a:cubicBezTo>
                    <a:pt x="2333" y="5277"/>
                    <a:pt x="2333" y="5277"/>
                    <a:pt x="2333" y="5277"/>
                  </a:cubicBezTo>
                  <a:cubicBezTo>
                    <a:pt x="2343" y="5260"/>
                    <a:pt x="2348" y="5241"/>
                    <a:pt x="2346" y="5221"/>
                  </a:cubicBezTo>
                  <a:cubicBezTo>
                    <a:pt x="3032" y="5118"/>
                    <a:pt x="3032" y="5118"/>
                    <a:pt x="3032" y="5118"/>
                  </a:cubicBezTo>
                  <a:cubicBezTo>
                    <a:pt x="3371" y="5144"/>
                    <a:pt x="3371" y="5144"/>
                    <a:pt x="3371" y="5144"/>
                  </a:cubicBezTo>
                  <a:cubicBezTo>
                    <a:pt x="3370" y="5141"/>
                    <a:pt x="3369" y="5138"/>
                    <a:pt x="3368" y="5135"/>
                  </a:cubicBezTo>
                  <a:cubicBezTo>
                    <a:pt x="3068" y="5113"/>
                    <a:pt x="3068" y="5113"/>
                    <a:pt x="3068" y="5113"/>
                  </a:cubicBezTo>
                  <a:cubicBezTo>
                    <a:pt x="3352" y="5070"/>
                    <a:pt x="3352" y="5070"/>
                    <a:pt x="3352" y="5070"/>
                  </a:cubicBezTo>
                  <a:cubicBezTo>
                    <a:pt x="3352" y="5067"/>
                    <a:pt x="3352" y="5064"/>
                    <a:pt x="3351" y="5061"/>
                  </a:cubicBezTo>
                  <a:cubicBezTo>
                    <a:pt x="3027" y="5110"/>
                    <a:pt x="3027" y="5110"/>
                    <a:pt x="3027" y="5110"/>
                  </a:cubicBezTo>
                  <a:cubicBezTo>
                    <a:pt x="1890" y="5024"/>
                    <a:pt x="1890" y="5024"/>
                    <a:pt x="1890" y="5024"/>
                  </a:cubicBezTo>
                  <a:cubicBezTo>
                    <a:pt x="1891" y="5013"/>
                    <a:pt x="1888" y="5003"/>
                    <a:pt x="1884" y="4994"/>
                  </a:cubicBezTo>
                  <a:cubicBezTo>
                    <a:pt x="1938" y="4962"/>
                    <a:pt x="1938" y="4962"/>
                    <a:pt x="1938" y="4962"/>
                  </a:cubicBezTo>
                  <a:cubicBezTo>
                    <a:pt x="2427" y="4679"/>
                    <a:pt x="2427" y="4679"/>
                    <a:pt x="2427" y="4679"/>
                  </a:cubicBezTo>
                  <a:cubicBezTo>
                    <a:pt x="2436" y="4694"/>
                    <a:pt x="2452" y="4705"/>
                    <a:pt x="2470" y="4708"/>
                  </a:cubicBezTo>
                  <a:cubicBezTo>
                    <a:pt x="2474" y="4708"/>
                    <a:pt x="2477" y="4709"/>
                    <a:pt x="2481" y="4709"/>
                  </a:cubicBezTo>
                  <a:cubicBezTo>
                    <a:pt x="2507" y="4709"/>
                    <a:pt x="2531" y="4693"/>
                    <a:pt x="2541" y="4669"/>
                  </a:cubicBezTo>
                  <a:cubicBezTo>
                    <a:pt x="3382" y="4921"/>
                    <a:pt x="3382" y="4921"/>
                    <a:pt x="3382" y="4921"/>
                  </a:cubicBezTo>
                  <a:cubicBezTo>
                    <a:pt x="3384" y="4919"/>
                    <a:pt x="3385" y="4917"/>
                    <a:pt x="3386" y="4914"/>
                  </a:cubicBezTo>
                  <a:cubicBezTo>
                    <a:pt x="2544" y="4661"/>
                    <a:pt x="2544" y="4661"/>
                    <a:pt x="2544" y="4661"/>
                  </a:cubicBezTo>
                  <a:cubicBezTo>
                    <a:pt x="2544" y="4659"/>
                    <a:pt x="2545" y="4657"/>
                    <a:pt x="2546" y="4654"/>
                  </a:cubicBezTo>
                  <a:cubicBezTo>
                    <a:pt x="2547" y="4644"/>
                    <a:pt x="2546" y="4634"/>
                    <a:pt x="2544" y="4625"/>
                  </a:cubicBezTo>
                  <a:cubicBezTo>
                    <a:pt x="3386" y="4318"/>
                    <a:pt x="3386" y="4318"/>
                    <a:pt x="3386" y="4318"/>
                  </a:cubicBezTo>
                  <a:cubicBezTo>
                    <a:pt x="3395" y="4338"/>
                    <a:pt x="3413" y="4353"/>
                    <a:pt x="3435" y="4356"/>
                  </a:cubicBezTo>
                  <a:cubicBezTo>
                    <a:pt x="3439" y="4357"/>
                    <a:pt x="3442" y="4357"/>
                    <a:pt x="3446" y="4357"/>
                  </a:cubicBezTo>
                  <a:cubicBezTo>
                    <a:pt x="3457" y="4357"/>
                    <a:pt x="3468" y="4354"/>
                    <a:pt x="3477" y="4349"/>
                  </a:cubicBezTo>
                  <a:cubicBezTo>
                    <a:pt x="3640" y="4793"/>
                    <a:pt x="3640" y="4793"/>
                    <a:pt x="3640" y="4793"/>
                  </a:cubicBezTo>
                  <a:cubicBezTo>
                    <a:pt x="3643" y="4793"/>
                    <a:pt x="3646" y="4794"/>
                    <a:pt x="3649" y="4794"/>
                  </a:cubicBezTo>
                  <a:cubicBezTo>
                    <a:pt x="3484" y="4345"/>
                    <a:pt x="3484" y="4345"/>
                    <a:pt x="3484" y="4345"/>
                  </a:cubicBezTo>
                  <a:cubicBezTo>
                    <a:pt x="3494" y="4338"/>
                    <a:pt x="3501" y="4329"/>
                    <a:pt x="3506" y="4318"/>
                  </a:cubicBezTo>
                  <a:cubicBezTo>
                    <a:pt x="4175" y="4562"/>
                    <a:pt x="4175" y="4562"/>
                    <a:pt x="4175" y="4562"/>
                  </a:cubicBezTo>
                  <a:cubicBezTo>
                    <a:pt x="3821" y="4911"/>
                    <a:pt x="3821" y="4911"/>
                    <a:pt x="3821" y="4911"/>
                  </a:cubicBezTo>
                  <a:cubicBezTo>
                    <a:pt x="3823" y="4914"/>
                    <a:pt x="3824" y="4916"/>
                    <a:pt x="3826" y="4919"/>
                  </a:cubicBezTo>
                  <a:cubicBezTo>
                    <a:pt x="4184" y="4566"/>
                    <a:pt x="4184" y="4566"/>
                    <a:pt x="4184" y="4566"/>
                  </a:cubicBezTo>
                  <a:cubicBezTo>
                    <a:pt x="4248" y="4589"/>
                    <a:pt x="4248" y="4589"/>
                    <a:pt x="4248" y="4589"/>
                  </a:cubicBezTo>
                  <a:cubicBezTo>
                    <a:pt x="4247" y="4593"/>
                    <a:pt x="4246" y="4597"/>
                    <a:pt x="4245" y="4601"/>
                  </a:cubicBezTo>
                  <a:cubicBezTo>
                    <a:pt x="4242" y="4621"/>
                    <a:pt x="4246" y="4641"/>
                    <a:pt x="4256" y="4658"/>
                  </a:cubicBezTo>
                  <a:cubicBezTo>
                    <a:pt x="3834" y="4935"/>
                    <a:pt x="3834" y="4935"/>
                    <a:pt x="3834" y="4935"/>
                  </a:cubicBezTo>
                  <a:cubicBezTo>
                    <a:pt x="3835" y="4937"/>
                    <a:pt x="3836" y="4940"/>
                    <a:pt x="3838" y="4943"/>
                  </a:cubicBezTo>
                  <a:cubicBezTo>
                    <a:pt x="4261" y="4665"/>
                    <a:pt x="4261" y="4665"/>
                    <a:pt x="4261" y="4665"/>
                  </a:cubicBezTo>
                  <a:cubicBezTo>
                    <a:pt x="4274" y="4683"/>
                    <a:pt x="4293" y="4695"/>
                    <a:pt x="4315" y="4699"/>
                  </a:cubicBezTo>
                  <a:cubicBezTo>
                    <a:pt x="4317" y="4699"/>
                    <a:pt x="4318" y="4699"/>
                    <a:pt x="4319" y="4699"/>
                  </a:cubicBezTo>
                  <a:cubicBezTo>
                    <a:pt x="4307" y="4906"/>
                    <a:pt x="4307" y="4906"/>
                    <a:pt x="4307" y="4906"/>
                  </a:cubicBezTo>
                  <a:cubicBezTo>
                    <a:pt x="4306" y="4906"/>
                    <a:pt x="4306" y="4906"/>
                    <a:pt x="4305" y="4906"/>
                  </a:cubicBezTo>
                  <a:cubicBezTo>
                    <a:pt x="4258" y="4906"/>
                    <a:pt x="4216" y="4940"/>
                    <a:pt x="4208" y="4989"/>
                  </a:cubicBezTo>
                  <a:cubicBezTo>
                    <a:pt x="4206" y="4996"/>
                    <a:pt x="4206" y="5003"/>
                    <a:pt x="4207" y="5010"/>
                  </a:cubicBezTo>
                  <a:cubicBezTo>
                    <a:pt x="3856" y="5006"/>
                    <a:pt x="3856" y="5006"/>
                    <a:pt x="3856" y="5006"/>
                  </a:cubicBezTo>
                  <a:cubicBezTo>
                    <a:pt x="3856" y="5009"/>
                    <a:pt x="3856" y="5012"/>
                    <a:pt x="3857" y="5015"/>
                  </a:cubicBezTo>
                  <a:cubicBezTo>
                    <a:pt x="4207" y="5019"/>
                    <a:pt x="4207" y="5019"/>
                    <a:pt x="4207" y="5019"/>
                  </a:cubicBezTo>
                  <a:cubicBezTo>
                    <a:pt x="4209" y="5029"/>
                    <a:pt x="4212" y="5039"/>
                    <a:pt x="4216" y="5047"/>
                  </a:cubicBezTo>
                  <a:cubicBezTo>
                    <a:pt x="3824" y="5171"/>
                    <a:pt x="3824" y="5171"/>
                    <a:pt x="3824" y="5171"/>
                  </a:cubicBezTo>
                  <a:cubicBezTo>
                    <a:pt x="3822" y="5175"/>
                    <a:pt x="3819" y="5179"/>
                    <a:pt x="3817" y="5183"/>
                  </a:cubicBezTo>
                  <a:cubicBezTo>
                    <a:pt x="4221" y="5056"/>
                    <a:pt x="4221" y="5056"/>
                    <a:pt x="4221" y="5056"/>
                  </a:cubicBezTo>
                  <a:cubicBezTo>
                    <a:pt x="4235" y="5080"/>
                    <a:pt x="4259" y="5098"/>
                    <a:pt x="4289" y="5103"/>
                  </a:cubicBezTo>
                  <a:cubicBezTo>
                    <a:pt x="4295" y="5103"/>
                    <a:pt x="4300" y="5104"/>
                    <a:pt x="4305" y="5104"/>
                  </a:cubicBezTo>
                  <a:cubicBezTo>
                    <a:pt x="4353" y="5104"/>
                    <a:pt x="4395" y="5070"/>
                    <a:pt x="4403" y="5021"/>
                  </a:cubicBezTo>
                  <a:cubicBezTo>
                    <a:pt x="4409" y="4985"/>
                    <a:pt x="4394" y="4950"/>
                    <a:pt x="4368" y="4929"/>
                  </a:cubicBezTo>
                  <a:cubicBezTo>
                    <a:pt x="4942" y="4150"/>
                    <a:pt x="4942" y="4150"/>
                    <a:pt x="4942" y="4150"/>
                  </a:cubicBezTo>
                  <a:cubicBezTo>
                    <a:pt x="4935" y="4156"/>
                    <a:pt x="4928" y="4160"/>
                    <a:pt x="4920" y="4165"/>
                  </a:cubicBezTo>
                  <a:cubicBezTo>
                    <a:pt x="4360" y="4923"/>
                    <a:pt x="4360" y="4923"/>
                    <a:pt x="4360" y="4923"/>
                  </a:cubicBezTo>
                  <a:cubicBezTo>
                    <a:pt x="4358" y="4921"/>
                    <a:pt x="4355" y="4919"/>
                    <a:pt x="4352" y="4917"/>
                  </a:cubicBezTo>
                  <a:cubicBezTo>
                    <a:pt x="4698" y="4180"/>
                    <a:pt x="4698" y="4180"/>
                    <a:pt x="4698" y="4180"/>
                  </a:cubicBezTo>
                  <a:cubicBezTo>
                    <a:pt x="4695" y="4179"/>
                    <a:pt x="4692" y="4178"/>
                    <a:pt x="4689" y="4176"/>
                  </a:cubicBezTo>
                  <a:cubicBezTo>
                    <a:pt x="4343" y="4913"/>
                    <a:pt x="4343" y="4913"/>
                    <a:pt x="4343" y="4913"/>
                  </a:cubicBezTo>
                  <a:cubicBezTo>
                    <a:pt x="4336" y="4911"/>
                    <a:pt x="4329" y="4908"/>
                    <a:pt x="4322" y="4907"/>
                  </a:cubicBezTo>
                  <a:cubicBezTo>
                    <a:pt x="4320" y="4907"/>
                    <a:pt x="4318" y="4907"/>
                    <a:pt x="4316" y="4907"/>
                  </a:cubicBezTo>
                  <a:cubicBezTo>
                    <a:pt x="4329" y="4700"/>
                    <a:pt x="4329" y="4700"/>
                    <a:pt x="4329" y="4700"/>
                  </a:cubicBezTo>
                  <a:cubicBezTo>
                    <a:pt x="4329" y="4700"/>
                    <a:pt x="4329" y="4700"/>
                    <a:pt x="4329" y="4700"/>
                  </a:cubicBezTo>
                  <a:cubicBezTo>
                    <a:pt x="4370" y="4700"/>
                    <a:pt x="4406" y="4671"/>
                    <a:pt x="4413" y="4629"/>
                  </a:cubicBezTo>
                  <a:cubicBezTo>
                    <a:pt x="4419" y="4596"/>
                    <a:pt x="4404" y="4564"/>
                    <a:pt x="4378" y="4546"/>
                  </a:cubicBezTo>
                  <a:cubicBezTo>
                    <a:pt x="4573" y="4289"/>
                    <a:pt x="4573" y="4289"/>
                    <a:pt x="4573" y="4289"/>
                  </a:cubicBezTo>
                  <a:cubicBezTo>
                    <a:pt x="4667" y="4165"/>
                    <a:pt x="4667" y="4165"/>
                    <a:pt x="4667" y="4165"/>
                  </a:cubicBezTo>
                  <a:cubicBezTo>
                    <a:pt x="4665" y="4164"/>
                    <a:pt x="4663" y="4162"/>
                    <a:pt x="4660" y="4161"/>
                  </a:cubicBezTo>
                  <a:cubicBezTo>
                    <a:pt x="4559" y="4294"/>
                    <a:pt x="4559" y="4294"/>
                    <a:pt x="4559" y="4294"/>
                  </a:cubicBezTo>
                  <a:cubicBezTo>
                    <a:pt x="4371" y="4541"/>
                    <a:pt x="4371" y="4541"/>
                    <a:pt x="4371" y="4541"/>
                  </a:cubicBezTo>
                  <a:cubicBezTo>
                    <a:pt x="4363" y="4537"/>
                    <a:pt x="4353" y="4533"/>
                    <a:pt x="4343" y="4531"/>
                  </a:cubicBezTo>
                  <a:cubicBezTo>
                    <a:pt x="4339" y="4530"/>
                    <a:pt x="4334" y="4530"/>
                    <a:pt x="4329" y="4530"/>
                  </a:cubicBezTo>
                  <a:cubicBezTo>
                    <a:pt x="4295" y="4530"/>
                    <a:pt x="4264" y="4551"/>
                    <a:pt x="4251" y="4582"/>
                  </a:cubicBezTo>
                  <a:cubicBezTo>
                    <a:pt x="4191" y="4560"/>
                    <a:pt x="4191" y="4560"/>
                    <a:pt x="4191" y="4560"/>
                  </a:cubicBezTo>
                  <a:cubicBezTo>
                    <a:pt x="4624" y="4133"/>
                    <a:pt x="4624" y="4133"/>
                    <a:pt x="4624" y="4133"/>
                  </a:cubicBezTo>
                  <a:cubicBezTo>
                    <a:pt x="4621" y="4131"/>
                    <a:pt x="4619" y="4129"/>
                    <a:pt x="4617" y="4127"/>
                  </a:cubicBezTo>
                  <a:cubicBezTo>
                    <a:pt x="4181" y="4556"/>
                    <a:pt x="4181" y="4556"/>
                    <a:pt x="4181" y="4556"/>
                  </a:cubicBezTo>
                  <a:cubicBezTo>
                    <a:pt x="3890" y="4450"/>
                    <a:pt x="3890" y="4450"/>
                    <a:pt x="3890" y="4450"/>
                  </a:cubicBezTo>
                  <a:cubicBezTo>
                    <a:pt x="3509" y="4310"/>
                    <a:pt x="3509" y="4310"/>
                    <a:pt x="3509" y="4310"/>
                  </a:cubicBezTo>
                  <a:cubicBezTo>
                    <a:pt x="3509" y="4308"/>
                    <a:pt x="3510" y="4305"/>
                    <a:pt x="3511" y="4303"/>
                  </a:cubicBezTo>
                  <a:cubicBezTo>
                    <a:pt x="3512" y="4296"/>
                    <a:pt x="3511" y="4290"/>
                    <a:pt x="3511" y="4284"/>
                  </a:cubicBezTo>
                  <a:cubicBezTo>
                    <a:pt x="4579" y="4081"/>
                    <a:pt x="4579" y="4081"/>
                    <a:pt x="4579" y="4081"/>
                  </a:cubicBezTo>
                  <a:cubicBezTo>
                    <a:pt x="4578" y="4079"/>
                    <a:pt x="4576" y="4076"/>
                    <a:pt x="4575" y="4074"/>
                  </a:cubicBezTo>
                  <a:cubicBezTo>
                    <a:pt x="3509" y="4276"/>
                    <a:pt x="3509" y="4276"/>
                    <a:pt x="3509" y="4276"/>
                  </a:cubicBezTo>
                  <a:cubicBezTo>
                    <a:pt x="3504" y="4253"/>
                    <a:pt x="3487" y="4236"/>
                    <a:pt x="3464" y="4229"/>
                  </a:cubicBezTo>
                  <a:cubicBezTo>
                    <a:pt x="3585" y="3674"/>
                    <a:pt x="3585" y="3674"/>
                    <a:pt x="3585" y="3674"/>
                  </a:cubicBezTo>
                  <a:cubicBezTo>
                    <a:pt x="3632" y="3458"/>
                    <a:pt x="3632" y="3458"/>
                    <a:pt x="3632" y="3458"/>
                  </a:cubicBezTo>
                  <a:cubicBezTo>
                    <a:pt x="3635" y="3459"/>
                    <a:pt x="3639" y="3459"/>
                    <a:pt x="3642" y="3459"/>
                  </a:cubicBezTo>
                  <a:cubicBezTo>
                    <a:pt x="3664" y="3459"/>
                    <a:pt x="3684" y="3448"/>
                    <a:pt x="3696" y="3430"/>
                  </a:cubicBezTo>
                  <a:cubicBezTo>
                    <a:pt x="4541" y="3924"/>
                    <a:pt x="4541" y="3924"/>
                    <a:pt x="4541" y="3924"/>
                  </a:cubicBezTo>
                  <a:cubicBezTo>
                    <a:pt x="4541" y="3921"/>
                    <a:pt x="4541" y="3918"/>
                    <a:pt x="4541" y="3915"/>
                  </a:cubicBezTo>
                  <a:cubicBezTo>
                    <a:pt x="3700" y="3423"/>
                    <a:pt x="3700" y="3423"/>
                    <a:pt x="3700" y="3423"/>
                  </a:cubicBezTo>
                  <a:cubicBezTo>
                    <a:pt x="3703" y="3417"/>
                    <a:pt x="3705" y="3411"/>
                    <a:pt x="3707" y="3404"/>
                  </a:cubicBezTo>
                  <a:cubicBezTo>
                    <a:pt x="3709" y="3389"/>
                    <a:pt x="3706" y="3374"/>
                    <a:pt x="3699" y="3362"/>
                  </a:cubicBezTo>
                  <a:cubicBezTo>
                    <a:pt x="4396" y="2915"/>
                    <a:pt x="4396" y="2915"/>
                    <a:pt x="4396" y="2915"/>
                  </a:cubicBezTo>
                  <a:cubicBezTo>
                    <a:pt x="4406" y="2928"/>
                    <a:pt x="4420" y="2938"/>
                    <a:pt x="4438" y="2941"/>
                  </a:cubicBezTo>
                  <a:cubicBezTo>
                    <a:pt x="4441" y="2941"/>
                    <a:pt x="4445" y="2942"/>
                    <a:pt x="4448" y="2942"/>
                  </a:cubicBezTo>
                  <a:cubicBezTo>
                    <a:pt x="4452" y="2942"/>
                    <a:pt x="4457" y="2941"/>
                    <a:pt x="4461" y="2940"/>
                  </a:cubicBezTo>
                  <a:cubicBezTo>
                    <a:pt x="4666" y="3725"/>
                    <a:pt x="4666" y="3725"/>
                    <a:pt x="4666" y="3725"/>
                  </a:cubicBezTo>
                  <a:cubicBezTo>
                    <a:pt x="4669" y="3724"/>
                    <a:pt x="4671" y="3722"/>
                    <a:pt x="4674" y="3721"/>
                  </a:cubicBezTo>
                  <a:cubicBezTo>
                    <a:pt x="4469" y="2938"/>
                    <a:pt x="4469" y="2938"/>
                    <a:pt x="4469" y="2938"/>
                  </a:cubicBezTo>
                  <a:cubicBezTo>
                    <a:pt x="4482" y="2934"/>
                    <a:pt x="4494" y="2925"/>
                    <a:pt x="4502" y="2914"/>
                  </a:cubicBezTo>
                  <a:cubicBezTo>
                    <a:pt x="4621" y="2987"/>
                    <a:pt x="4621" y="2987"/>
                    <a:pt x="4621" y="2987"/>
                  </a:cubicBezTo>
                  <a:cubicBezTo>
                    <a:pt x="4731" y="3055"/>
                    <a:pt x="4731" y="3055"/>
                    <a:pt x="4731" y="3055"/>
                  </a:cubicBezTo>
                  <a:cubicBezTo>
                    <a:pt x="4727" y="3098"/>
                    <a:pt x="4757" y="3138"/>
                    <a:pt x="4801" y="3146"/>
                  </a:cubicBezTo>
                  <a:cubicBezTo>
                    <a:pt x="4806" y="3146"/>
                    <a:pt x="4810" y="3147"/>
                    <a:pt x="4815" y="3147"/>
                  </a:cubicBezTo>
                  <a:cubicBezTo>
                    <a:pt x="4831" y="3147"/>
                    <a:pt x="4846" y="3142"/>
                    <a:pt x="4860" y="3134"/>
                  </a:cubicBezTo>
                  <a:cubicBezTo>
                    <a:pt x="4931" y="3178"/>
                    <a:pt x="4931" y="3178"/>
                    <a:pt x="4931" y="3178"/>
                  </a:cubicBezTo>
                  <a:cubicBezTo>
                    <a:pt x="4844" y="3696"/>
                    <a:pt x="4844" y="3696"/>
                    <a:pt x="4844" y="3696"/>
                  </a:cubicBezTo>
                  <a:cubicBezTo>
                    <a:pt x="4847" y="3697"/>
                    <a:pt x="4851" y="3697"/>
                    <a:pt x="4854" y="3698"/>
                  </a:cubicBezTo>
                  <a:cubicBezTo>
                    <a:pt x="4939" y="3183"/>
                    <a:pt x="4939" y="3183"/>
                    <a:pt x="4939" y="3183"/>
                  </a:cubicBezTo>
                  <a:cubicBezTo>
                    <a:pt x="5007" y="3224"/>
                    <a:pt x="5007" y="3224"/>
                    <a:pt x="5007" y="3224"/>
                  </a:cubicBezTo>
                  <a:cubicBezTo>
                    <a:pt x="4998" y="3235"/>
                    <a:pt x="4992" y="3248"/>
                    <a:pt x="4989" y="3263"/>
                  </a:cubicBezTo>
                  <a:cubicBezTo>
                    <a:pt x="4983" y="3299"/>
                    <a:pt x="5000" y="3332"/>
                    <a:pt x="5029" y="3350"/>
                  </a:cubicBezTo>
                  <a:cubicBezTo>
                    <a:pt x="4885" y="3708"/>
                    <a:pt x="4885" y="3708"/>
                    <a:pt x="4885" y="3708"/>
                  </a:cubicBezTo>
                  <a:cubicBezTo>
                    <a:pt x="4888" y="3709"/>
                    <a:pt x="4890" y="3710"/>
                    <a:pt x="4893" y="3711"/>
                  </a:cubicBezTo>
                  <a:cubicBezTo>
                    <a:pt x="5037" y="3354"/>
                    <a:pt x="5037" y="3354"/>
                    <a:pt x="5037" y="3354"/>
                  </a:cubicBezTo>
                  <a:cubicBezTo>
                    <a:pt x="5044" y="3357"/>
                    <a:pt x="5051" y="3360"/>
                    <a:pt x="5059" y="3361"/>
                  </a:cubicBezTo>
                  <a:cubicBezTo>
                    <a:pt x="5064" y="3362"/>
                    <a:pt x="5069" y="3362"/>
                    <a:pt x="5073" y="3362"/>
                  </a:cubicBezTo>
                  <a:cubicBezTo>
                    <a:pt x="5086" y="3362"/>
                    <a:pt x="5098" y="3359"/>
                    <a:pt x="5108" y="3354"/>
                  </a:cubicBezTo>
                  <a:cubicBezTo>
                    <a:pt x="5235" y="3597"/>
                    <a:pt x="5235" y="3597"/>
                    <a:pt x="5235" y="3597"/>
                  </a:cubicBezTo>
                  <a:cubicBezTo>
                    <a:pt x="5211" y="3611"/>
                    <a:pt x="5192" y="3635"/>
                    <a:pt x="5187" y="3666"/>
                  </a:cubicBezTo>
                  <a:cubicBezTo>
                    <a:pt x="5183" y="3689"/>
                    <a:pt x="5189" y="3712"/>
                    <a:pt x="5200" y="3732"/>
                  </a:cubicBezTo>
                  <a:cubicBezTo>
                    <a:pt x="5018" y="3827"/>
                    <a:pt x="5018" y="3827"/>
                    <a:pt x="5018" y="3827"/>
                  </a:cubicBezTo>
                  <a:cubicBezTo>
                    <a:pt x="5020" y="3829"/>
                    <a:pt x="5021" y="3832"/>
                    <a:pt x="5022" y="3835"/>
                  </a:cubicBezTo>
                  <a:cubicBezTo>
                    <a:pt x="5205" y="3739"/>
                    <a:pt x="5205" y="3739"/>
                    <a:pt x="5205" y="3739"/>
                  </a:cubicBezTo>
                  <a:cubicBezTo>
                    <a:pt x="5210" y="3746"/>
                    <a:pt x="5215" y="3752"/>
                    <a:pt x="5221" y="3757"/>
                  </a:cubicBezTo>
                  <a:cubicBezTo>
                    <a:pt x="5041" y="4001"/>
                    <a:pt x="5041" y="4001"/>
                    <a:pt x="5041" y="4001"/>
                  </a:cubicBezTo>
                  <a:cubicBezTo>
                    <a:pt x="5039" y="4010"/>
                    <a:pt x="5037" y="4018"/>
                    <a:pt x="5034" y="4027"/>
                  </a:cubicBezTo>
                  <a:cubicBezTo>
                    <a:pt x="5229" y="3763"/>
                    <a:pt x="5229" y="3763"/>
                    <a:pt x="5229" y="3763"/>
                  </a:cubicBezTo>
                  <a:cubicBezTo>
                    <a:pt x="5240" y="3771"/>
                    <a:pt x="5254" y="3777"/>
                    <a:pt x="5269" y="3780"/>
                  </a:cubicBezTo>
                  <a:cubicBezTo>
                    <a:pt x="5274" y="3780"/>
                    <a:pt x="5280" y="3781"/>
                    <a:pt x="5285" y="3781"/>
                  </a:cubicBezTo>
                  <a:cubicBezTo>
                    <a:pt x="5333" y="3781"/>
                    <a:pt x="5375" y="3747"/>
                    <a:pt x="5383" y="3698"/>
                  </a:cubicBezTo>
                  <a:cubicBezTo>
                    <a:pt x="5392" y="3644"/>
                    <a:pt x="5355" y="3593"/>
                    <a:pt x="5301" y="3584"/>
                  </a:cubicBezTo>
                  <a:cubicBezTo>
                    <a:pt x="5298" y="3584"/>
                    <a:pt x="5294" y="3584"/>
                    <a:pt x="5291" y="3583"/>
                  </a:cubicBezTo>
                  <a:cubicBezTo>
                    <a:pt x="5303" y="2080"/>
                    <a:pt x="5303" y="2080"/>
                    <a:pt x="5303" y="2080"/>
                  </a:cubicBezTo>
                  <a:cubicBezTo>
                    <a:pt x="5344" y="2074"/>
                    <a:pt x="5379" y="2042"/>
                    <a:pt x="5386" y="1999"/>
                  </a:cubicBezTo>
                  <a:cubicBezTo>
                    <a:pt x="5395" y="1945"/>
                    <a:pt x="5359" y="1894"/>
                    <a:pt x="5305" y="1885"/>
                  </a:cubicBezTo>
                  <a:cubicBezTo>
                    <a:pt x="5299" y="1884"/>
                    <a:pt x="5294" y="1884"/>
                    <a:pt x="5289" y="1884"/>
                  </a:cubicBezTo>
                  <a:cubicBezTo>
                    <a:pt x="5269" y="1884"/>
                    <a:pt x="5251" y="1890"/>
                    <a:pt x="5235" y="1900"/>
                  </a:cubicBezTo>
                  <a:cubicBezTo>
                    <a:pt x="4377" y="699"/>
                    <a:pt x="4377" y="699"/>
                    <a:pt x="4377" y="699"/>
                  </a:cubicBezTo>
                  <a:cubicBezTo>
                    <a:pt x="4392" y="685"/>
                    <a:pt x="4403" y="666"/>
                    <a:pt x="4407" y="644"/>
                  </a:cubicBezTo>
                  <a:cubicBezTo>
                    <a:pt x="4416" y="590"/>
                    <a:pt x="4379" y="539"/>
                    <a:pt x="4325" y="530"/>
                  </a:cubicBezTo>
                  <a:cubicBezTo>
                    <a:pt x="4320" y="529"/>
                    <a:pt x="4314" y="528"/>
                    <a:pt x="4309" y="528"/>
                  </a:cubicBezTo>
                  <a:cubicBezTo>
                    <a:pt x="4269" y="528"/>
                    <a:pt x="4233" y="553"/>
                    <a:pt x="4218" y="590"/>
                  </a:cubicBezTo>
                  <a:cubicBezTo>
                    <a:pt x="2788" y="113"/>
                    <a:pt x="2788" y="113"/>
                    <a:pt x="2788" y="113"/>
                  </a:cubicBezTo>
                  <a:cubicBezTo>
                    <a:pt x="2796" y="60"/>
                    <a:pt x="2760" y="10"/>
                    <a:pt x="2707" y="1"/>
                  </a:cubicBezTo>
                  <a:cubicBezTo>
                    <a:pt x="2701" y="0"/>
                    <a:pt x="2696" y="0"/>
                    <a:pt x="2691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îSḻïdé">
              <a:extLst>
                <a:ext uri="{FF2B5EF4-FFF2-40B4-BE49-F238E27FC236}">
                  <a16:creationId xmlns:a16="http://schemas.microsoft.com/office/drawing/2014/main" id="{51F3A4A1-D048-4EA1-8FDA-B83218CFFEBF}"/>
                </a:ext>
              </a:extLst>
            </p:cNvPr>
            <p:cNvSpPr/>
            <p:nvPr/>
          </p:nvSpPr>
          <p:spPr bwMode="auto">
            <a:xfrm>
              <a:off x="24760924" y="21431092"/>
              <a:ext cx="2300867" cy="2254502"/>
            </a:xfrm>
            <a:custGeom>
              <a:avLst/>
              <a:gdLst>
                <a:gd name="T0" fmla="*/ 258 w 518"/>
                <a:gd name="T1" fmla="*/ 0 h 508"/>
                <a:gd name="T2" fmla="*/ 138 w 518"/>
                <a:gd name="T3" fmla="*/ 30 h 508"/>
                <a:gd name="T4" fmla="*/ 130 w 518"/>
                <a:gd name="T5" fmla="*/ 34 h 508"/>
                <a:gd name="T6" fmla="*/ 54 w 518"/>
                <a:gd name="T7" fmla="*/ 102 h 508"/>
                <a:gd name="T8" fmla="*/ 5 w 518"/>
                <a:gd name="T9" fmla="*/ 224 h 508"/>
                <a:gd name="T10" fmla="*/ 5 w 518"/>
                <a:gd name="T11" fmla="*/ 233 h 508"/>
                <a:gd name="T12" fmla="*/ 39 w 518"/>
                <a:gd name="T13" fmla="*/ 383 h 508"/>
                <a:gd name="T14" fmla="*/ 43 w 518"/>
                <a:gd name="T15" fmla="*/ 390 h 508"/>
                <a:gd name="T16" fmla="*/ 81 w 518"/>
                <a:gd name="T17" fmla="*/ 436 h 508"/>
                <a:gd name="T18" fmla="*/ 88 w 518"/>
                <a:gd name="T19" fmla="*/ 442 h 508"/>
                <a:gd name="T20" fmla="*/ 106 w 518"/>
                <a:gd name="T21" fmla="*/ 457 h 508"/>
                <a:gd name="T22" fmla="*/ 124 w 518"/>
                <a:gd name="T23" fmla="*/ 470 h 508"/>
                <a:gd name="T24" fmla="*/ 131 w 518"/>
                <a:gd name="T25" fmla="*/ 474 h 508"/>
                <a:gd name="T26" fmla="*/ 153 w 518"/>
                <a:gd name="T27" fmla="*/ 485 h 508"/>
                <a:gd name="T28" fmla="*/ 162 w 518"/>
                <a:gd name="T29" fmla="*/ 489 h 508"/>
                <a:gd name="T30" fmla="*/ 257 w 518"/>
                <a:gd name="T31" fmla="*/ 508 h 508"/>
                <a:gd name="T32" fmla="*/ 384 w 518"/>
                <a:gd name="T33" fmla="*/ 474 h 508"/>
                <a:gd name="T34" fmla="*/ 406 w 518"/>
                <a:gd name="T35" fmla="*/ 459 h 508"/>
                <a:gd name="T36" fmla="*/ 461 w 518"/>
                <a:gd name="T37" fmla="*/ 405 h 508"/>
                <a:gd name="T38" fmla="*/ 498 w 518"/>
                <a:gd name="T39" fmla="*/ 336 h 508"/>
                <a:gd name="T40" fmla="*/ 505 w 518"/>
                <a:gd name="T41" fmla="*/ 310 h 508"/>
                <a:gd name="T42" fmla="*/ 486 w 518"/>
                <a:gd name="T43" fmla="*/ 144 h 508"/>
                <a:gd name="T44" fmla="*/ 482 w 518"/>
                <a:gd name="T45" fmla="*/ 136 h 508"/>
                <a:gd name="T46" fmla="*/ 409 w 518"/>
                <a:gd name="T47" fmla="*/ 50 h 508"/>
                <a:gd name="T48" fmla="*/ 357 w 518"/>
                <a:gd name="T49" fmla="*/ 20 h 508"/>
                <a:gd name="T50" fmla="*/ 349 w 518"/>
                <a:gd name="T51" fmla="*/ 17 h 508"/>
                <a:gd name="T52" fmla="*/ 318 w 518"/>
                <a:gd name="T53" fmla="*/ 7 h 508"/>
                <a:gd name="T54" fmla="*/ 308 w 518"/>
                <a:gd name="T55" fmla="*/ 5 h 508"/>
                <a:gd name="T56" fmla="*/ 258 w 518"/>
                <a:gd name="T5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8" h="508">
                  <a:moveTo>
                    <a:pt x="258" y="0"/>
                  </a:moveTo>
                  <a:cubicBezTo>
                    <a:pt x="216" y="0"/>
                    <a:pt x="175" y="10"/>
                    <a:pt x="138" y="30"/>
                  </a:cubicBezTo>
                  <a:cubicBezTo>
                    <a:pt x="135" y="31"/>
                    <a:pt x="133" y="33"/>
                    <a:pt x="130" y="34"/>
                  </a:cubicBezTo>
                  <a:cubicBezTo>
                    <a:pt x="101" y="51"/>
                    <a:pt x="75" y="74"/>
                    <a:pt x="54" y="102"/>
                  </a:cubicBezTo>
                  <a:cubicBezTo>
                    <a:pt x="27" y="139"/>
                    <a:pt x="11" y="181"/>
                    <a:pt x="5" y="224"/>
                  </a:cubicBezTo>
                  <a:cubicBezTo>
                    <a:pt x="5" y="227"/>
                    <a:pt x="5" y="230"/>
                    <a:pt x="5" y="233"/>
                  </a:cubicBezTo>
                  <a:cubicBezTo>
                    <a:pt x="0" y="285"/>
                    <a:pt x="12" y="337"/>
                    <a:pt x="39" y="383"/>
                  </a:cubicBezTo>
                  <a:cubicBezTo>
                    <a:pt x="40" y="385"/>
                    <a:pt x="42" y="388"/>
                    <a:pt x="43" y="390"/>
                  </a:cubicBezTo>
                  <a:cubicBezTo>
                    <a:pt x="54" y="407"/>
                    <a:pt x="66" y="422"/>
                    <a:pt x="81" y="436"/>
                  </a:cubicBezTo>
                  <a:cubicBezTo>
                    <a:pt x="83" y="438"/>
                    <a:pt x="85" y="440"/>
                    <a:pt x="88" y="442"/>
                  </a:cubicBezTo>
                  <a:cubicBezTo>
                    <a:pt x="94" y="448"/>
                    <a:pt x="100" y="453"/>
                    <a:pt x="106" y="457"/>
                  </a:cubicBezTo>
                  <a:cubicBezTo>
                    <a:pt x="112" y="462"/>
                    <a:pt x="118" y="466"/>
                    <a:pt x="124" y="470"/>
                  </a:cubicBezTo>
                  <a:cubicBezTo>
                    <a:pt x="127" y="471"/>
                    <a:pt x="129" y="473"/>
                    <a:pt x="131" y="474"/>
                  </a:cubicBezTo>
                  <a:cubicBezTo>
                    <a:pt x="139" y="478"/>
                    <a:pt x="146" y="482"/>
                    <a:pt x="153" y="485"/>
                  </a:cubicBezTo>
                  <a:cubicBezTo>
                    <a:pt x="156" y="487"/>
                    <a:pt x="159" y="488"/>
                    <a:pt x="162" y="489"/>
                  </a:cubicBezTo>
                  <a:cubicBezTo>
                    <a:pt x="193" y="501"/>
                    <a:pt x="225" y="508"/>
                    <a:pt x="257" y="508"/>
                  </a:cubicBezTo>
                  <a:cubicBezTo>
                    <a:pt x="302" y="508"/>
                    <a:pt x="345" y="496"/>
                    <a:pt x="384" y="474"/>
                  </a:cubicBezTo>
                  <a:cubicBezTo>
                    <a:pt x="392" y="469"/>
                    <a:pt x="399" y="465"/>
                    <a:pt x="406" y="459"/>
                  </a:cubicBezTo>
                  <a:cubicBezTo>
                    <a:pt x="427" y="445"/>
                    <a:pt x="445" y="427"/>
                    <a:pt x="461" y="405"/>
                  </a:cubicBezTo>
                  <a:cubicBezTo>
                    <a:pt x="477" y="384"/>
                    <a:pt x="489" y="360"/>
                    <a:pt x="498" y="336"/>
                  </a:cubicBezTo>
                  <a:cubicBezTo>
                    <a:pt x="501" y="327"/>
                    <a:pt x="503" y="319"/>
                    <a:pt x="505" y="310"/>
                  </a:cubicBezTo>
                  <a:cubicBezTo>
                    <a:pt x="518" y="254"/>
                    <a:pt x="511" y="196"/>
                    <a:pt x="486" y="144"/>
                  </a:cubicBezTo>
                  <a:cubicBezTo>
                    <a:pt x="485" y="141"/>
                    <a:pt x="484" y="138"/>
                    <a:pt x="482" y="136"/>
                  </a:cubicBezTo>
                  <a:cubicBezTo>
                    <a:pt x="465" y="103"/>
                    <a:pt x="441" y="74"/>
                    <a:pt x="409" y="50"/>
                  </a:cubicBezTo>
                  <a:cubicBezTo>
                    <a:pt x="393" y="38"/>
                    <a:pt x="375" y="28"/>
                    <a:pt x="357" y="20"/>
                  </a:cubicBezTo>
                  <a:cubicBezTo>
                    <a:pt x="354" y="19"/>
                    <a:pt x="352" y="18"/>
                    <a:pt x="349" y="17"/>
                  </a:cubicBezTo>
                  <a:cubicBezTo>
                    <a:pt x="339" y="13"/>
                    <a:pt x="328" y="10"/>
                    <a:pt x="318" y="7"/>
                  </a:cubicBezTo>
                  <a:cubicBezTo>
                    <a:pt x="315" y="6"/>
                    <a:pt x="311" y="6"/>
                    <a:pt x="308" y="5"/>
                  </a:cubicBezTo>
                  <a:cubicBezTo>
                    <a:pt x="292" y="2"/>
                    <a:pt x="275" y="0"/>
                    <a:pt x="258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îšľíḍe">
              <a:extLst>
                <a:ext uri="{FF2B5EF4-FFF2-40B4-BE49-F238E27FC236}">
                  <a16:creationId xmlns:a16="http://schemas.microsoft.com/office/drawing/2014/main" id="{0107756C-F170-4E92-9A80-C971078C1EDD}"/>
                </a:ext>
              </a:extLst>
            </p:cNvPr>
            <p:cNvSpPr/>
            <p:nvPr/>
          </p:nvSpPr>
          <p:spPr bwMode="auto">
            <a:xfrm>
              <a:off x="25821524" y="15032716"/>
              <a:ext cx="2329845" cy="2254502"/>
            </a:xfrm>
            <a:custGeom>
              <a:avLst/>
              <a:gdLst>
                <a:gd name="T0" fmla="*/ 268 w 524"/>
                <a:gd name="T1" fmla="*/ 0 h 507"/>
                <a:gd name="T2" fmla="*/ 261 w 524"/>
                <a:gd name="T3" fmla="*/ 0 h 507"/>
                <a:gd name="T4" fmla="*/ 193 w 524"/>
                <a:gd name="T5" fmla="*/ 11 h 507"/>
                <a:gd name="T6" fmla="*/ 184 w 524"/>
                <a:gd name="T7" fmla="*/ 14 h 507"/>
                <a:gd name="T8" fmla="*/ 65 w 524"/>
                <a:gd name="T9" fmla="*/ 102 h 507"/>
                <a:gd name="T10" fmla="*/ 42 w 524"/>
                <a:gd name="T11" fmla="*/ 138 h 507"/>
                <a:gd name="T12" fmla="*/ 38 w 524"/>
                <a:gd name="T13" fmla="*/ 146 h 507"/>
                <a:gd name="T14" fmla="*/ 58 w 524"/>
                <a:gd name="T15" fmla="*/ 396 h 507"/>
                <a:gd name="T16" fmla="*/ 63 w 524"/>
                <a:gd name="T17" fmla="*/ 402 h 507"/>
                <a:gd name="T18" fmla="*/ 117 w 524"/>
                <a:gd name="T19" fmla="*/ 457 h 507"/>
                <a:gd name="T20" fmla="*/ 227 w 524"/>
                <a:gd name="T21" fmla="*/ 504 h 507"/>
                <a:gd name="T22" fmla="*/ 236 w 524"/>
                <a:gd name="T23" fmla="*/ 505 h 507"/>
                <a:gd name="T24" fmla="*/ 268 w 524"/>
                <a:gd name="T25" fmla="*/ 507 h 507"/>
                <a:gd name="T26" fmla="*/ 290 w 524"/>
                <a:gd name="T27" fmla="*/ 506 h 507"/>
                <a:gd name="T28" fmla="*/ 298 w 524"/>
                <a:gd name="T29" fmla="*/ 505 h 507"/>
                <a:gd name="T30" fmla="*/ 386 w 524"/>
                <a:gd name="T31" fmla="*/ 479 h 507"/>
                <a:gd name="T32" fmla="*/ 396 w 524"/>
                <a:gd name="T33" fmla="*/ 473 h 507"/>
                <a:gd name="T34" fmla="*/ 472 w 524"/>
                <a:gd name="T35" fmla="*/ 405 h 507"/>
                <a:gd name="T36" fmla="*/ 516 w 524"/>
                <a:gd name="T37" fmla="*/ 309 h 507"/>
                <a:gd name="T38" fmla="*/ 517 w 524"/>
                <a:gd name="T39" fmla="*/ 202 h 507"/>
                <a:gd name="T40" fmla="*/ 460 w 524"/>
                <a:gd name="T41" fmla="*/ 87 h 507"/>
                <a:gd name="T42" fmla="*/ 452 w 524"/>
                <a:gd name="T43" fmla="*/ 79 h 507"/>
                <a:gd name="T44" fmla="*/ 420 w 524"/>
                <a:gd name="T45" fmla="*/ 50 h 507"/>
                <a:gd name="T46" fmla="*/ 371 w 524"/>
                <a:gd name="T47" fmla="*/ 21 h 507"/>
                <a:gd name="T48" fmla="*/ 362 w 524"/>
                <a:gd name="T49" fmla="*/ 18 h 507"/>
                <a:gd name="T50" fmla="*/ 270 w 524"/>
                <a:gd name="T51" fmla="*/ 0 h 507"/>
                <a:gd name="T52" fmla="*/ 268 w 524"/>
                <a:gd name="T53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4" h="507">
                  <a:moveTo>
                    <a:pt x="268" y="0"/>
                  </a:moveTo>
                  <a:cubicBezTo>
                    <a:pt x="266" y="0"/>
                    <a:pt x="263" y="0"/>
                    <a:pt x="261" y="0"/>
                  </a:cubicBezTo>
                  <a:cubicBezTo>
                    <a:pt x="238" y="1"/>
                    <a:pt x="215" y="4"/>
                    <a:pt x="193" y="11"/>
                  </a:cubicBezTo>
                  <a:cubicBezTo>
                    <a:pt x="190" y="12"/>
                    <a:pt x="187" y="13"/>
                    <a:pt x="184" y="14"/>
                  </a:cubicBezTo>
                  <a:cubicBezTo>
                    <a:pt x="138" y="30"/>
                    <a:pt x="96" y="60"/>
                    <a:pt x="65" y="102"/>
                  </a:cubicBezTo>
                  <a:cubicBezTo>
                    <a:pt x="56" y="114"/>
                    <a:pt x="48" y="126"/>
                    <a:pt x="42" y="138"/>
                  </a:cubicBezTo>
                  <a:cubicBezTo>
                    <a:pt x="41" y="141"/>
                    <a:pt x="40" y="143"/>
                    <a:pt x="38" y="146"/>
                  </a:cubicBezTo>
                  <a:cubicBezTo>
                    <a:pt x="0" y="227"/>
                    <a:pt x="8" y="322"/>
                    <a:pt x="58" y="396"/>
                  </a:cubicBezTo>
                  <a:cubicBezTo>
                    <a:pt x="59" y="398"/>
                    <a:pt x="61" y="400"/>
                    <a:pt x="63" y="402"/>
                  </a:cubicBezTo>
                  <a:cubicBezTo>
                    <a:pt x="77" y="423"/>
                    <a:pt x="95" y="441"/>
                    <a:pt x="117" y="457"/>
                  </a:cubicBezTo>
                  <a:cubicBezTo>
                    <a:pt x="150" y="482"/>
                    <a:pt x="188" y="498"/>
                    <a:pt x="227" y="504"/>
                  </a:cubicBezTo>
                  <a:cubicBezTo>
                    <a:pt x="230" y="504"/>
                    <a:pt x="233" y="505"/>
                    <a:pt x="236" y="505"/>
                  </a:cubicBezTo>
                  <a:cubicBezTo>
                    <a:pt x="247" y="507"/>
                    <a:pt x="257" y="507"/>
                    <a:pt x="268" y="507"/>
                  </a:cubicBezTo>
                  <a:cubicBezTo>
                    <a:pt x="275" y="507"/>
                    <a:pt x="283" y="507"/>
                    <a:pt x="290" y="506"/>
                  </a:cubicBezTo>
                  <a:cubicBezTo>
                    <a:pt x="293" y="506"/>
                    <a:pt x="295" y="506"/>
                    <a:pt x="298" y="505"/>
                  </a:cubicBezTo>
                  <a:cubicBezTo>
                    <a:pt x="328" y="502"/>
                    <a:pt x="358" y="493"/>
                    <a:pt x="386" y="479"/>
                  </a:cubicBezTo>
                  <a:cubicBezTo>
                    <a:pt x="389" y="477"/>
                    <a:pt x="392" y="475"/>
                    <a:pt x="396" y="473"/>
                  </a:cubicBezTo>
                  <a:cubicBezTo>
                    <a:pt x="425" y="456"/>
                    <a:pt x="451" y="433"/>
                    <a:pt x="472" y="405"/>
                  </a:cubicBezTo>
                  <a:cubicBezTo>
                    <a:pt x="494" y="376"/>
                    <a:pt x="508" y="343"/>
                    <a:pt x="516" y="309"/>
                  </a:cubicBezTo>
                  <a:cubicBezTo>
                    <a:pt x="524" y="274"/>
                    <a:pt x="524" y="237"/>
                    <a:pt x="517" y="202"/>
                  </a:cubicBezTo>
                  <a:cubicBezTo>
                    <a:pt x="508" y="160"/>
                    <a:pt x="489" y="121"/>
                    <a:pt x="460" y="87"/>
                  </a:cubicBezTo>
                  <a:cubicBezTo>
                    <a:pt x="457" y="84"/>
                    <a:pt x="455" y="81"/>
                    <a:pt x="452" y="79"/>
                  </a:cubicBezTo>
                  <a:cubicBezTo>
                    <a:pt x="442" y="68"/>
                    <a:pt x="432" y="59"/>
                    <a:pt x="420" y="50"/>
                  </a:cubicBezTo>
                  <a:cubicBezTo>
                    <a:pt x="404" y="38"/>
                    <a:pt x="388" y="29"/>
                    <a:pt x="371" y="21"/>
                  </a:cubicBezTo>
                  <a:cubicBezTo>
                    <a:pt x="368" y="20"/>
                    <a:pt x="365" y="19"/>
                    <a:pt x="362" y="18"/>
                  </a:cubicBezTo>
                  <a:cubicBezTo>
                    <a:pt x="333" y="6"/>
                    <a:pt x="301" y="0"/>
                    <a:pt x="270" y="0"/>
                  </a:cubicBezTo>
                  <a:cubicBezTo>
                    <a:pt x="269" y="0"/>
                    <a:pt x="269" y="0"/>
                    <a:pt x="268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islîḑè">
              <a:extLst>
                <a:ext uri="{FF2B5EF4-FFF2-40B4-BE49-F238E27FC236}">
                  <a16:creationId xmlns:a16="http://schemas.microsoft.com/office/drawing/2014/main" id="{5D700B7B-ED1C-4BA2-8E00-EE03E6236401}"/>
                </a:ext>
              </a:extLst>
            </p:cNvPr>
            <p:cNvSpPr/>
            <p:nvPr/>
          </p:nvSpPr>
          <p:spPr bwMode="auto">
            <a:xfrm>
              <a:off x="4180633" y="17692911"/>
              <a:ext cx="2422575" cy="2254502"/>
            </a:xfrm>
            <a:custGeom>
              <a:avLst/>
              <a:gdLst>
                <a:gd name="T0" fmla="*/ 287 w 544"/>
                <a:gd name="T1" fmla="*/ 0 h 508"/>
                <a:gd name="T2" fmla="*/ 215 w 544"/>
                <a:gd name="T3" fmla="*/ 11 h 508"/>
                <a:gd name="T4" fmla="*/ 205 w 544"/>
                <a:gd name="T5" fmla="*/ 14 h 508"/>
                <a:gd name="T6" fmla="*/ 83 w 544"/>
                <a:gd name="T7" fmla="*/ 102 h 508"/>
                <a:gd name="T8" fmla="*/ 135 w 544"/>
                <a:gd name="T9" fmla="*/ 457 h 508"/>
                <a:gd name="T10" fmla="*/ 201 w 544"/>
                <a:gd name="T11" fmla="*/ 493 h 508"/>
                <a:gd name="T12" fmla="*/ 211 w 544"/>
                <a:gd name="T13" fmla="*/ 496 h 508"/>
                <a:gd name="T14" fmla="*/ 259 w 544"/>
                <a:gd name="T15" fmla="*/ 506 h 508"/>
                <a:gd name="T16" fmla="*/ 268 w 544"/>
                <a:gd name="T17" fmla="*/ 507 h 508"/>
                <a:gd name="T18" fmla="*/ 287 w 544"/>
                <a:gd name="T19" fmla="*/ 508 h 508"/>
                <a:gd name="T20" fmla="*/ 374 w 544"/>
                <a:gd name="T21" fmla="*/ 492 h 508"/>
                <a:gd name="T22" fmla="*/ 383 w 544"/>
                <a:gd name="T23" fmla="*/ 489 h 508"/>
                <a:gd name="T24" fmla="*/ 490 w 544"/>
                <a:gd name="T25" fmla="*/ 406 h 508"/>
                <a:gd name="T26" fmla="*/ 540 w 544"/>
                <a:gd name="T27" fmla="*/ 237 h 508"/>
                <a:gd name="T28" fmla="*/ 539 w 544"/>
                <a:gd name="T29" fmla="*/ 229 h 508"/>
                <a:gd name="T30" fmla="*/ 455 w 544"/>
                <a:gd name="T31" fmla="*/ 64 h 508"/>
                <a:gd name="T32" fmla="*/ 448 w 544"/>
                <a:gd name="T33" fmla="*/ 58 h 508"/>
                <a:gd name="T34" fmla="*/ 439 w 544"/>
                <a:gd name="T35" fmla="*/ 51 h 508"/>
                <a:gd name="T36" fmla="*/ 358 w 544"/>
                <a:gd name="T37" fmla="*/ 10 h 508"/>
                <a:gd name="T38" fmla="*/ 349 w 544"/>
                <a:gd name="T39" fmla="*/ 8 h 508"/>
                <a:gd name="T40" fmla="*/ 287 w 544"/>
                <a:gd name="T4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4" h="508">
                  <a:moveTo>
                    <a:pt x="287" y="0"/>
                  </a:moveTo>
                  <a:cubicBezTo>
                    <a:pt x="263" y="0"/>
                    <a:pt x="238" y="4"/>
                    <a:pt x="215" y="11"/>
                  </a:cubicBezTo>
                  <a:cubicBezTo>
                    <a:pt x="211" y="12"/>
                    <a:pt x="208" y="13"/>
                    <a:pt x="205" y="14"/>
                  </a:cubicBezTo>
                  <a:cubicBezTo>
                    <a:pt x="158" y="30"/>
                    <a:pt x="115" y="60"/>
                    <a:pt x="83" y="102"/>
                  </a:cubicBezTo>
                  <a:cubicBezTo>
                    <a:pt x="0" y="215"/>
                    <a:pt x="23" y="374"/>
                    <a:pt x="135" y="457"/>
                  </a:cubicBezTo>
                  <a:cubicBezTo>
                    <a:pt x="156" y="473"/>
                    <a:pt x="178" y="485"/>
                    <a:pt x="201" y="493"/>
                  </a:cubicBezTo>
                  <a:cubicBezTo>
                    <a:pt x="205" y="494"/>
                    <a:pt x="208" y="495"/>
                    <a:pt x="211" y="496"/>
                  </a:cubicBezTo>
                  <a:cubicBezTo>
                    <a:pt x="226" y="501"/>
                    <a:pt x="242" y="504"/>
                    <a:pt x="259" y="506"/>
                  </a:cubicBezTo>
                  <a:cubicBezTo>
                    <a:pt x="262" y="507"/>
                    <a:pt x="265" y="507"/>
                    <a:pt x="268" y="507"/>
                  </a:cubicBezTo>
                  <a:cubicBezTo>
                    <a:pt x="274" y="508"/>
                    <a:pt x="280" y="508"/>
                    <a:pt x="287" y="508"/>
                  </a:cubicBezTo>
                  <a:cubicBezTo>
                    <a:pt x="317" y="508"/>
                    <a:pt x="346" y="503"/>
                    <a:pt x="374" y="492"/>
                  </a:cubicBezTo>
                  <a:cubicBezTo>
                    <a:pt x="377" y="491"/>
                    <a:pt x="380" y="490"/>
                    <a:pt x="383" y="489"/>
                  </a:cubicBezTo>
                  <a:cubicBezTo>
                    <a:pt x="424" y="472"/>
                    <a:pt x="462" y="444"/>
                    <a:pt x="490" y="406"/>
                  </a:cubicBezTo>
                  <a:cubicBezTo>
                    <a:pt x="528" y="355"/>
                    <a:pt x="544" y="295"/>
                    <a:pt x="540" y="237"/>
                  </a:cubicBezTo>
                  <a:cubicBezTo>
                    <a:pt x="540" y="234"/>
                    <a:pt x="540" y="232"/>
                    <a:pt x="539" y="229"/>
                  </a:cubicBezTo>
                  <a:cubicBezTo>
                    <a:pt x="533" y="167"/>
                    <a:pt x="504" y="108"/>
                    <a:pt x="455" y="64"/>
                  </a:cubicBezTo>
                  <a:cubicBezTo>
                    <a:pt x="453" y="62"/>
                    <a:pt x="450" y="60"/>
                    <a:pt x="448" y="58"/>
                  </a:cubicBezTo>
                  <a:cubicBezTo>
                    <a:pt x="445" y="55"/>
                    <a:pt x="442" y="53"/>
                    <a:pt x="439" y="51"/>
                  </a:cubicBezTo>
                  <a:cubicBezTo>
                    <a:pt x="413" y="32"/>
                    <a:pt x="386" y="18"/>
                    <a:pt x="358" y="10"/>
                  </a:cubicBezTo>
                  <a:cubicBezTo>
                    <a:pt x="355" y="9"/>
                    <a:pt x="352" y="9"/>
                    <a:pt x="349" y="8"/>
                  </a:cubicBezTo>
                  <a:cubicBezTo>
                    <a:pt x="328" y="3"/>
                    <a:pt x="308" y="0"/>
                    <a:pt x="287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ïs1iďè">
              <a:extLst>
                <a:ext uri="{FF2B5EF4-FFF2-40B4-BE49-F238E27FC236}">
                  <a16:creationId xmlns:a16="http://schemas.microsoft.com/office/drawing/2014/main" id="{31347A19-95AF-4970-ABCB-E2CBBFBCFE58}"/>
                </a:ext>
              </a:extLst>
            </p:cNvPr>
            <p:cNvSpPr/>
            <p:nvPr/>
          </p:nvSpPr>
          <p:spPr bwMode="auto">
            <a:xfrm>
              <a:off x="10903566" y="6455184"/>
              <a:ext cx="2271888" cy="2254502"/>
            </a:xfrm>
            <a:custGeom>
              <a:avLst/>
              <a:gdLst>
                <a:gd name="T0" fmla="*/ 256 w 510"/>
                <a:gd name="T1" fmla="*/ 0 h 508"/>
                <a:gd name="T2" fmla="*/ 52 w 510"/>
                <a:gd name="T3" fmla="*/ 102 h 508"/>
                <a:gd name="T4" fmla="*/ 12 w 510"/>
                <a:gd name="T5" fmla="*/ 183 h 508"/>
                <a:gd name="T6" fmla="*/ 9 w 510"/>
                <a:gd name="T7" fmla="*/ 194 h 508"/>
                <a:gd name="T8" fmla="*/ 6 w 510"/>
                <a:gd name="T9" fmla="*/ 300 h 508"/>
                <a:gd name="T10" fmla="*/ 8 w 510"/>
                <a:gd name="T11" fmla="*/ 309 h 508"/>
                <a:gd name="T12" fmla="*/ 25 w 510"/>
                <a:gd name="T13" fmla="*/ 358 h 508"/>
                <a:gd name="T14" fmla="*/ 29 w 510"/>
                <a:gd name="T15" fmla="*/ 367 h 508"/>
                <a:gd name="T16" fmla="*/ 34 w 510"/>
                <a:gd name="T17" fmla="*/ 378 h 508"/>
                <a:gd name="T18" fmla="*/ 39 w 510"/>
                <a:gd name="T19" fmla="*/ 386 h 508"/>
                <a:gd name="T20" fmla="*/ 104 w 510"/>
                <a:gd name="T21" fmla="*/ 457 h 508"/>
                <a:gd name="T22" fmla="*/ 256 w 510"/>
                <a:gd name="T23" fmla="*/ 508 h 508"/>
                <a:gd name="T24" fmla="*/ 381 w 510"/>
                <a:gd name="T25" fmla="*/ 475 h 508"/>
                <a:gd name="T26" fmla="*/ 389 w 510"/>
                <a:gd name="T27" fmla="*/ 470 h 508"/>
                <a:gd name="T28" fmla="*/ 459 w 510"/>
                <a:gd name="T29" fmla="*/ 405 h 508"/>
                <a:gd name="T30" fmla="*/ 462 w 510"/>
                <a:gd name="T31" fmla="*/ 401 h 508"/>
                <a:gd name="T32" fmla="*/ 468 w 510"/>
                <a:gd name="T33" fmla="*/ 393 h 508"/>
                <a:gd name="T34" fmla="*/ 499 w 510"/>
                <a:gd name="T35" fmla="*/ 327 h 508"/>
                <a:gd name="T36" fmla="*/ 501 w 510"/>
                <a:gd name="T37" fmla="*/ 319 h 508"/>
                <a:gd name="T38" fmla="*/ 507 w 510"/>
                <a:gd name="T39" fmla="*/ 287 h 508"/>
                <a:gd name="T40" fmla="*/ 508 w 510"/>
                <a:gd name="T41" fmla="*/ 278 h 508"/>
                <a:gd name="T42" fmla="*/ 510 w 510"/>
                <a:gd name="T43" fmla="*/ 250 h 508"/>
                <a:gd name="T44" fmla="*/ 509 w 510"/>
                <a:gd name="T45" fmla="*/ 241 h 508"/>
                <a:gd name="T46" fmla="*/ 423 w 510"/>
                <a:gd name="T47" fmla="*/ 63 h 508"/>
                <a:gd name="T48" fmla="*/ 414 w 510"/>
                <a:gd name="T49" fmla="*/ 56 h 508"/>
                <a:gd name="T50" fmla="*/ 408 w 510"/>
                <a:gd name="T51" fmla="*/ 50 h 508"/>
                <a:gd name="T52" fmla="*/ 256 w 510"/>
                <a:gd name="T5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0" h="508">
                  <a:moveTo>
                    <a:pt x="256" y="0"/>
                  </a:moveTo>
                  <a:cubicBezTo>
                    <a:pt x="179" y="0"/>
                    <a:pt x="102" y="35"/>
                    <a:pt x="52" y="102"/>
                  </a:cubicBezTo>
                  <a:cubicBezTo>
                    <a:pt x="34" y="127"/>
                    <a:pt x="20" y="155"/>
                    <a:pt x="12" y="183"/>
                  </a:cubicBezTo>
                  <a:cubicBezTo>
                    <a:pt x="11" y="187"/>
                    <a:pt x="10" y="190"/>
                    <a:pt x="9" y="194"/>
                  </a:cubicBezTo>
                  <a:cubicBezTo>
                    <a:pt x="1" y="229"/>
                    <a:pt x="0" y="265"/>
                    <a:pt x="6" y="300"/>
                  </a:cubicBezTo>
                  <a:cubicBezTo>
                    <a:pt x="7" y="303"/>
                    <a:pt x="8" y="306"/>
                    <a:pt x="8" y="309"/>
                  </a:cubicBezTo>
                  <a:cubicBezTo>
                    <a:pt x="12" y="326"/>
                    <a:pt x="17" y="343"/>
                    <a:pt x="25" y="358"/>
                  </a:cubicBezTo>
                  <a:cubicBezTo>
                    <a:pt x="26" y="361"/>
                    <a:pt x="27" y="364"/>
                    <a:pt x="29" y="367"/>
                  </a:cubicBezTo>
                  <a:cubicBezTo>
                    <a:pt x="30" y="371"/>
                    <a:pt x="32" y="374"/>
                    <a:pt x="34" y="378"/>
                  </a:cubicBezTo>
                  <a:cubicBezTo>
                    <a:pt x="36" y="381"/>
                    <a:pt x="38" y="383"/>
                    <a:pt x="39" y="386"/>
                  </a:cubicBezTo>
                  <a:cubicBezTo>
                    <a:pt x="56" y="413"/>
                    <a:pt x="77" y="437"/>
                    <a:pt x="104" y="457"/>
                  </a:cubicBezTo>
                  <a:cubicBezTo>
                    <a:pt x="150" y="491"/>
                    <a:pt x="203" y="508"/>
                    <a:pt x="256" y="508"/>
                  </a:cubicBezTo>
                  <a:cubicBezTo>
                    <a:pt x="299" y="508"/>
                    <a:pt x="343" y="496"/>
                    <a:pt x="381" y="475"/>
                  </a:cubicBezTo>
                  <a:cubicBezTo>
                    <a:pt x="384" y="473"/>
                    <a:pt x="386" y="472"/>
                    <a:pt x="389" y="470"/>
                  </a:cubicBezTo>
                  <a:cubicBezTo>
                    <a:pt x="415" y="454"/>
                    <a:pt x="439" y="432"/>
                    <a:pt x="459" y="405"/>
                  </a:cubicBezTo>
                  <a:cubicBezTo>
                    <a:pt x="460" y="404"/>
                    <a:pt x="461" y="403"/>
                    <a:pt x="462" y="401"/>
                  </a:cubicBezTo>
                  <a:cubicBezTo>
                    <a:pt x="464" y="399"/>
                    <a:pt x="466" y="396"/>
                    <a:pt x="468" y="393"/>
                  </a:cubicBezTo>
                  <a:cubicBezTo>
                    <a:pt x="482" y="372"/>
                    <a:pt x="492" y="350"/>
                    <a:pt x="499" y="327"/>
                  </a:cubicBezTo>
                  <a:cubicBezTo>
                    <a:pt x="500" y="324"/>
                    <a:pt x="501" y="322"/>
                    <a:pt x="501" y="319"/>
                  </a:cubicBezTo>
                  <a:cubicBezTo>
                    <a:pt x="504" y="308"/>
                    <a:pt x="506" y="298"/>
                    <a:pt x="507" y="287"/>
                  </a:cubicBezTo>
                  <a:cubicBezTo>
                    <a:pt x="508" y="284"/>
                    <a:pt x="508" y="281"/>
                    <a:pt x="508" y="278"/>
                  </a:cubicBezTo>
                  <a:cubicBezTo>
                    <a:pt x="509" y="269"/>
                    <a:pt x="510" y="259"/>
                    <a:pt x="510" y="250"/>
                  </a:cubicBezTo>
                  <a:cubicBezTo>
                    <a:pt x="510" y="247"/>
                    <a:pt x="509" y="244"/>
                    <a:pt x="509" y="241"/>
                  </a:cubicBezTo>
                  <a:cubicBezTo>
                    <a:pt x="506" y="174"/>
                    <a:pt x="476" y="109"/>
                    <a:pt x="423" y="63"/>
                  </a:cubicBezTo>
                  <a:cubicBezTo>
                    <a:pt x="420" y="60"/>
                    <a:pt x="417" y="58"/>
                    <a:pt x="414" y="56"/>
                  </a:cubicBezTo>
                  <a:cubicBezTo>
                    <a:pt x="412" y="54"/>
                    <a:pt x="410" y="52"/>
                    <a:pt x="408" y="50"/>
                  </a:cubicBezTo>
                  <a:cubicBezTo>
                    <a:pt x="362" y="16"/>
                    <a:pt x="309" y="0"/>
                    <a:pt x="25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ïṣḷïḓe">
              <a:extLst>
                <a:ext uri="{FF2B5EF4-FFF2-40B4-BE49-F238E27FC236}">
                  <a16:creationId xmlns:a16="http://schemas.microsoft.com/office/drawing/2014/main" id="{93A0D626-EF62-4590-B254-52081AD8F2DE}"/>
                </a:ext>
              </a:extLst>
            </p:cNvPr>
            <p:cNvSpPr/>
            <p:nvPr/>
          </p:nvSpPr>
          <p:spPr bwMode="auto">
            <a:xfrm>
              <a:off x="19475309" y="26311012"/>
              <a:ext cx="2289277" cy="2254502"/>
            </a:xfrm>
            <a:custGeom>
              <a:avLst/>
              <a:gdLst>
                <a:gd name="T0" fmla="*/ 257 w 515"/>
                <a:gd name="T1" fmla="*/ 0 h 508"/>
                <a:gd name="T2" fmla="*/ 53 w 515"/>
                <a:gd name="T3" fmla="*/ 102 h 508"/>
                <a:gd name="T4" fmla="*/ 38 w 515"/>
                <a:gd name="T5" fmla="*/ 124 h 508"/>
                <a:gd name="T6" fmla="*/ 34 w 515"/>
                <a:gd name="T7" fmla="*/ 131 h 508"/>
                <a:gd name="T8" fmla="*/ 3 w 515"/>
                <a:gd name="T9" fmla="*/ 271 h 508"/>
                <a:gd name="T10" fmla="*/ 4 w 515"/>
                <a:gd name="T11" fmla="*/ 280 h 508"/>
                <a:gd name="T12" fmla="*/ 20 w 515"/>
                <a:gd name="T13" fmla="*/ 345 h 508"/>
                <a:gd name="T14" fmla="*/ 23 w 515"/>
                <a:gd name="T15" fmla="*/ 354 h 508"/>
                <a:gd name="T16" fmla="*/ 24 w 515"/>
                <a:gd name="T17" fmla="*/ 354 h 508"/>
                <a:gd name="T18" fmla="*/ 88 w 515"/>
                <a:gd name="T19" fmla="*/ 444 h 508"/>
                <a:gd name="T20" fmla="*/ 105 w 515"/>
                <a:gd name="T21" fmla="*/ 457 h 508"/>
                <a:gd name="T22" fmla="*/ 150 w 515"/>
                <a:gd name="T23" fmla="*/ 484 h 508"/>
                <a:gd name="T24" fmla="*/ 163 w 515"/>
                <a:gd name="T25" fmla="*/ 490 h 508"/>
                <a:gd name="T26" fmla="*/ 256 w 515"/>
                <a:gd name="T27" fmla="*/ 508 h 508"/>
                <a:gd name="T28" fmla="*/ 460 w 515"/>
                <a:gd name="T29" fmla="*/ 406 h 508"/>
                <a:gd name="T30" fmla="*/ 469 w 515"/>
                <a:gd name="T31" fmla="*/ 393 h 508"/>
                <a:gd name="T32" fmla="*/ 476 w 515"/>
                <a:gd name="T33" fmla="*/ 381 h 508"/>
                <a:gd name="T34" fmla="*/ 509 w 515"/>
                <a:gd name="T35" fmla="*/ 225 h 508"/>
                <a:gd name="T36" fmla="*/ 508 w 515"/>
                <a:gd name="T37" fmla="*/ 216 h 508"/>
                <a:gd name="T38" fmla="*/ 490 w 515"/>
                <a:gd name="T39" fmla="*/ 153 h 508"/>
                <a:gd name="T40" fmla="*/ 486 w 515"/>
                <a:gd name="T41" fmla="*/ 145 h 508"/>
                <a:gd name="T42" fmla="*/ 478 w 515"/>
                <a:gd name="T43" fmla="*/ 129 h 508"/>
                <a:gd name="T44" fmla="*/ 473 w 515"/>
                <a:gd name="T45" fmla="*/ 121 h 508"/>
                <a:gd name="T46" fmla="*/ 408 w 515"/>
                <a:gd name="T47" fmla="*/ 50 h 508"/>
                <a:gd name="T48" fmla="*/ 301 w 515"/>
                <a:gd name="T49" fmla="*/ 4 h 508"/>
                <a:gd name="T50" fmla="*/ 292 w 515"/>
                <a:gd name="T51" fmla="*/ 3 h 508"/>
                <a:gd name="T52" fmla="*/ 257 w 515"/>
                <a:gd name="T5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5" h="508">
                  <a:moveTo>
                    <a:pt x="257" y="0"/>
                  </a:moveTo>
                  <a:cubicBezTo>
                    <a:pt x="179" y="0"/>
                    <a:pt x="103" y="35"/>
                    <a:pt x="53" y="102"/>
                  </a:cubicBezTo>
                  <a:cubicBezTo>
                    <a:pt x="48" y="109"/>
                    <a:pt x="43" y="117"/>
                    <a:pt x="38" y="124"/>
                  </a:cubicBezTo>
                  <a:cubicBezTo>
                    <a:pt x="37" y="127"/>
                    <a:pt x="36" y="129"/>
                    <a:pt x="34" y="131"/>
                  </a:cubicBezTo>
                  <a:cubicBezTo>
                    <a:pt x="10" y="175"/>
                    <a:pt x="0" y="223"/>
                    <a:pt x="3" y="271"/>
                  </a:cubicBezTo>
                  <a:cubicBezTo>
                    <a:pt x="4" y="274"/>
                    <a:pt x="4" y="277"/>
                    <a:pt x="4" y="280"/>
                  </a:cubicBezTo>
                  <a:cubicBezTo>
                    <a:pt x="7" y="302"/>
                    <a:pt x="12" y="324"/>
                    <a:pt x="20" y="345"/>
                  </a:cubicBezTo>
                  <a:cubicBezTo>
                    <a:pt x="21" y="348"/>
                    <a:pt x="22" y="351"/>
                    <a:pt x="23" y="354"/>
                  </a:cubicBezTo>
                  <a:cubicBezTo>
                    <a:pt x="23" y="354"/>
                    <a:pt x="23" y="354"/>
                    <a:pt x="24" y="354"/>
                  </a:cubicBezTo>
                  <a:cubicBezTo>
                    <a:pt x="38" y="388"/>
                    <a:pt x="60" y="419"/>
                    <a:pt x="88" y="444"/>
                  </a:cubicBezTo>
                  <a:cubicBezTo>
                    <a:pt x="94" y="449"/>
                    <a:pt x="99" y="453"/>
                    <a:pt x="105" y="457"/>
                  </a:cubicBezTo>
                  <a:cubicBezTo>
                    <a:pt x="119" y="468"/>
                    <a:pt x="135" y="477"/>
                    <a:pt x="150" y="484"/>
                  </a:cubicBezTo>
                  <a:cubicBezTo>
                    <a:pt x="155" y="486"/>
                    <a:pt x="159" y="488"/>
                    <a:pt x="163" y="490"/>
                  </a:cubicBezTo>
                  <a:cubicBezTo>
                    <a:pt x="193" y="502"/>
                    <a:pt x="225" y="508"/>
                    <a:pt x="256" y="508"/>
                  </a:cubicBezTo>
                  <a:cubicBezTo>
                    <a:pt x="334" y="508"/>
                    <a:pt x="410" y="472"/>
                    <a:pt x="460" y="406"/>
                  </a:cubicBezTo>
                  <a:cubicBezTo>
                    <a:pt x="463" y="402"/>
                    <a:pt x="466" y="398"/>
                    <a:pt x="469" y="393"/>
                  </a:cubicBezTo>
                  <a:cubicBezTo>
                    <a:pt x="471" y="389"/>
                    <a:pt x="474" y="385"/>
                    <a:pt x="476" y="381"/>
                  </a:cubicBezTo>
                  <a:cubicBezTo>
                    <a:pt x="504" y="333"/>
                    <a:pt x="515" y="278"/>
                    <a:pt x="509" y="225"/>
                  </a:cubicBezTo>
                  <a:cubicBezTo>
                    <a:pt x="508" y="222"/>
                    <a:pt x="508" y="219"/>
                    <a:pt x="508" y="216"/>
                  </a:cubicBezTo>
                  <a:cubicBezTo>
                    <a:pt x="504" y="194"/>
                    <a:pt x="498" y="173"/>
                    <a:pt x="490" y="153"/>
                  </a:cubicBezTo>
                  <a:cubicBezTo>
                    <a:pt x="488" y="150"/>
                    <a:pt x="487" y="147"/>
                    <a:pt x="486" y="145"/>
                  </a:cubicBezTo>
                  <a:cubicBezTo>
                    <a:pt x="483" y="139"/>
                    <a:pt x="481" y="134"/>
                    <a:pt x="478" y="129"/>
                  </a:cubicBezTo>
                  <a:cubicBezTo>
                    <a:pt x="476" y="126"/>
                    <a:pt x="475" y="124"/>
                    <a:pt x="473" y="121"/>
                  </a:cubicBezTo>
                  <a:cubicBezTo>
                    <a:pt x="456" y="94"/>
                    <a:pt x="435" y="70"/>
                    <a:pt x="408" y="50"/>
                  </a:cubicBezTo>
                  <a:cubicBezTo>
                    <a:pt x="376" y="26"/>
                    <a:pt x="339" y="11"/>
                    <a:pt x="301" y="4"/>
                  </a:cubicBezTo>
                  <a:cubicBezTo>
                    <a:pt x="298" y="4"/>
                    <a:pt x="295" y="3"/>
                    <a:pt x="292" y="3"/>
                  </a:cubicBezTo>
                  <a:cubicBezTo>
                    <a:pt x="280" y="1"/>
                    <a:pt x="269" y="0"/>
                    <a:pt x="257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îṧḷïḑê">
              <a:extLst>
                <a:ext uri="{FF2B5EF4-FFF2-40B4-BE49-F238E27FC236}">
                  <a16:creationId xmlns:a16="http://schemas.microsoft.com/office/drawing/2014/main" id="{9BD6EB59-14C7-40C5-BE41-EA27DDEEFE49}"/>
                </a:ext>
              </a:extLst>
            </p:cNvPr>
            <p:cNvSpPr/>
            <p:nvPr/>
          </p:nvSpPr>
          <p:spPr bwMode="auto">
            <a:xfrm>
              <a:off x="19643380" y="8559000"/>
              <a:ext cx="2295070" cy="2254502"/>
            </a:xfrm>
            <a:custGeom>
              <a:avLst/>
              <a:gdLst>
                <a:gd name="T0" fmla="*/ 257 w 517"/>
                <a:gd name="T1" fmla="*/ 0 h 508"/>
                <a:gd name="T2" fmla="*/ 107 w 517"/>
                <a:gd name="T3" fmla="*/ 50 h 508"/>
                <a:gd name="T4" fmla="*/ 100 w 517"/>
                <a:gd name="T5" fmla="*/ 55 h 508"/>
                <a:gd name="T6" fmla="*/ 54 w 517"/>
                <a:gd name="T7" fmla="*/ 103 h 508"/>
                <a:gd name="T8" fmla="*/ 35 w 517"/>
                <a:gd name="T9" fmla="*/ 132 h 508"/>
                <a:gd name="T10" fmla="*/ 30 w 517"/>
                <a:gd name="T11" fmla="*/ 141 h 508"/>
                <a:gd name="T12" fmla="*/ 5 w 517"/>
                <a:gd name="T13" fmla="*/ 283 h 508"/>
                <a:gd name="T14" fmla="*/ 6 w 517"/>
                <a:gd name="T15" fmla="*/ 292 h 508"/>
                <a:gd name="T16" fmla="*/ 13 w 517"/>
                <a:gd name="T17" fmla="*/ 322 h 508"/>
                <a:gd name="T18" fmla="*/ 15 w 517"/>
                <a:gd name="T19" fmla="*/ 330 h 508"/>
                <a:gd name="T20" fmla="*/ 38 w 517"/>
                <a:gd name="T21" fmla="*/ 382 h 508"/>
                <a:gd name="T22" fmla="*/ 42 w 517"/>
                <a:gd name="T23" fmla="*/ 389 h 508"/>
                <a:gd name="T24" fmla="*/ 106 w 517"/>
                <a:gd name="T25" fmla="*/ 458 h 508"/>
                <a:gd name="T26" fmla="*/ 257 w 517"/>
                <a:gd name="T27" fmla="*/ 508 h 508"/>
                <a:gd name="T28" fmla="*/ 269 w 517"/>
                <a:gd name="T29" fmla="*/ 508 h 508"/>
                <a:gd name="T30" fmla="*/ 279 w 517"/>
                <a:gd name="T31" fmla="*/ 507 h 508"/>
                <a:gd name="T32" fmla="*/ 417 w 517"/>
                <a:gd name="T33" fmla="*/ 452 h 508"/>
                <a:gd name="T34" fmla="*/ 423 w 517"/>
                <a:gd name="T35" fmla="*/ 446 h 508"/>
                <a:gd name="T36" fmla="*/ 461 w 517"/>
                <a:gd name="T37" fmla="*/ 406 h 508"/>
                <a:gd name="T38" fmla="*/ 509 w 517"/>
                <a:gd name="T39" fmla="*/ 224 h 508"/>
                <a:gd name="T40" fmla="*/ 508 w 517"/>
                <a:gd name="T41" fmla="*/ 216 h 508"/>
                <a:gd name="T42" fmla="*/ 409 w 517"/>
                <a:gd name="T43" fmla="*/ 51 h 508"/>
                <a:gd name="T44" fmla="*/ 257 w 517"/>
                <a:gd name="T45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7" h="508">
                  <a:moveTo>
                    <a:pt x="257" y="0"/>
                  </a:moveTo>
                  <a:cubicBezTo>
                    <a:pt x="204" y="0"/>
                    <a:pt x="151" y="17"/>
                    <a:pt x="107" y="50"/>
                  </a:cubicBezTo>
                  <a:cubicBezTo>
                    <a:pt x="104" y="52"/>
                    <a:pt x="102" y="53"/>
                    <a:pt x="100" y="55"/>
                  </a:cubicBezTo>
                  <a:cubicBezTo>
                    <a:pt x="83" y="68"/>
                    <a:pt x="67" y="84"/>
                    <a:pt x="54" y="103"/>
                  </a:cubicBezTo>
                  <a:cubicBezTo>
                    <a:pt x="47" y="112"/>
                    <a:pt x="40" y="122"/>
                    <a:pt x="35" y="132"/>
                  </a:cubicBezTo>
                  <a:cubicBezTo>
                    <a:pt x="33" y="135"/>
                    <a:pt x="31" y="138"/>
                    <a:pt x="30" y="141"/>
                  </a:cubicBezTo>
                  <a:cubicBezTo>
                    <a:pt x="8" y="186"/>
                    <a:pt x="0" y="236"/>
                    <a:pt x="5" y="283"/>
                  </a:cubicBezTo>
                  <a:cubicBezTo>
                    <a:pt x="6" y="286"/>
                    <a:pt x="6" y="289"/>
                    <a:pt x="6" y="292"/>
                  </a:cubicBezTo>
                  <a:cubicBezTo>
                    <a:pt x="8" y="302"/>
                    <a:pt x="10" y="312"/>
                    <a:pt x="13" y="322"/>
                  </a:cubicBezTo>
                  <a:cubicBezTo>
                    <a:pt x="14" y="325"/>
                    <a:pt x="14" y="327"/>
                    <a:pt x="15" y="330"/>
                  </a:cubicBezTo>
                  <a:cubicBezTo>
                    <a:pt x="21" y="348"/>
                    <a:pt x="28" y="366"/>
                    <a:pt x="38" y="382"/>
                  </a:cubicBezTo>
                  <a:cubicBezTo>
                    <a:pt x="39" y="384"/>
                    <a:pt x="41" y="387"/>
                    <a:pt x="42" y="389"/>
                  </a:cubicBezTo>
                  <a:cubicBezTo>
                    <a:pt x="59" y="415"/>
                    <a:pt x="80" y="438"/>
                    <a:pt x="106" y="458"/>
                  </a:cubicBezTo>
                  <a:cubicBezTo>
                    <a:pt x="151" y="492"/>
                    <a:pt x="204" y="508"/>
                    <a:pt x="257" y="508"/>
                  </a:cubicBezTo>
                  <a:cubicBezTo>
                    <a:pt x="261" y="508"/>
                    <a:pt x="265" y="508"/>
                    <a:pt x="269" y="508"/>
                  </a:cubicBezTo>
                  <a:cubicBezTo>
                    <a:pt x="272" y="508"/>
                    <a:pt x="275" y="507"/>
                    <a:pt x="279" y="507"/>
                  </a:cubicBezTo>
                  <a:cubicBezTo>
                    <a:pt x="328" y="503"/>
                    <a:pt x="377" y="484"/>
                    <a:pt x="417" y="452"/>
                  </a:cubicBezTo>
                  <a:cubicBezTo>
                    <a:pt x="419" y="450"/>
                    <a:pt x="421" y="448"/>
                    <a:pt x="423" y="446"/>
                  </a:cubicBezTo>
                  <a:cubicBezTo>
                    <a:pt x="437" y="434"/>
                    <a:pt x="450" y="421"/>
                    <a:pt x="461" y="406"/>
                  </a:cubicBezTo>
                  <a:cubicBezTo>
                    <a:pt x="501" y="352"/>
                    <a:pt x="517" y="287"/>
                    <a:pt x="509" y="224"/>
                  </a:cubicBezTo>
                  <a:cubicBezTo>
                    <a:pt x="509" y="221"/>
                    <a:pt x="509" y="219"/>
                    <a:pt x="508" y="216"/>
                  </a:cubicBezTo>
                  <a:cubicBezTo>
                    <a:pt x="498" y="152"/>
                    <a:pt x="465" y="92"/>
                    <a:pt x="409" y="51"/>
                  </a:cubicBezTo>
                  <a:cubicBezTo>
                    <a:pt x="363" y="17"/>
                    <a:pt x="310" y="0"/>
                    <a:pt x="257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íśļíďè">
              <a:extLst>
                <a:ext uri="{FF2B5EF4-FFF2-40B4-BE49-F238E27FC236}">
                  <a16:creationId xmlns:a16="http://schemas.microsoft.com/office/drawing/2014/main" id="{94A8E830-A51F-46DC-B5E5-E50C71D408B6}"/>
                </a:ext>
              </a:extLst>
            </p:cNvPr>
            <p:cNvSpPr/>
            <p:nvPr/>
          </p:nvSpPr>
          <p:spPr bwMode="auto">
            <a:xfrm>
              <a:off x="3763348" y="12726056"/>
              <a:ext cx="2503713" cy="2248705"/>
            </a:xfrm>
            <a:custGeom>
              <a:avLst/>
              <a:gdLst>
                <a:gd name="T0" fmla="*/ 287 w 563"/>
                <a:gd name="T1" fmla="*/ 0 h 507"/>
                <a:gd name="T2" fmla="*/ 84 w 563"/>
                <a:gd name="T3" fmla="*/ 102 h 507"/>
                <a:gd name="T4" fmla="*/ 136 w 563"/>
                <a:gd name="T5" fmla="*/ 457 h 507"/>
                <a:gd name="T6" fmla="*/ 287 w 563"/>
                <a:gd name="T7" fmla="*/ 507 h 507"/>
                <a:gd name="T8" fmla="*/ 304 w 563"/>
                <a:gd name="T9" fmla="*/ 507 h 507"/>
                <a:gd name="T10" fmla="*/ 313 w 563"/>
                <a:gd name="T11" fmla="*/ 506 h 507"/>
                <a:gd name="T12" fmla="*/ 486 w 563"/>
                <a:gd name="T13" fmla="*/ 411 h 507"/>
                <a:gd name="T14" fmla="*/ 491 w 563"/>
                <a:gd name="T15" fmla="*/ 405 h 507"/>
                <a:gd name="T16" fmla="*/ 492 w 563"/>
                <a:gd name="T17" fmla="*/ 403 h 507"/>
                <a:gd name="T18" fmla="*/ 479 w 563"/>
                <a:gd name="T19" fmla="*/ 87 h 507"/>
                <a:gd name="T20" fmla="*/ 473 w 563"/>
                <a:gd name="T21" fmla="*/ 80 h 507"/>
                <a:gd name="T22" fmla="*/ 444 w 563"/>
                <a:gd name="T23" fmla="*/ 54 h 507"/>
                <a:gd name="T24" fmla="*/ 439 w 563"/>
                <a:gd name="T25" fmla="*/ 50 h 507"/>
                <a:gd name="T26" fmla="*/ 436 w 563"/>
                <a:gd name="T27" fmla="*/ 48 h 507"/>
                <a:gd name="T28" fmla="*/ 287 w 563"/>
                <a:gd name="T2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507">
                  <a:moveTo>
                    <a:pt x="287" y="0"/>
                  </a:moveTo>
                  <a:cubicBezTo>
                    <a:pt x="210" y="0"/>
                    <a:pt x="134" y="35"/>
                    <a:pt x="84" y="102"/>
                  </a:cubicBezTo>
                  <a:cubicBezTo>
                    <a:pt x="0" y="214"/>
                    <a:pt x="23" y="373"/>
                    <a:pt x="136" y="457"/>
                  </a:cubicBezTo>
                  <a:cubicBezTo>
                    <a:pt x="181" y="491"/>
                    <a:pt x="234" y="507"/>
                    <a:pt x="287" y="507"/>
                  </a:cubicBezTo>
                  <a:cubicBezTo>
                    <a:pt x="293" y="507"/>
                    <a:pt x="298" y="507"/>
                    <a:pt x="304" y="507"/>
                  </a:cubicBezTo>
                  <a:cubicBezTo>
                    <a:pt x="307" y="506"/>
                    <a:pt x="310" y="506"/>
                    <a:pt x="313" y="506"/>
                  </a:cubicBezTo>
                  <a:cubicBezTo>
                    <a:pt x="379" y="499"/>
                    <a:pt x="442" y="466"/>
                    <a:pt x="486" y="411"/>
                  </a:cubicBezTo>
                  <a:cubicBezTo>
                    <a:pt x="488" y="409"/>
                    <a:pt x="489" y="407"/>
                    <a:pt x="491" y="405"/>
                  </a:cubicBezTo>
                  <a:cubicBezTo>
                    <a:pt x="491" y="404"/>
                    <a:pt x="492" y="404"/>
                    <a:pt x="492" y="403"/>
                  </a:cubicBezTo>
                  <a:cubicBezTo>
                    <a:pt x="563" y="306"/>
                    <a:pt x="555" y="175"/>
                    <a:pt x="479" y="87"/>
                  </a:cubicBezTo>
                  <a:cubicBezTo>
                    <a:pt x="477" y="85"/>
                    <a:pt x="475" y="83"/>
                    <a:pt x="473" y="80"/>
                  </a:cubicBezTo>
                  <a:cubicBezTo>
                    <a:pt x="464" y="71"/>
                    <a:pt x="454" y="62"/>
                    <a:pt x="444" y="54"/>
                  </a:cubicBezTo>
                  <a:cubicBezTo>
                    <a:pt x="442" y="52"/>
                    <a:pt x="441" y="51"/>
                    <a:pt x="439" y="50"/>
                  </a:cubicBezTo>
                  <a:cubicBezTo>
                    <a:pt x="438" y="49"/>
                    <a:pt x="437" y="49"/>
                    <a:pt x="436" y="48"/>
                  </a:cubicBezTo>
                  <a:cubicBezTo>
                    <a:pt x="391" y="15"/>
                    <a:pt x="339" y="0"/>
                    <a:pt x="287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39CE165-0ED1-434C-B27E-720909B26338}"/>
              </a:ext>
            </a:extLst>
          </p:cNvPr>
          <p:cNvSpPr txBox="1"/>
          <p:nvPr/>
        </p:nvSpPr>
        <p:spPr>
          <a:xfrm>
            <a:off x="37090098" y="209330"/>
            <a:ext cx="5516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ICML </a:t>
            </a:r>
            <a:r>
              <a:rPr lang="en-US" sz="7200" b="1" dirty="0">
                <a:solidFill>
                  <a:srgbClr val="FFA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2019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169CF8-596E-D440-9DB3-1CBDD8C05368}"/>
              </a:ext>
            </a:extLst>
          </p:cNvPr>
          <p:cNvGrpSpPr/>
          <p:nvPr/>
        </p:nvGrpSpPr>
        <p:grpSpPr>
          <a:xfrm>
            <a:off x="15870487" y="3079358"/>
            <a:ext cx="20286336" cy="11196184"/>
            <a:chOff x="1478250" y="16790988"/>
            <a:chExt cx="20286336" cy="11196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0" name="矩形: 圆角 2">
                  <a:extLst>
                    <a:ext uri="{FF2B5EF4-FFF2-40B4-BE49-F238E27FC236}">
                      <a16:creationId xmlns:a16="http://schemas.microsoft.com/office/drawing/2014/main" id="{809972A9-92E0-7041-A890-CE5503C7709A}"/>
                    </a:ext>
                  </a:extLst>
                </p:cNvPr>
                <p:cNvSpPr/>
                <p:nvPr/>
              </p:nvSpPr>
              <p:spPr>
                <a:xfrm>
                  <a:off x="1478250" y="17069288"/>
                  <a:ext cx="20286336" cy="10917884"/>
                </a:xfrm>
                <a:prstGeom prst="roundRect">
                  <a:avLst>
                    <a:gd name="adj" fmla="val 2813"/>
                  </a:avLst>
                </a:prstGeom>
                <a:solidFill>
                  <a:schemeClr val="bg1"/>
                </a:solidFill>
                <a:ln w="76200">
                  <a:solidFill>
                    <a:srgbClr val="321838"/>
                  </a:solidFill>
                </a:ln>
                <a:effectLst>
                  <a:outerShdw blurRad="12700" sx="101000" sy="101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2" rtlCol="0" anchor="t"/>
                <a:lstStyle/>
                <a:p>
                  <a:r>
                    <a:rPr lang="en-US" altLang="zh-CN" sz="54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    </a:t>
                  </a:r>
                  <a:r>
                    <a:rPr lang="en-US" altLang="zh-CN" sz="4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(Implementation Details)</a:t>
                  </a:r>
                </a:p>
                <a:p>
                  <a:pPr>
                    <a:spcAft>
                      <a:spcPts val="2400"/>
                    </a:spcAft>
                  </a:pPr>
                  <a:r>
                    <a:rPr lang="en-US" altLang="zh-CN" sz="4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    </a:t>
                  </a:r>
                  <a:r>
                    <a:rPr lang="en-US" altLang="zh-CN" sz="48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Neighborhood Routing</a:t>
                  </a:r>
                  <a:endParaRPr lang="en-US" altLang="zh-CN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The proposed layer takes in a set of node features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a14:m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and outputs </a:t>
                  </a:r>
                  <a14:m>
                    <m:oMath xmlns:m="http://schemas.openxmlformats.org/officeDocument/2006/math"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</m:oMath>
                  </a14:m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representations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describes the aspect related with factor </a:t>
                  </a:r>
                  <a14:m>
                    <m:oMath xmlns:m="http://schemas.openxmlformats.org/officeDocument/2006/math"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a14:m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 </a:t>
                  </a:r>
                </a:p>
                <a:p>
                  <a:endParaRPr lang="en-US" altLang="zh-CN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sz="4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Phase I</a:t>
                  </a:r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To extract factor-specific features.</a:t>
                  </a:r>
                </a:p>
                <a:p>
                  <a:pPr marL="571500" indent="-571500">
                    <a:buFont typeface="Courier New" panose="02070309020205020404" pitchFamily="49" charset="0"/>
                    <a:buChar char="o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For node </a:t>
                  </a:r>
                  <a14:m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and factor </a:t>
                  </a:r>
                  <a14:m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we compute:</a:t>
                  </a:r>
                </a:p>
                <a:p>
                  <a:pPr marL="2325365" lvl="1" indent="-571500">
                    <a:buFont typeface="Courier New" panose="02070309020205020404" pitchFamily="49" charset="0"/>
                    <a:buChar char="o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</a:p>
                <a:p>
                  <a:pPr marL="571500" indent="-571500">
                    <a:buFont typeface="Courier New" panose="02070309020205020404" pitchFamily="49" charset="0"/>
                    <a:buChar char="o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stands for node </a:t>
                  </a:r>
                  <a14:m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’s aspect </a:t>
                  </a:r>
                  <a14:m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 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may be incomplete or inaccurate. We are hence required to look at the whole picture by convoluting the neighborhood.</a:t>
                  </a:r>
                </a:p>
                <a:p>
                  <a:endParaRPr lang="en-US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4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Phase II (Neighborhood Routing)</a:t>
                  </a:r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To identify the factor that causes the link between node </a:t>
                  </a:r>
                  <a14:m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and a neighbor </a:t>
                  </a:r>
                  <a14:m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</a:p>
                <a:p>
                  <a:pPr marL="571500" indent="-571500">
                    <a:buFont typeface="Courier New" panose="02070309020205020404" pitchFamily="49" charset="0"/>
                    <a:buChar char="o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for each factor </a:t>
                  </a:r>
                  <a14:m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 </a:t>
                  </a:r>
                </a:p>
                <a:p>
                  <a:pPr marL="571500" indent="-571500">
                    <a:buFont typeface="Courier New" panose="02070309020205020404" pitchFamily="49" charset="0"/>
                    <a:buChar char="o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Iteratively update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for </a:t>
                  </a:r>
                  <a14:m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≈5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times:</a:t>
                  </a:r>
                </a:p>
                <a:p>
                  <a:pPr marL="2325365" lvl="1" indent="-571500">
                    <a:spcAft>
                      <a:spcPts val="2106"/>
                    </a:spcAft>
                    <a:buFont typeface="Courier New" panose="02070309020205020404" pitchFamily="49" charset="0"/>
                    <a:buChar char="o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/</m:t>
                                  </m:r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bSup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/</m:t>
                                      </m:r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a14:m>
                  <a:endParaRPr lang="en-US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2325365" lvl="1" indent="-571500">
                    <a:buFont typeface="Courier New" panose="02070309020205020404" pitchFamily="49" charset="0"/>
                    <a:buChar char="o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d>
                                <m:d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: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571500" indent="-571500">
                    <a:spcBef>
                      <a:spcPts val="2662"/>
                    </a:spcBef>
                    <a:buFont typeface="Courier New" panose="02070309020205020404" pitchFamily="49" charset="0"/>
                    <a:buChar char="o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=1,2,…,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 is a representation that describes the neighborhood’s aspect </a:t>
                  </a:r>
                  <a14:m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</a:p>
                <a:p>
                  <a:r>
                    <a:rPr lang="en-US" sz="4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Remark</a:t>
                  </a:r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</a:p>
                <a:p>
                  <a:pPr marL="571500" indent="-571500">
                    <a:spcBef>
                      <a:spcPts val="262"/>
                    </a:spcBef>
                    <a:buFont typeface="Courier New" panose="02070309020205020404" pitchFamily="49" charset="0"/>
                    <a:buChar char="o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It is differentiable, and therefore can be trained in an end-to-end manner.</a:t>
                  </a:r>
                </a:p>
                <a:p>
                  <a:pPr marL="571500" indent="-571500">
                    <a:spcBef>
                      <a:spcPts val="262"/>
                    </a:spcBef>
                    <a:buFont typeface="Courier New" panose="02070309020205020404" pitchFamily="49" charset="0"/>
                    <a:buChar char="o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It supports real-time processing of new nodes, i.e., inductive learning.</a:t>
                  </a:r>
                  <a:endParaRPr lang="en-US" altLang="zh-CN" sz="4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30" name="矩形: 圆角 2">
                  <a:extLst>
                    <a:ext uri="{FF2B5EF4-FFF2-40B4-BE49-F238E27FC236}">
                      <a16:creationId xmlns:a16="http://schemas.microsoft.com/office/drawing/2014/main" id="{809972A9-92E0-7041-A890-CE5503C77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250" y="17069288"/>
                  <a:ext cx="20286336" cy="10917884"/>
                </a:xfrm>
                <a:prstGeom prst="roundRect">
                  <a:avLst>
                    <a:gd name="adj" fmla="val 2813"/>
                  </a:avLst>
                </a:prstGeom>
                <a:blipFill>
                  <a:blip r:embed="rId5"/>
                  <a:stretch>
                    <a:fillRect b="-1482"/>
                  </a:stretch>
                </a:blipFill>
                <a:ln w="76200">
                  <a:solidFill>
                    <a:srgbClr val="321838"/>
                  </a:solidFill>
                </a:ln>
                <a:effectLst>
                  <a:outerShdw blurRad="12700" sx="101000" sy="101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1" name="işļïḍê">
              <a:extLst>
                <a:ext uri="{FF2B5EF4-FFF2-40B4-BE49-F238E27FC236}">
                  <a16:creationId xmlns:a16="http://schemas.microsoft.com/office/drawing/2014/main" id="{847AB8B8-D846-9343-BA62-1036C99DD2DC}"/>
                </a:ext>
              </a:extLst>
            </p:cNvPr>
            <p:cNvSpPr/>
            <p:nvPr/>
          </p:nvSpPr>
          <p:spPr bwMode="auto">
            <a:xfrm>
              <a:off x="2054063" y="17145871"/>
              <a:ext cx="8307472" cy="1749765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32" name="组合 34">
              <a:extLst>
                <a:ext uri="{FF2B5EF4-FFF2-40B4-BE49-F238E27FC236}">
                  <a16:creationId xmlns:a16="http://schemas.microsoft.com/office/drawing/2014/main" id="{B3EC5B4F-8630-564C-AA41-D46FBA2B59CC}"/>
                </a:ext>
              </a:extLst>
            </p:cNvPr>
            <p:cNvGrpSpPr/>
            <p:nvPr/>
          </p:nvGrpSpPr>
          <p:grpSpPr>
            <a:xfrm>
              <a:off x="1619456" y="16790988"/>
              <a:ext cx="1152000" cy="1200329"/>
              <a:chOff x="1416845" y="5553073"/>
              <a:chExt cx="1152000" cy="1200329"/>
            </a:xfrm>
          </p:grpSpPr>
          <p:sp>
            <p:nvSpPr>
              <p:cNvPr id="2233" name="iŝḷîďê">
                <a:extLst>
                  <a:ext uri="{FF2B5EF4-FFF2-40B4-BE49-F238E27FC236}">
                    <a16:creationId xmlns:a16="http://schemas.microsoft.com/office/drawing/2014/main" id="{F771613E-25D3-2547-A126-D7CECBA999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845" y="5577237"/>
                <a:ext cx="1152000" cy="1152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321838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4" name="íṣ1iḋè">
                <a:extLst>
                  <a:ext uri="{FF2B5EF4-FFF2-40B4-BE49-F238E27FC236}">
                    <a16:creationId xmlns:a16="http://schemas.microsoft.com/office/drawing/2014/main" id="{DA3958DD-550A-3F45-B404-BEBE82320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846" y="5703237"/>
                <a:ext cx="899998" cy="90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1838"/>
              </a:solidFill>
              <a:ln w="12700" cap="flat">
                <a:noFill/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5" name="文本框 37">
                <a:extLst>
                  <a:ext uri="{FF2B5EF4-FFF2-40B4-BE49-F238E27FC236}">
                    <a16:creationId xmlns:a16="http://schemas.microsoft.com/office/drawing/2014/main" id="{4879C99A-9B43-A648-BB2A-0C3FA7F2CFD3}"/>
                  </a:ext>
                </a:extLst>
              </p:cNvPr>
              <p:cNvSpPr txBox="1"/>
              <p:nvPr/>
            </p:nvSpPr>
            <p:spPr>
              <a:xfrm>
                <a:off x="1711384" y="5553073"/>
                <a:ext cx="562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rgbClr val="FF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sz="7200" b="1" dirty="0">
                  <a:solidFill>
                    <a:srgbClr val="FFA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4F4704-76FE-2B49-981D-EE58B4A5F755}"/>
              </a:ext>
            </a:extLst>
          </p:cNvPr>
          <p:cNvGrpSpPr/>
          <p:nvPr/>
        </p:nvGrpSpPr>
        <p:grpSpPr>
          <a:xfrm>
            <a:off x="146515" y="3898981"/>
            <a:ext cx="15805572" cy="8529498"/>
            <a:chOff x="484125" y="3294640"/>
            <a:chExt cx="15805572" cy="8529498"/>
          </a:xfrm>
        </p:grpSpPr>
        <p:sp>
          <p:nvSpPr>
            <p:cNvPr id="236" name="矩形: 圆角 2">
              <a:extLst>
                <a:ext uri="{FF2B5EF4-FFF2-40B4-BE49-F238E27FC236}">
                  <a16:creationId xmlns:a16="http://schemas.microsoft.com/office/drawing/2014/main" id="{5D8B9B69-DA22-984B-A246-17A0166CFDC5}"/>
                </a:ext>
              </a:extLst>
            </p:cNvPr>
            <p:cNvSpPr/>
            <p:nvPr/>
          </p:nvSpPr>
          <p:spPr>
            <a:xfrm>
              <a:off x="484125" y="3594810"/>
              <a:ext cx="15805572" cy="8229328"/>
            </a:xfrm>
            <a:prstGeom prst="roundRect">
              <a:avLst>
                <a:gd name="adj" fmla="val 3630"/>
              </a:avLst>
            </a:prstGeom>
            <a:solidFill>
              <a:schemeClr val="bg1"/>
            </a:solidFill>
            <a:ln w="76200">
              <a:solidFill>
                <a:srgbClr val="321838"/>
              </a:solidFill>
            </a:ln>
            <a:effectLst>
              <a:outerShdw blurRad="127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2400"/>
                </a:spcAft>
              </a:pPr>
              <a:r>
                <a:rPr lang="en-US" altLang="zh-CN" sz="5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en-US" altLang="zh-CN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(Motivation) </a:t>
              </a:r>
              <a:r>
                <a:rPr lang="en-US" altLang="zh-CN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Many Latent Factors behind a Graph</a:t>
              </a:r>
              <a:endParaRPr lang="en-US" altLang="zh-CN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neighborhood of a node is formed due to </a:t>
              </a:r>
              <a:r>
                <a:rPr lang="en-US" sz="4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many latent factors</a:t>
              </a:r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endPara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Existing graph convolutional networks convolute the</a:t>
              </a:r>
            </a:p>
            <a:p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neighborhood of a node </a:t>
              </a:r>
              <a:r>
                <a:rPr lang="en-US" sz="4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 a whole</a:t>
              </a:r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i.e., they do not</a:t>
              </a:r>
            </a:p>
            <a:p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distinguish between the latent factors. As a result:</a:t>
              </a:r>
            </a:p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node representations are </a:t>
              </a:r>
              <a:r>
                <a:rPr lang="en-US" sz="4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robust</a:t>
              </a:r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and </a:t>
              </a:r>
              <a:r>
                <a:rPr lang="en-US" sz="4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hardly interpretable</a:t>
              </a:r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endPara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işļïḍê">
              <a:extLst>
                <a:ext uri="{FF2B5EF4-FFF2-40B4-BE49-F238E27FC236}">
                  <a16:creationId xmlns:a16="http://schemas.microsoft.com/office/drawing/2014/main" id="{A39BEBBB-F9C6-5341-B25B-EE4878CE90F8}"/>
                </a:ext>
              </a:extLst>
            </p:cNvPr>
            <p:cNvSpPr/>
            <p:nvPr/>
          </p:nvSpPr>
          <p:spPr bwMode="auto">
            <a:xfrm>
              <a:off x="1206984" y="3725511"/>
              <a:ext cx="14339983" cy="1011228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8" name="组合 34">
              <a:extLst>
                <a:ext uri="{FF2B5EF4-FFF2-40B4-BE49-F238E27FC236}">
                  <a16:creationId xmlns:a16="http://schemas.microsoft.com/office/drawing/2014/main" id="{6850C734-F2CB-364A-9EFA-FE9F3CCFDDD5}"/>
                </a:ext>
              </a:extLst>
            </p:cNvPr>
            <p:cNvGrpSpPr/>
            <p:nvPr/>
          </p:nvGrpSpPr>
          <p:grpSpPr>
            <a:xfrm>
              <a:off x="655934" y="3294640"/>
              <a:ext cx="1152000" cy="1200329"/>
              <a:chOff x="1416845" y="5553073"/>
              <a:chExt cx="1152000" cy="1200329"/>
            </a:xfrm>
          </p:grpSpPr>
          <p:sp>
            <p:nvSpPr>
              <p:cNvPr id="239" name="iŝḷîďê">
                <a:extLst>
                  <a:ext uri="{FF2B5EF4-FFF2-40B4-BE49-F238E27FC236}">
                    <a16:creationId xmlns:a16="http://schemas.microsoft.com/office/drawing/2014/main" id="{4F32B5D4-EC2A-ED41-9C1B-E4D458028C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845" y="5577237"/>
                <a:ext cx="1152000" cy="1152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321838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íṣ1iḋè">
                <a:extLst>
                  <a:ext uri="{FF2B5EF4-FFF2-40B4-BE49-F238E27FC236}">
                    <a16:creationId xmlns:a16="http://schemas.microsoft.com/office/drawing/2014/main" id="{0DDB7997-8E49-5148-B28C-8E506729D1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846" y="5703237"/>
                <a:ext cx="899998" cy="90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1838"/>
              </a:solidFill>
              <a:ln w="12700" cap="flat">
                <a:noFill/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文本框 37">
                <a:extLst>
                  <a:ext uri="{FF2B5EF4-FFF2-40B4-BE49-F238E27FC236}">
                    <a16:creationId xmlns:a16="http://schemas.microsoft.com/office/drawing/2014/main" id="{99AB48BF-F23D-B24D-88DD-5F9618AFD1AD}"/>
                  </a:ext>
                </a:extLst>
              </p:cNvPr>
              <p:cNvSpPr txBox="1"/>
              <p:nvPr/>
            </p:nvSpPr>
            <p:spPr>
              <a:xfrm>
                <a:off x="1711384" y="5553073"/>
                <a:ext cx="562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rgbClr val="FF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7200" b="1" dirty="0">
                  <a:solidFill>
                    <a:srgbClr val="FFA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组合 109">
              <a:extLst>
                <a:ext uri="{FF2B5EF4-FFF2-40B4-BE49-F238E27FC236}">
                  <a16:creationId xmlns:a16="http://schemas.microsoft.com/office/drawing/2014/main" id="{4FBE0FF3-4AF8-C24B-9763-FBE2D6103176}"/>
                </a:ext>
              </a:extLst>
            </p:cNvPr>
            <p:cNvGrpSpPr/>
            <p:nvPr/>
          </p:nvGrpSpPr>
          <p:grpSpPr>
            <a:xfrm>
              <a:off x="12672366" y="5453462"/>
              <a:ext cx="3215037" cy="4851453"/>
              <a:chOff x="975071" y="883737"/>
              <a:chExt cx="2853129" cy="4005392"/>
            </a:xfrm>
          </p:grpSpPr>
          <p:sp>
            <p:nvSpPr>
              <p:cNvPr id="361" name="任意多边形 199">
                <a:extLst>
                  <a:ext uri="{FF2B5EF4-FFF2-40B4-BE49-F238E27FC236}">
                    <a16:creationId xmlns:a16="http://schemas.microsoft.com/office/drawing/2014/main" id="{3831B58D-52DE-D740-8695-A620377D5FAB}"/>
                  </a:ext>
                </a:extLst>
              </p:cNvPr>
              <p:cNvSpPr/>
              <p:nvPr/>
            </p:nvSpPr>
            <p:spPr>
              <a:xfrm>
                <a:off x="975071" y="3308564"/>
                <a:ext cx="2056083" cy="1580565"/>
              </a:xfrm>
              <a:custGeom>
                <a:avLst/>
                <a:gdLst>
                  <a:gd name="connsiteX0" fmla="*/ 15 w 2056085"/>
                  <a:gd name="connsiteY0" fmla="*/ 752525 h 1580549"/>
                  <a:gd name="connsiteX1" fmla="*/ 361965 w 2056085"/>
                  <a:gd name="connsiteY1" fmla="*/ 542975 h 1580549"/>
                  <a:gd name="connsiteX2" fmla="*/ 790590 w 2056085"/>
                  <a:gd name="connsiteY2" fmla="*/ 628700 h 1580549"/>
                  <a:gd name="connsiteX3" fmla="*/ 1152540 w 2056085"/>
                  <a:gd name="connsiteY3" fmla="*/ 695375 h 1580549"/>
                  <a:gd name="connsiteX4" fmla="*/ 1238265 w 2056085"/>
                  <a:gd name="connsiteY4" fmla="*/ 476300 h 1580549"/>
                  <a:gd name="connsiteX5" fmla="*/ 1362090 w 2056085"/>
                  <a:gd name="connsiteY5" fmla="*/ 66725 h 1580549"/>
                  <a:gd name="connsiteX6" fmla="*/ 1962165 w 2056085"/>
                  <a:gd name="connsiteY6" fmla="*/ 76250 h 1580549"/>
                  <a:gd name="connsiteX7" fmla="*/ 2000265 w 2056085"/>
                  <a:gd name="connsiteY7" fmla="*/ 800150 h 1580549"/>
                  <a:gd name="connsiteX8" fmla="*/ 1428765 w 2056085"/>
                  <a:gd name="connsiteY8" fmla="*/ 1514525 h 1580549"/>
                  <a:gd name="connsiteX9" fmla="*/ 352440 w 2056085"/>
                  <a:gd name="connsiteY9" fmla="*/ 1466900 h 1580549"/>
                  <a:gd name="connsiteX10" fmla="*/ 15 w 2056085"/>
                  <a:gd name="connsiteY10" fmla="*/ 752525 h 158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56085" h="1580549">
                    <a:moveTo>
                      <a:pt x="15" y="752525"/>
                    </a:moveTo>
                    <a:cubicBezTo>
                      <a:pt x="1602" y="598538"/>
                      <a:pt x="230203" y="563612"/>
                      <a:pt x="361965" y="542975"/>
                    </a:cubicBezTo>
                    <a:cubicBezTo>
                      <a:pt x="493727" y="522338"/>
                      <a:pt x="790590" y="628700"/>
                      <a:pt x="790590" y="628700"/>
                    </a:cubicBezTo>
                    <a:cubicBezTo>
                      <a:pt x="922352" y="654100"/>
                      <a:pt x="1077928" y="720775"/>
                      <a:pt x="1152540" y="695375"/>
                    </a:cubicBezTo>
                    <a:cubicBezTo>
                      <a:pt x="1227152" y="669975"/>
                      <a:pt x="1203340" y="581075"/>
                      <a:pt x="1238265" y="476300"/>
                    </a:cubicBezTo>
                    <a:cubicBezTo>
                      <a:pt x="1273190" y="371525"/>
                      <a:pt x="1241440" y="133400"/>
                      <a:pt x="1362090" y="66725"/>
                    </a:cubicBezTo>
                    <a:cubicBezTo>
                      <a:pt x="1482740" y="50"/>
                      <a:pt x="1855803" y="-45988"/>
                      <a:pt x="1962165" y="76250"/>
                    </a:cubicBezTo>
                    <a:cubicBezTo>
                      <a:pt x="2068528" y="198487"/>
                      <a:pt x="2089165" y="560437"/>
                      <a:pt x="2000265" y="800150"/>
                    </a:cubicBezTo>
                    <a:cubicBezTo>
                      <a:pt x="1911365" y="1039863"/>
                      <a:pt x="1703403" y="1403400"/>
                      <a:pt x="1428765" y="1514525"/>
                    </a:cubicBezTo>
                    <a:cubicBezTo>
                      <a:pt x="1154127" y="1625650"/>
                      <a:pt x="585802" y="1587550"/>
                      <a:pt x="352440" y="1466900"/>
                    </a:cubicBezTo>
                    <a:cubicBezTo>
                      <a:pt x="119078" y="1346250"/>
                      <a:pt x="-1572" y="906512"/>
                      <a:pt x="15" y="752525"/>
                    </a:cubicBezTo>
                    <a:close/>
                  </a:path>
                </a:pathLst>
              </a:custGeom>
              <a:solidFill>
                <a:srgbClr val="7030A0">
                  <a:alpha val="20000"/>
                </a:srgbClr>
              </a:solidFill>
              <a:ln w="2540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任意多边形 198">
                <a:extLst>
                  <a:ext uri="{FF2B5EF4-FFF2-40B4-BE49-F238E27FC236}">
                    <a16:creationId xmlns:a16="http://schemas.microsoft.com/office/drawing/2014/main" id="{58F854D4-BBD5-0141-A2F9-E07B55ECF9ED}"/>
                  </a:ext>
                </a:extLst>
              </p:cNvPr>
              <p:cNvSpPr/>
              <p:nvPr/>
            </p:nvSpPr>
            <p:spPr>
              <a:xfrm>
                <a:off x="2664423" y="2161243"/>
                <a:ext cx="1163777" cy="1397314"/>
              </a:xfrm>
              <a:custGeom>
                <a:avLst/>
                <a:gdLst>
                  <a:gd name="connsiteX0" fmla="*/ 453787 w 1163779"/>
                  <a:gd name="connsiteY0" fmla="*/ 14338 h 1397301"/>
                  <a:gd name="connsiteX1" fmla="*/ 44212 w 1163779"/>
                  <a:gd name="connsiteY1" fmla="*/ 42913 h 1397301"/>
                  <a:gd name="connsiteX2" fmla="*/ 25162 w 1163779"/>
                  <a:gd name="connsiteY2" fmla="*/ 395338 h 1397301"/>
                  <a:gd name="connsiteX3" fmla="*/ 168037 w 1163779"/>
                  <a:gd name="connsiteY3" fmla="*/ 1004938 h 1397301"/>
                  <a:gd name="connsiteX4" fmla="*/ 644287 w 1163779"/>
                  <a:gd name="connsiteY4" fmla="*/ 1395463 h 1397301"/>
                  <a:gd name="connsiteX5" fmla="*/ 1139587 w 1163779"/>
                  <a:gd name="connsiteY5" fmla="*/ 1128763 h 1397301"/>
                  <a:gd name="connsiteX6" fmla="*/ 1044337 w 1163779"/>
                  <a:gd name="connsiteY6" fmla="*/ 614413 h 1397301"/>
                  <a:gd name="connsiteX7" fmla="*/ 672862 w 1163779"/>
                  <a:gd name="connsiteY7" fmla="*/ 319138 h 1397301"/>
                  <a:gd name="connsiteX8" fmla="*/ 815737 w 1163779"/>
                  <a:gd name="connsiteY8" fmla="*/ 119113 h 1397301"/>
                  <a:gd name="connsiteX9" fmla="*/ 453787 w 1163779"/>
                  <a:gd name="connsiteY9" fmla="*/ 14338 h 139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3779" h="1397301">
                    <a:moveTo>
                      <a:pt x="453787" y="14338"/>
                    </a:moveTo>
                    <a:cubicBezTo>
                      <a:pt x="325200" y="1638"/>
                      <a:pt x="115649" y="-20587"/>
                      <a:pt x="44212" y="42913"/>
                    </a:cubicBezTo>
                    <a:cubicBezTo>
                      <a:pt x="-27225" y="106413"/>
                      <a:pt x="4525" y="235001"/>
                      <a:pt x="25162" y="395338"/>
                    </a:cubicBezTo>
                    <a:cubicBezTo>
                      <a:pt x="45799" y="555675"/>
                      <a:pt x="64849" y="838251"/>
                      <a:pt x="168037" y="1004938"/>
                    </a:cubicBezTo>
                    <a:cubicBezTo>
                      <a:pt x="271224" y="1171626"/>
                      <a:pt x="482362" y="1374826"/>
                      <a:pt x="644287" y="1395463"/>
                    </a:cubicBezTo>
                    <a:cubicBezTo>
                      <a:pt x="806212" y="1416100"/>
                      <a:pt x="1072912" y="1258938"/>
                      <a:pt x="1139587" y="1128763"/>
                    </a:cubicBezTo>
                    <a:cubicBezTo>
                      <a:pt x="1206262" y="998588"/>
                      <a:pt x="1122125" y="749351"/>
                      <a:pt x="1044337" y="614413"/>
                    </a:cubicBezTo>
                    <a:cubicBezTo>
                      <a:pt x="966550" y="479476"/>
                      <a:pt x="710962" y="401688"/>
                      <a:pt x="672862" y="319138"/>
                    </a:cubicBezTo>
                    <a:cubicBezTo>
                      <a:pt x="634762" y="236588"/>
                      <a:pt x="850662" y="171501"/>
                      <a:pt x="815737" y="119113"/>
                    </a:cubicBezTo>
                    <a:cubicBezTo>
                      <a:pt x="780812" y="66726"/>
                      <a:pt x="582374" y="27038"/>
                      <a:pt x="453787" y="14338"/>
                    </a:cubicBezTo>
                    <a:close/>
                  </a:path>
                </a:pathLst>
              </a:custGeom>
              <a:solidFill>
                <a:schemeClr val="accent2">
                  <a:alpha val="20000"/>
                </a:schemeClr>
              </a:solidFill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任意多边形 196">
                <a:extLst>
                  <a:ext uri="{FF2B5EF4-FFF2-40B4-BE49-F238E27FC236}">
                    <a16:creationId xmlns:a16="http://schemas.microsoft.com/office/drawing/2014/main" id="{C0301141-1CAB-C44C-8688-FE47B5EAF874}"/>
                  </a:ext>
                </a:extLst>
              </p:cNvPr>
              <p:cNvSpPr/>
              <p:nvPr/>
            </p:nvSpPr>
            <p:spPr>
              <a:xfrm rot="21066770">
                <a:off x="1067793" y="883737"/>
                <a:ext cx="2194054" cy="1423781"/>
              </a:xfrm>
              <a:custGeom>
                <a:avLst/>
                <a:gdLst>
                  <a:gd name="connsiteX0" fmla="*/ 3151 w 2415671"/>
                  <a:gd name="connsiteY0" fmla="*/ 154195 h 1402733"/>
                  <a:gd name="connsiteX1" fmla="*/ 336526 w 2415671"/>
                  <a:gd name="connsiteY1" fmla="*/ 1182895 h 1402733"/>
                  <a:gd name="connsiteX2" fmla="*/ 1479526 w 2415671"/>
                  <a:gd name="connsiteY2" fmla="*/ 1354345 h 1402733"/>
                  <a:gd name="connsiteX3" fmla="*/ 2412976 w 2415671"/>
                  <a:gd name="connsiteY3" fmla="*/ 535195 h 1402733"/>
                  <a:gd name="connsiteX4" fmla="*/ 1184251 w 2415671"/>
                  <a:gd name="connsiteY4" fmla="*/ 220870 h 1402733"/>
                  <a:gd name="connsiteX5" fmla="*/ 479401 w 2415671"/>
                  <a:gd name="connsiteY5" fmla="*/ 11320 h 1402733"/>
                  <a:gd name="connsiteX6" fmla="*/ 3151 w 2415671"/>
                  <a:gd name="connsiteY6" fmla="*/ 154195 h 140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5671" h="1402733">
                    <a:moveTo>
                      <a:pt x="3151" y="154195"/>
                    </a:moveTo>
                    <a:cubicBezTo>
                      <a:pt x="-20661" y="349457"/>
                      <a:pt x="90464" y="982870"/>
                      <a:pt x="336526" y="1182895"/>
                    </a:cubicBezTo>
                    <a:cubicBezTo>
                      <a:pt x="582588" y="1382920"/>
                      <a:pt x="1133451" y="1462295"/>
                      <a:pt x="1479526" y="1354345"/>
                    </a:cubicBezTo>
                    <a:cubicBezTo>
                      <a:pt x="1825601" y="1246395"/>
                      <a:pt x="2462189" y="724108"/>
                      <a:pt x="2412976" y="535195"/>
                    </a:cubicBezTo>
                    <a:cubicBezTo>
                      <a:pt x="2363764" y="346283"/>
                      <a:pt x="1506514" y="308183"/>
                      <a:pt x="1184251" y="220870"/>
                    </a:cubicBezTo>
                    <a:cubicBezTo>
                      <a:pt x="861988" y="133557"/>
                      <a:pt x="681013" y="22432"/>
                      <a:pt x="479401" y="11320"/>
                    </a:cubicBezTo>
                    <a:cubicBezTo>
                      <a:pt x="277789" y="208"/>
                      <a:pt x="26963" y="-41067"/>
                      <a:pt x="3151" y="154195"/>
                    </a:cubicBez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2540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4" name="直接连接符 99">
                <a:extLst>
                  <a:ext uri="{FF2B5EF4-FFF2-40B4-BE49-F238E27FC236}">
                    <a16:creationId xmlns:a16="http://schemas.microsoft.com/office/drawing/2014/main" id="{42024C88-94AB-8448-953A-D250D923FE2C}"/>
                  </a:ext>
                </a:extLst>
              </p:cNvPr>
              <p:cNvCxnSpPr>
                <a:stCxn id="416" idx="3"/>
                <a:endCxn id="402" idx="7"/>
              </p:cNvCxnSpPr>
              <p:nvPr/>
            </p:nvCxnSpPr>
            <p:spPr>
              <a:xfrm flipH="1">
                <a:off x="2359673" y="4048394"/>
                <a:ext cx="170564" cy="33060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直接连接符 169">
                <a:extLst>
                  <a:ext uri="{FF2B5EF4-FFF2-40B4-BE49-F238E27FC236}">
                    <a16:creationId xmlns:a16="http://schemas.microsoft.com/office/drawing/2014/main" id="{038CDF29-F31B-B64A-A307-00A6464571FB}"/>
                  </a:ext>
                </a:extLst>
              </p:cNvPr>
              <p:cNvCxnSpPr>
                <a:stCxn id="444" idx="4"/>
                <a:endCxn id="402" idx="0"/>
              </p:cNvCxnSpPr>
              <p:nvPr/>
            </p:nvCxnSpPr>
            <p:spPr>
              <a:xfrm>
                <a:off x="1707027" y="3342236"/>
                <a:ext cx="502626" cy="1025968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连接符 170">
                <a:extLst>
                  <a:ext uri="{FF2B5EF4-FFF2-40B4-BE49-F238E27FC236}">
                    <a16:creationId xmlns:a16="http://schemas.microsoft.com/office/drawing/2014/main" id="{CDAB9AFE-8051-3A4E-96B3-5AB440E7B73F}"/>
                  </a:ext>
                </a:extLst>
              </p:cNvPr>
              <p:cNvCxnSpPr>
                <a:stCxn id="444" idx="4"/>
                <a:endCxn id="409" idx="0"/>
              </p:cNvCxnSpPr>
              <p:nvPr/>
            </p:nvCxnSpPr>
            <p:spPr>
              <a:xfrm flipH="1">
                <a:off x="1485868" y="3342236"/>
                <a:ext cx="221159" cy="907053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连接符 145">
                <a:extLst>
                  <a:ext uri="{FF2B5EF4-FFF2-40B4-BE49-F238E27FC236}">
                    <a16:creationId xmlns:a16="http://schemas.microsoft.com/office/drawing/2014/main" id="{921C8A56-A384-A94C-875F-04A903F50B56}"/>
                  </a:ext>
                </a:extLst>
              </p:cNvPr>
              <p:cNvCxnSpPr>
                <a:stCxn id="444" idx="6"/>
                <a:endCxn id="395" idx="3"/>
              </p:cNvCxnSpPr>
              <p:nvPr/>
            </p:nvCxnSpPr>
            <p:spPr>
              <a:xfrm flipV="1">
                <a:off x="1903543" y="2746120"/>
                <a:ext cx="1026350" cy="399597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接连接符 151">
                <a:extLst>
                  <a:ext uri="{FF2B5EF4-FFF2-40B4-BE49-F238E27FC236}">
                    <a16:creationId xmlns:a16="http://schemas.microsoft.com/office/drawing/2014/main" id="{AE47BFA7-1EB5-674B-BB18-1AF95659BF41}"/>
                  </a:ext>
                </a:extLst>
              </p:cNvPr>
              <p:cNvCxnSpPr>
                <a:stCxn id="444" idx="0"/>
                <a:endCxn id="430" idx="4"/>
              </p:cNvCxnSpPr>
              <p:nvPr/>
            </p:nvCxnSpPr>
            <p:spPr>
              <a:xfrm flipV="1">
                <a:off x="1707027" y="1901500"/>
                <a:ext cx="914110" cy="104769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直接连接符 142">
                <a:extLst>
                  <a:ext uri="{FF2B5EF4-FFF2-40B4-BE49-F238E27FC236}">
                    <a16:creationId xmlns:a16="http://schemas.microsoft.com/office/drawing/2014/main" id="{DDC00C75-0846-B642-9C9B-CC4FB68A32CA}"/>
                  </a:ext>
                </a:extLst>
              </p:cNvPr>
              <p:cNvCxnSpPr>
                <a:stCxn id="437" idx="4"/>
                <a:endCxn id="444" idx="0"/>
              </p:cNvCxnSpPr>
              <p:nvPr/>
            </p:nvCxnSpPr>
            <p:spPr>
              <a:xfrm flipH="1">
                <a:off x="1707027" y="2190950"/>
                <a:ext cx="166531" cy="75824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连接符 148">
                <a:extLst>
                  <a:ext uri="{FF2B5EF4-FFF2-40B4-BE49-F238E27FC236}">
                    <a16:creationId xmlns:a16="http://schemas.microsoft.com/office/drawing/2014/main" id="{C8B65D9F-ACD3-DB49-AAAD-234F1DEFA09D}"/>
                  </a:ext>
                </a:extLst>
              </p:cNvPr>
              <p:cNvCxnSpPr>
                <a:cxnSpLocks/>
                <a:stCxn id="423" idx="3"/>
                <a:endCxn id="444" idx="0"/>
              </p:cNvCxnSpPr>
              <p:nvPr/>
            </p:nvCxnSpPr>
            <p:spPr>
              <a:xfrm>
                <a:off x="1360787" y="1641682"/>
                <a:ext cx="346240" cy="1307516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1" name="组合 16">
                <a:extLst>
                  <a:ext uri="{FF2B5EF4-FFF2-40B4-BE49-F238E27FC236}">
                    <a16:creationId xmlns:a16="http://schemas.microsoft.com/office/drawing/2014/main" id="{4E6AA865-6539-A944-82E3-BDBCE0EA26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36442" y="2786595"/>
                <a:ext cx="541177" cy="555641"/>
                <a:chOff x="3179011" y="3330270"/>
                <a:chExt cx="644400" cy="661614"/>
              </a:xfrm>
            </p:grpSpPr>
            <p:grpSp>
              <p:nvGrpSpPr>
                <p:cNvPr id="443" name="组合 10">
                  <a:extLst>
                    <a:ext uri="{FF2B5EF4-FFF2-40B4-BE49-F238E27FC236}">
                      <a16:creationId xmlns:a16="http://schemas.microsoft.com/office/drawing/2014/main" id="{BFEDF0D9-7A0D-244D-B82A-42A96DDD1E13}"/>
                    </a:ext>
                  </a:extLst>
                </p:cNvPr>
                <p:cNvGrpSpPr/>
                <p:nvPr/>
              </p:nvGrpSpPr>
              <p:grpSpPr>
                <a:xfrm>
                  <a:off x="3179011" y="3330270"/>
                  <a:ext cx="644400" cy="126000"/>
                  <a:chOff x="5751922" y="3148660"/>
                  <a:chExt cx="644400" cy="126000"/>
                </a:xfrm>
              </p:grpSpPr>
              <p:sp>
                <p:nvSpPr>
                  <p:cNvPr id="445" name="矩形 15">
                    <a:extLst>
                      <a:ext uri="{FF2B5EF4-FFF2-40B4-BE49-F238E27FC236}">
                        <a16:creationId xmlns:a16="http://schemas.microsoft.com/office/drawing/2014/main" id="{117FE90F-E0ED-0F42-81CF-3B91CDA0C604}"/>
                      </a:ext>
                    </a:extLst>
                  </p:cNvPr>
                  <p:cNvSpPr/>
                  <p:nvPr/>
                </p:nvSpPr>
                <p:spPr>
                  <a:xfrm>
                    <a:off x="62703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6" name="矩形 12">
                    <a:extLst>
                      <a:ext uri="{FF2B5EF4-FFF2-40B4-BE49-F238E27FC236}">
                        <a16:creationId xmlns:a16="http://schemas.microsoft.com/office/drawing/2014/main" id="{44AC5098-20BE-A640-8081-0FE02173AD20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7" name="矩形 13">
                    <a:extLst>
                      <a:ext uri="{FF2B5EF4-FFF2-40B4-BE49-F238E27FC236}">
                        <a16:creationId xmlns:a16="http://schemas.microsoft.com/office/drawing/2014/main" id="{98F2F145-1365-1647-A8EE-AC1E35638241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9" name="矩形 2">
                    <a:extLst>
                      <a:ext uri="{FF2B5EF4-FFF2-40B4-BE49-F238E27FC236}">
                        <a16:creationId xmlns:a16="http://schemas.microsoft.com/office/drawing/2014/main" id="{13A2EDAA-E3E3-0B4E-9146-ADA79A76DCEA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0" name="矩形 11">
                    <a:extLst>
                      <a:ext uri="{FF2B5EF4-FFF2-40B4-BE49-F238E27FC236}">
                        <a16:creationId xmlns:a16="http://schemas.microsoft.com/office/drawing/2014/main" id="{3F55B728-73D8-2741-B20C-55ACA635EC71}"/>
                      </a:ext>
                    </a:extLst>
                  </p:cNvPr>
                  <p:cNvSpPr/>
                  <p:nvPr/>
                </p:nvSpPr>
                <p:spPr>
                  <a:xfrm>
                    <a:off x="57519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4" name="椭圆 4">
                      <a:extLst>
                        <a:ext uri="{FF2B5EF4-FFF2-40B4-BE49-F238E27FC236}">
                          <a16:creationId xmlns:a16="http://schemas.microsoft.com/office/drawing/2014/main" id="{FCEE012C-8605-DF4D-8516-37EB22BDB68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09" y="3523886"/>
                      <a:ext cx="468000" cy="467998"/>
                    </a:xfrm>
                    <a:prstGeom prst="ellipse">
                      <a:avLst/>
                    </a:prstGeom>
                    <a:solidFill>
                      <a:srgbClr val="FF0000">
                        <a:alpha val="30000"/>
                      </a:srgbClr>
                    </a:solidFill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4" name="椭圆 4">
                      <a:extLst>
                        <a:ext uri="{FF2B5EF4-FFF2-40B4-BE49-F238E27FC236}">
                          <a16:creationId xmlns:a16="http://schemas.microsoft.com/office/drawing/2014/main" id="{FCEE012C-8605-DF4D-8516-37EB22BDB6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09" y="3523886"/>
                      <a:ext cx="468000" cy="467998"/>
                    </a:xfrm>
                    <a:prstGeom prst="ellipse">
                      <a:avLst/>
                    </a:prstGeom>
                    <a:blipFill>
                      <a:blip r:embed="rId48"/>
                      <a:stretch>
                        <a:fillRect l="-18421" b="-17500"/>
                      </a:stretch>
                    </a:blipFill>
                    <a:ln w="19050">
                      <a:solidFill>
                        <a:srgbClr val="C0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2" name="组合 18">
                <a:extLst>
                  <a:ext uri="{FF2B5EF4-FFF2-40B4-BE49-F238E27FC236}">
                    <a16:creationId xmlns:a16="http://schemas.microsoft.com/office/drawing/2014/main" id="{6237910A-3D8F-934B-AC1A-DBD03F96CC43}"/>
                  </a:ext>
                </a:extLst>
              </p:cNvPr>
              <p:cNvGrpSpPr/>
              <p:nvPr/>
            </p:nvGrpSpPr>
            <p:grpSpPr>
              <a:xfrm rot="656081">
                <a:off x="1655669" y="1640344"/>
                <a:ext cx="541178" cy="555652"/>
                <a:chOff x="3179009" y="3330270"/>
                <a:chExt cx="644403" cy="661629"/>
              </a:xfrm>
            </p:grpSpPr>
            <p:grpSp>
              <p:nvGrpSpPr>
                <p:cNvPr id="436" name="组合 19">
                  <a:extLst>
                    <a:ext uri="{FF2B5EF4-FFF2-40B4-BE49-F238E27FC236}">
                      <a16:creationId xmlns:a16="http://schemas.microsoft.com/office/drawing/2014/main" id="{315B5199-454E-8744-B718-43828E7A47D8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438" name="矩形 21">
                    <a:extLst>
                      <a:ext uri="{FF2B5EF4-FFF2-40B4-BE49-F238E27FC236}">
                        <a16:creationId xmlns:a16="http://schemas.microsoft.com/office/drawing/2014/main" id="{88F845B7-697C-1047-AB36-FCAD5B95B49C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9" name="矩形 22">
                    <a:extLst>
                      <a:ext uri="{FF2B5EF4-FFF2-40B4-BE49-F238E27FC236}">
                        <a16:creationId xmlns:a16="http://schemas.microsoft.com/office/drawing/2014/main" id="{E1C2B812-E045-7C40-A0B9-D9204B4FA254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0" name="矩形 24">
                    <a:extLst>
                      <a:ext uri="{FF2B5EF4-FFF2-40B4-BE49-F238E27FC236}">
                        <a16:creationId xmlns:a16="http://schemas.microsoft.com/office/drawing/2014/main" id="{650E4214-A4C0-7C41-8B3C-F0C628395EEC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1" name="矩形 25">
                    <a:extLst>
                      <a:ext uri="{FF2B5EF4-FFF2-40B4-BE49-F238E27FC236}">
                        <a16:creationId xmlns:a16="http://schemas.microsoft.com/office/drawing/2014/main" id="{262FDD43-4748-164C-A18F-2A47879788AF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2" name="矩形 26">
                    <a:extLst>
                      <a:ext uri="{FF2B5EF4-FFF2-40B4-BE49-F238E27FC236}">
                        <a16:creationId xmlns:a16="http://schemas.microsoft.com/office/drawing/2014/main" id="{48ED442A-F21D-434F-AC3B-1CEE01FE9C52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7" name="椭圆 20">
                      <a:extLst>
                        <a:ext uri="{FF2B5EF4-FFF2-40B4-BE49-F238E27FC236}">
                          <a16:creationId xmlns:a16="http://schemas.microsoft.com/office/drawing/2014/main" id="{6B897AA4-3ECE-6249-B68A-3B6C52EC7A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09" y="3523899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7" name="椭圆 20">
                      <a:extLst>
                        <a:ext uri="{FF2B5EF4-FFF2-40B4-BE49-F238E27FC236}">
                          <a16:creationId xmlns:a16="http://schemas.microsoft.com/office/drawing/2014/main" id="{6B897AA4-3ECE-6249-B68A-3B6C52EC7A0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09" y="3523899"/>
                      <a:ext cx="468000" cy="468000"/>
                    </a:xfrm>
                    <a:prstGeom prst="ellipse">
                      <a:avLst/>
                    </a:prstGeom>
                    <a:blipFill>
                      <a:blip r:embed="rId49"/>
                      <a:stretch>
                        <a:fillRect l="-48649" t="-5128" b="-17949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3" name="组合 27">
                <a:extLst>
                  <a:ext uri="{FF2B5EF4-FFF2-40B4-BE49-F238E27FC236}">
                    <a16:creationId xmlns:a16="http://schemas.microsoft.com/office/drawing/2014/main" id="{F22B8CDF-2BAD-4844-8DAD-C859C56E2CF7}"/>
                  </a:ext>
                </a:extLst>
              </p:cNvPr>
              <p:cNvGrpSpPr/>
              <p:nvPr/>
            </p:nvGrpSpPr>
            <p:grpSpPr>
              <a:xfrm rot="1413875">
                <a:off x="2461617" y="1369018"/>
                <a:ext cx="541178" cy="555650"/>
                <a:chOff x="3179009" y="3330270"/>
                <a:chExt cx="644403" cy="661628"/>
              </a:xfrm>
            </p:grpSpPr>
            <p:grpSp>
              <p:nvGrpSpPr>
                <p:cNvPr id="429" name="组合 28">
                  <a:extLst>
                    <a:ext uri="{FF2B5EF4-FFF2-40B4-BE49-F238E27FC236}">
                      <a16:creationId xmlns:a16="http://schemas.microsoft.com/office/drawing/2014/main" id="{FBD1E99E-C069-5F40-96D1-4825A0B8B973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431" name="矩形 30">
                    <a:extLst>
                      <a:ext uri="{FF2B5EF4-FFF2-40B4-BE49-F238E27FC236}">
                        <a16:creationId xmlns:a16="http://schemas.microsoft.com/office/drawing/2014/main" id="{590F5F1A-6F86-BC47-8935-06DC82C1F088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2" name="矩形 31">
                    <a:extLst>
                      <a:ext uri="{FF2B5EF4-FFF2-40B4-BE49-F238E27FC236}">
                        <a16:creationId xmlns:a16="http://schemas.microsoft.com/office/drawing/2014/main" id="{F458856A-8775-AE42-90FF-69EEE3879EB6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3" name="矩形 32">
                    <a:extLst>
                      <a:ext uri="{FF2B5EF4-FFF2-40B4-BE49-F238E27FC236}">
                        <a16:creationId xmlns:a16="http://schemas.microsoft.com/office/drawing/2014/main" id="{369BF6D3-2223-9849-BD52-9FDC5E1DD9AB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4" name="矩形 33">
                    <a:extLst>
                      <a:ext uri="{FF2B5EF4-FFF2-40B4-BE49-F238E27FC236}">
                        <a16:creationId xmlns:a16="http://schemas.microsoft.com/office/drawing/2014/main" id="{DB304927-2EFE-5B4A-B3E0-92DF28589136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5" name="矩形 34">
                    <a:extLst>
                      <a:ext uri="{FF2B5EF4-FFF2-40B4-BE49-F238E27FC236}">
                        <a16:creationId xmlns:a16="http://schemas.microsoft.com/office/drawing/2014/main" id="{6095E36E-BBEB-F049-8002-B77AD5C2A220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椭圆 29">
                      <a:extLst>
                        <a:ext uri="{FF2B5EF4-FFF2-40B4-BE49-F238E27FC236}">
                          <a16:creationId xmlns:a16="http://schemas.microsoft.com/office/drawing/2014/main" id="{64869154-101B-9740-A726-5172B4EEF3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椭圆 29">
                      <a:extLst>
                        <a:ext uri="{FF2B5EF4-FFF2-40B4-BE49-F238E27FC236}">
                          <a16:creationId xmlns:a16="http://schemas.microsoft.com/office/drawing/2014/main" id="{64869154-101B-9740-A726-5172B4EEF38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50"/>
                      <a:stretch>
                        <a:fillRect l="-59459" t="-23077" b="-12821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4" name="组合 35">
                <a:extLst>
                  <a:ext uri="{FF2B5EF4-FFF2-40B4-BE49-F238E27FC236}">
                    <a16:creationId xmlns:a16="http://schemas.microsoft.com/office/drawing/2014/main" id="{7F0527D2-8959-CB47-98EB-F11D868174B4}"/>
                  </a:ext>
                </a:extLst>
              </p:cNvPr>
              <p:cNvGrpSpPr/>
              <p:nvPr/>
            </p:nvGrpSpPr>
            <p:grpSpPr>
              <a:xfrm rot="20526734">
                <a:off x="1154785" y="1111557"/>
                <a:ext cx="541178" cy="555650"/>
                <a:chOff x="3179009" y="3330270"/>
                <a:chExt cx="644403" cy="661628"/>
              </a:xfrm>
            </p:grpSpPr>
            <p:grpSp>
              <p:nvGrpSpPr>
                <p:cNvPr id="422" name="组合 36">
                  <a:extLst>
                    <a:ext uri="{FF2B5EF4-FFF2-40B4-BE49-F238E27FC236}">
                      <a16:creationId xmlns:a16="http://schemas.microsoft.com/office/drawing/2014/main" id="{C7ECF9D9-59E6-5B4B-91C3-70848027D7EA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424" name="矩形 38">
                    <a:extLst>
                      <a:ext uri="{FF2B5EF4-FFF2-40B4-BE49-F238E27FC236}">
                        <a16:creationId xmlns:a16="http://schemas.microsoft.com/office/drawing/2014/main" id="{EEA7A2A3-1DF0-9D43-80A3-AA5B82CA08EA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5" name="矩形 39">
                    <a:extLst>
                      <a:ext uri="{FF2B5EF4-FFF2-40B4-BE49-F238E27FC236}">
                        <a16:creationId xmlns:a16="http://schemas.microsoft.com/office/drawing/2014/main" id="{657F0B7A-1AF7-C545-AB7C-8F0C3B06F130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6" name="矩形 40">
                    <a:extLst>
                      <a:ext uri="{FF2B5EF4-FFF2-40B4-BE49-F238E27FC236}">
                        <a16:creationId xmlns:a16="http://schemas.microsoft.com/office/drawing/2014/main" id="{82608EA0-A23A-694C-BD8E-A13AFF26FA92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7" name="矩形 41">
                    <a:extLst>
                      <a:ext uri="{FF2B5EF4-FFF2-40B4-BE49-F238E27FC236}">
                        <a16:creationId xmlns:a16="http://schemas.microsoft.com/office/drawing/2014/main" id="{14FB8B49-3672-5443-878C-C8274EBF7AE8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8" name="矩形 42">
                    <a:extLst>
                      <a:ext uri="{FF2B5EF4-FFF2-40B4-BE49-F238E27FC236}">
                        <a16:creationId xmlns:a16="http://schemas.microsoft.com/office/drawing/2014/main" id="{72A8675B-2536-5943-94D6-8D59B1F4D89D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3" name="椭圆 37">
                      <a:extLst>
                        <a:ext uri="{FF2B5EF4-FFF2-40B4-BE49-F238E27FC236}">
                          <a16:creationId xmlns:a16="http://schemas.microsoft.com/office/drawing/2014/main" id="{B8911FE0-8B25-0C49-996C-9AA04AF63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3" name="椭圆 37">
                      <a:extLst>
                        <a:ext uri="{FF2B5EF4-FFF2-40B4-BE49-F238E27FC236}">
                          <a16:creationId xmlns:a16="http://schemas.microsoft.com/office/drawing/2014/main" id="{B8911FE0-8B25-0C49-996C-9AA04AF633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51"/>
                      <a:stretch>
                        <a:fillRect l="-48649" r="-10811" b="-38462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5" name="组合 43">
                <a:extLst>
                  <a:ext uri="{FF2B5EF4-FFF2-40B4-BE49-F238E27FC236}">
                    <a16:creationId xmlns:a16="http://schemas.microsoft.com/office/drawing/2014/main" id="{D88EA1D9-276A-7040-B847-5300ABBCBDE4}"/>
                  </a:ext>
                </a:extLst>
              </p:cNvPr>
              <p:cNvGrpSpPr/>
              <p:nvPr/>
            </p:nvGrpSpPr>
            <p:grpSpPr>
              <a:xfrm rot="21378309">
                <a:off x="2384121" y="3541806"/>
                <a:ext cx="541178" cy="555650"/>
                <a:chOff x="3179009" y="3330270"/>
                <a:chExt cx="644403" cy="661628"/>
              </a:xfrm>
            </p:grpSpPr>
            <p:grpSp>
              <p:nvGrpSpPr>
                <p:cNvPr id="415" name="组合 44">
                  <a:extLst>
                    <a:ext uri="{FF2B5EF4-FFF2-40B4-BE49-F238E27FC236}">
                      <a16:creationId xmlns:a16="http://schemas.microsoft.com/office/drawing/2014/main" id="{FF3C73C3-535C-3048-A39C-EF548F33D1DE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417" name="矩形 46">
                    <a:extLst>
                      <a:ext uri="{FF2B5EF4-FFF2-40B4-BE49-F238E27FC236}">
                        <a16:creationId xmlns:a16="http://schemas.microsoft.com/office/drawing/2014/main" id="{FAFFF7EA-B052-D54D-83D9-7BD136B8B638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8" name="矩形 47">
                    <a:extLst>
                      <a:ext uri="{FF2B5EF4-FFF2-40B4-BE49-F238E27FC236}">
                        <a16:creationId xmlns:a16="http://schemas.microsoft.com/office/drawing/2014/main" id="{D319309A-C5EF-AA42-B014-311746943D57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9" name="矩形 48">
                    <a:extLst>
                      <a:ext uri="{FF2B5EF4-FFF2-40B4-BE49-F238E27FC236}">
                        <a16:creationId xmlns:a16="http://schemas.microsoft.com/office/drawing/2014/main" id="{17B25548-DF5A-4648-AD65-F20DF8324707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0" name="矩形 49">
                    <a:extLst>
                      <a:ext uri="{FF2B5EF4-FFF2-40B4-BE49-F238E27FC236}">
                        <a16:creationId xmlns:a16="http://schemas.microsoft.com/office/drawing/2014/main" id="{F4A086A6-3482-C148-9CC7-CE2736811D3A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1" name="矩形 50">
                    <a:extLst>
                      <a:ext uri="{FF2B5EF4-FFF2-40B4-BE49-F238E27FC236}">
                        <a16:creationId xmlns:a16="http://schemas.microsoft.com/office/drawing/2014/main" id="{2A66B787-3CD3-3F4F-A21B-1BC5C0447631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椭圆 45">
                      <a:extLst>
                        <a:ext uri="{FF2B5EF4-FFF2-40B4-BE49-F238E27FC236}">
                          <a16:creationId xmlns:a16="http://schemas.microsoft.com/office/drawing/2014/main" id="{777B8F63-0E26-4D4D-B541-C2134F57F6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1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6" name="椭圆 45">
                      <a:extLst>
                        <a:ext uri="{FF2B5EF4-FFF2-40B4-BE49-F238E27FC236}">
                          <a16:creationId xmlns:a16="http://schemas.microsoft.com/office/drawing/2014/main" id="{777B8F63-0E26-4D4D-B541-C2134F57F6E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1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52"/>
                      <a:stretch>
                        <a:fillRect l="-40541" r="-2703" b="-20000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6" name="组合 51">
                <a:extLst>
                  <a:ext uri="{FF2B5EF4-FFF2-40B4-BE49-F238E27FC236}">
                    <a16:creationId xmlns:a16="http://schemas.microsoft.com/office/drawing/2014/main" id="{06938B2E-624F-CF41-B70A-08593AAA4F1E}"/>
                  </a:ext>
                </a:extLst>
              </p:cNvPr>
              <p:cNvGrpSpPr/>
              <p:nvPr/>
            </p:nvGrpSpPr>
            <p:grpSpPr>
              <a:xfrm rot="211740">
                <a:off x="1208188" y="4086458"/>
                <a:ext cx="541178" cy="555650"/>
                <a:chOff x="3179009" y="3330270"/>
                <a:chExt cx="644403" cy="661628"/>
              </a:xfrm>
            </p:grpSpPr>
            <p:grpSp>
              <p:nvGrpSpPr>
                <p:cNvPr id="408" name="组合 52">
                  <a:extLst>
                    <a:ext uri="{FF2B5EF4-FFF2-40B4-BE49-F238E27FC236}">
                      <a16:creationId xmlns:a16="http://schemas.microsoft.com/office/drawing/2014/main" id="{9535E3D1-FB69-DC4F-A90B-9CA2B62BBAF3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410" name="矩形 54">
                    <a:extLst>
                      <a:ext uri="{FF2B5EF4-FFF2-40B4-BE49-F238E27FC236}">
                        <a16:creationId xmlns:a16="http://schemas.microsoft.com/office/drawing/2014/main" id="{654DA710-A242-0846-969F-306F62FF5326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1" name="矩形 55">
                    <a:extLst>
                      <a:ext uri="{FF2B5EF4-FFF2-40B4-BE49-F238E27FC236}">
                        <a16:creationId xmlns:a16="http://schemas.microsoft.com/office/drawing/2014/main" id="{C925EB39-ADB3-3642-AF15-4AD704C2B407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2" name="矩形 56">
                    <a:extLst>
                      <a:ext uri="{FF2B5EF4-FFF2-40B4-BE49-F238E27FC236}">
                        <a16:creationId xmlns:a16="http://schemas.microsoft.com/office/drawing/2014/main" id="{21704C0B-7689-184A-AA57-5D92FA16F4F4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3" name="矩形 57">
                    <a:extLst>
                      <a:ext uri="{FF2B5EF4-FFF2-40B4-BE49-F238E27FC236}">
                        <a16:creationId xmlns:a16="http://schemas.microsoft.com/office/drawing/2014/main" id="{4AF2042D-55EE-4E40-A31C-2E9751BED87B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4" name="矩形 58">
                    <a:extLst>
                      <a:ext uri="{FF2B5EF4-FFF2-40B4-BE49-F238E27FC236}">
                        <a16:creationId xmlns:a16="http://schemas.microsoft.com/office/drawing/2014/main" id="{0816AA6B-E8BE-0748-8D52-42D8D4468A0A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9" name="椭圆 53">
                      <a:extLst>
                        <a:ext uri="{FF2B5EF4-FFF2-40B4-BE49-F238E27FC236}">
                          <a16:creationId xmlns:a16="http://schemas.microsoft.com/office/drawing/2014/main" id="{164B3781-3983-444F-BF6E-E4EDA9381C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9" name="椭圆 53">
                      <a:extLst>
                        <a:ext uri="{FF2B5EF4-FFF2-40B4-BE49-F238E27FC236}">
                          <a16:creationId xmlns:a16="http://schemas.microsoft.com/office/drawing/2014/main" id="{164B3781-3983-444F-BF6E-E4EDA9381C9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53"/>
                      <a:stretch>
                        <a:fillRect l="-32432" b="-15000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7" name="组合 59">
                <a:extLst>
                  <a:ext uri="{FF2B5EF4-FFF2-40B4-BE49-F238E27FC236}">
                    <a16:creationId xmlns:a16="http://schemas.microsoft.com/office/drawing/2014/main" id="{D81B3758-85E9-7D4D-B7F2-6588EECD2041}"/>
                  </a:ext>
                </a:extLst>
              </p:cNvPr>
              <p:cNvGrpSpPr/>
              <p:nvPr/>
            </p:nvGrpSpPr>
            <p:grpSpPr>
              <a:xfrm rot="21317113">
                <a:off x="1994363" y="4195834"/>
                <a:ext cx="541178" cy="555653"/>
                <a:chOff x="3179009" y="3330270"/>
                <a:chExt cx="644403" cy="661630"/>
              </a:xfrm>
            </p:grpSpPr>
            <p:grpSp>
              <p:nvGrpSpPr>
                <p:cNvPr id="401" name="组合 60">
                  <a:extLst>
                    <a:ext uri="{FF2B5EF4-FFF2-40B4-BE49-F238E27FC236}">
                      <a16:creationId xmlns:a16="http://schemas.microsoft.com/office/drawing/2014/main" id="{527C9E91-5C7D-BC4F-B800-AA4CFA62CB1F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403" name="矩形 62">
                    <a:extLst>
                      <a:ext uri="{FF2B5EF4-FFF2-40B4-BE49-F238E27FC236}">
                        <a16:creationId xmlns:a16="http://schemas.microsoft.com/office/drawing/2014/main" id="{BC942ECC-F6DB-2E45-8528-DC4AEA54EC8B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4" name="矩形 63">
                    <a:extLst>
                      <a:ext uri="{FF2B5EF4-FFF2-40B4-BE49-F238E27FC236}">
                        <a16:creationId xmlns:a16="http://schemas.microsoft.com/office/drawing/2014/main" id="{47BFA135-24A8-6044-9292-2D4E0B40A51E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5" name="矩形 64">
                    <a:extLst>
                      <a:ext uri="{FF2B5EF4-FFF2-40B4-BE49-F238E27FC236}">
                        <a16:creationId xmlns:a16="http://schemas.microsoft.com/office/drawing/2014/main" id="{A71FDA68-B233-C94B-9AFD-C08F5575CF54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6" name="矩形 65">
                    <a:extLst>
                      <a:ext uri="{FF2B5EF4-FFF2-40B4-BE49-F238E27FC236}">
                        <a16:creationId xmlns:a16="http://schemas.microsoft.com/office/drawing/2014/main" id="{44F22434-380E-5D43-B311-7D92D1ACF320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7" name="矩形 66">
                    <a:extLst>
                      <a:ext uri="{FF2B5EF4-FFF2-40B4-BE49-F238E27FC236}">
                        <a16:creationId xmlns:a16="http://schemas.microsoft.com/office/drawing/2014/main" id="{D1A4ED63-A48F-384C-A9DD-AB1E11ED6E37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2" name="椭圆 61">
                      <a:extLst>
                        <a:ext uri="{FF2B5EF4-FFF2-40B4-BE49-F238E27FC236}">
                          <a16:creationId xmlns:a16="http://schemas.microsoft.com/office/drawing/2014/main" id="{5A1D107D-ECF3-B349-B4F0-69E6E8A722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779805">
                      <a:off x="3267209" y="3523900"/>
                      <a:ext cx="467999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2" name="椭圆 61">
                      <a:extLst>
                        <a:ext uri="{FF2B5EF4-FFF2-40B4-BE49-F238E27FC236}">
                          <a16:creationId xmlns:a16="http://schemas.microsoft.com/office/drawing/2014/main" id="{5A1D107D-ECF3-B349-B4F0-69E6E8A722D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779805">
                      <a:off x="3267209" y="3523900"/>
                      <a:ext cx="467999" cy="468000"/>
                    </a:xfrm>
                    <a:prstGeom prst="ellipse">
                      <a:avLst/>
                    </a:prstGeom>
                    <a:blipFill>
                      <a:blip r:embed="rId54"/>
                      <a:stretch>
                        <a:fillRect l="-50000" r="-16667" b="-41026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8" name="组合 67">
                <a:extLst>
                  <a:ext uri="{FF2B5EF4-FFF2-40B4-BE49-F238E27FC236}">
                    <a16:creationId xmlns:a16="http://schemas.microsoft.com/office/drawing/2014/main" id="{81D1B2FA-D7FB-C042-80A8-9ECB922D209F}"/>
                  </a:ext>
                </a:extLst>
              </p:cNvPr>
              <p:cNvGrpSpPr/>
              <p:nvPr/>
            </p:nvGrpSpPr>
            <p:grpSpPr>
              <a:xfrm>
                <a:off x="2798263" y="2248028"/>
                <a:ext cx="541178" cy="555650"/>
                <a:chOff x="3179009" y="3330270"/>
                <a:chExt cx="644403" cy="661628"/>
              </a:xfrm>
            </p:grpSpPr>
            <p:grpSp>
              <p:nvGrpSpPr>
                <p:cNvPr id="394" name="组合 68">
                  <a:extLst>
                    <a:ext uri="{FF2B5EF4-FFF2-40B4-BE49-F238E27FC236}">
                      <a16:creationId xmlns:a16="http://schemas.microsoft.com/office/drawing/2014/main" id="{9A8E9F76-F62D-8942-A068-ECB3FC5F832F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396" name="矩形 70">
                    <a:extLst>
                      <a:ext uri="{FF2B5EF4-FFF2-40B4-BE49-F238E27FC236}">
                        <a16:creationId xmlns:a16="http://schemas.microsoft.com/office/drawing/2014/main" id="{2A8354C3-80A0-AA46-98B5-EEE6F3C669D2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7" name="矩形 71">
                    <a:extLst>
                      <a:ext uri="{FF2B5EF4-FFF2-40B4-BE49-F238E27FC236}">
                        <a16:creationId xmlns:a16="http://schemas.microsoft.com/office/drawing/2014/main" id="{B210BF2E-F291-3646-9386-B304769C118E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8" name="矩形 72">
                    <a:extLst>
                      <a:ext uri="{FF2B5EF4-FFF2-40B4-BE49-F238E27FC236}">
                        <a16:creationId xmlns:a16="http://schemas.microsoft.com/office/drawing/2014/main" id="{EE149A0E-0C35-3648-900C-14074658C910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9" name="矩形 73">
                    <a:extLst>
                      <a:ext uri="{FF2B5EF4-FFF2-40B4-BE49-F238E27FC236}">
                        <a16:creationId xmlns:a16="http://schemas.microsoft.com/office/drawing/2014/main" id="{3328F482-837A-E440-9C0C-A49FD4B18764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0" name="矩形 74">
                    <a:extLst>
                      <a:ext uri="{FF2B5EF4-FFF2-40B4-BE49-F238E27FC236}">
                        <a16:creationId xmlns:a16="http://schemas.microsoft.com/office/drawing/2014/main" id="{32B0DDBC-C77D-4C4C-BC7E-224A88DA2188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5" name="椭圆 69">
                      <a:extLst>
                        <a:ext uri="{FF2B5EF4-FFF2-40B4-BE49-F238E27FC236}">
                          <a16:creationId xmlns:a16="http://schemas.microsoft.com/office/drawing/2014/main" id="{C02F80E7-474D-434B-85F0-3E1A014480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09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5" name="椭圆 69">
                      <a:extLst>
                        <a:ext uri="{FF2B5EF4-FFF2-40B4-BE49-F238E27FC236}">
                          <a16:creationId xmlns:a16="http://schemas.microsoft.com/office/drawing/2014/main" id="{C02F80E7-474D-434B-85F0-3E1A014480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09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55"/>
                      <a:stretch>
                        <a:fillRect l="-37838" b="-15000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9" name="组合 75">
                <a:extLst>
                  <a:ext uri="{FF2B5EF4-FFF2-40B4-BE49-F238E27FC236}">
                    <a16:creationId xmlns:a16="http://schemas.microsoft.com/office/drawing/2014/main" id="{ABCB4175-5B8B-F341-A423-35B78AD80E1A}"/>
                  </a:ext>
                </a:extLst>
              </p:cNvPr>
              <p:cNvGrpSpPr/>
              <p:nvPr/>
            </p:nvGrpSpPr>
            <p:grpSpPr>
              <a:xfrm rot="2640924">
                <a:off x="3099493" y="2853110"/>
                <a:ext cx="541179" cy="555650"/>
                <a:chOff x="3179009" y="3330270"/>
                <a:chExt cx="644403" cy="661628"/>
              </a:xfrm>
            </p:grpSpPr>
            <p:grpSp>
              <p:nvGrpSpPr>
                <p:cNvPr id="387" name="组合 76">
                  <a:extLst>
                    <a:ext uri="{FF2B5EF4-FFF2-40B4-BE49-F238E27FC236}">
                      <a16:creationId xmlns:a16="http://schemas.microsoft.com/office/drawing/2014/main" id="{0335A44F-A1FA-CD43-A0AA-45A90C50A862}"/>
                    </a:ext>
                  </a:extLst>
                </p:cNvPr>
                <p:cNvGrpSpPr/>
                <p:nvPr/>
              </p:nvGrpSpPr>
              <p:grpSpPr>
                <a:xfrm>
                  <a:off x="3179009" y="3330270"/>
                  <a:ext cx="644403" cy="126000"/>
                  <a:chOff x="5751920" y="3148660"/>
                  <a:chExt cx="644403" cy="126000"/>
                </a:xfrm>
              </p:grpSpPr>
              <p:sp>
                <p:nvSpPr>
                  <p:cNvPr id="389" name="矩形 78">
                    <a:extLst>
                      <a:ext uri="{FF2B5EF4-FFF2-40B4-BE49-F238E27FC236}">
                        <a16:creationId xmlns:a16="http://schemas.microsoft.com/office/drawing/2014/main" id="{F7CD7CC2-74BC-E44B-9651-4FE865BDE2B6}"/>
                      </a:ext>
                    </a:extLst>
                  </p:cNvPr>
                  <p:cNvSpPr/>
                  <p:nvPr/>
                </p:nvSpPr>
                <p:spPr>
                  <a:xfrm>
                    <a:off x="62703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0" name="矩形 79">
                    <a:extLst>
                      <a:ext uri="{FF2B5EF4-FFF2-40B4-BE49-F238E27FC236}">
                        <a16:creationId xmlns:a16="http://schemas.microsoft.com/office/drawing/2014/main" id="{985BB478-3582-534D-BFD1-87C3FF1027C8}"/>
                      </a:ext>
                    </a:extLst>
                  </p:cNvPr>
                  <p:cNvSpPr/>
                  <p:nvPr/>
                </p:nvSpPr>
                <p:spPr>
                  <a:xfrm>
                    <a:off x="6140723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1" name="矩形 80">
                    <a:extLst>
                      <a:ext uri="{FF2B5EF4-FFF2-40B4-BE49-F238E27FC236}">
                        <a16:creationId xmlns:a16="http://schemas.microsoft.com/office/drawing/2014/main" id="{F8CD9DCD-189E-DB4D-9B71-1283A69C4D23}"/>
                      </a:ext>
                    </a:extLst>
                  </p:cNvPr>
                  <p:cNvSpPr/>
                  <p:nvPr/>
                </p:nvSpPr>
                <p:spPr>
                  <a:xfrm>
                    <a:off x="6011122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2" name="矩形 81">
                    <a:extLst>
                      <a:ext uri="{FF2B5EF4-FFF2-40B4-BE49-F238E27FC236}">
                        <a16:creationId xmlns:a16="http://schemas.microsoft.com/office/drawing/2014/main" id="{0BEFF018-F4F4-6348-8222-AFDB861B6095}"/>
                      </a:ext>
                    </a:extLst>
                  </p:cNvPr>
                  <p:cNvSpPr/>
                  <p:nvPr/>
                </p:nvSpPr>
                <p:spPr>
                  <a:xfrm>
                    <a:off x="5881521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3" name="矩形 82">
                    <a:extLst>
                      <a:ext uri="{FF2B5EF4-FFF2-40B4-BE49-F238E27FC236}">
                        <a16:creationId xmlns:a16="http://schemas.microsoft.com/office/drawing/2014/main" id="{C59EA301-38F3-234B-9283-FAB5841826E5}"/>
                      </a:ext>
                    </a:extLst>
                  </p:cNvPr>
                  <p:cNvSpPr/>
                  <p:nvPr/>
                </p:nvSpPr>
                <p:spPr>
                  <a:xfrm>
                    <a:off x="5751920" y="3148660"/>
                    <a:ext cx="126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4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椭圆 77">
                      <a:extLst>
                        <a:ext uri="{FF2B5EF4-FFF2-40B4-BE49-F238E27FC236}">
                          <a16:creationId xmlns:a16="http://schemas.microsoft.com/office/drawing/2014/main" id="{9FAF3E2E-BFB0-6B48-BE39-8825CFA34E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椭圆 77">
                      <a:extLst>
                        <a:ext uri="{FF2B5EF4-FFF2-40B4-BE49-F238E27FC236}">
                          <a16:creationId xmlns:a16="http://schemas.microsoft.com/office/drawing/2014/main" id="{9FAF3E2E-BFB0-6B48-BE39-8825CFA34E8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7210" y="3523898"/>
                      <a:ext cx="468000" cy="468000"/>
                    </a:xfrm>
                    <a:prstGeom prst="ellipse">
                      <a:avLst/>
                    </a:prstGeom>
                    <a:blipFill>
                      <a:blip r:embed="rId56"/>
                      <a:stretch>
                        <a:fillRect l="-60526" t="-38462" b="-17949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80" name="直接连接符 85">
                <a:extLst>
                  <a:ext uri="{FF2B5EF4-FFF2-40B4-BE49-F238E27FC236}">
                    <a16:creationId xmlns:a16="http://schemas.microsoft.com/office/drawing/2014/main" id="{3EEEAE73-AE47-A541-B9DB-F49D7DF6DDB2}"/>
                  </a:ext>
                </a:extLst>
              </p:cNvPr>
              <p:cNvCxnSpPr>
                <a:cxnSpLocks/>
                <a:stCxn id="423" idx="4"/>
                <a:endCxn id="437" idx="2"/>
              </p:cNvCxnSpPr>
              <p:nvPr/>
            </p:nvCxnSpPr>
            <p:spPr>
              <a:xfrm rot="21060280">
                <a:off x="1535978" y="1639468"/>
                <a:ext cx="156639" cy="3355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91">
                <a:extLst>
                  <a:ext uri="{FF2B5EF4-FFF2-40B4-BE49-F238E27FC236}">
                    <a16:creationId xmlns:a16="http://schemas.microsoft.com/office/drawing/2014/main" id="{4E628770-3C4F-194E-AB14-2C912204EFEF}"/>
                  </a:ext>
                </a:extLst>
              </p:cNvPr>
              <p:cNvCxnSpPr>
                <a:stCxn id="437" idx="6"/>
              </p:cNvCxnSpPr>
              <p:nvPr/>
            </p:nvCxnSpPr>
            <p:spPr>
              <a:xfrm rot="21060280" flipV="1">
                <a:off x="2086802" y="1819390"/>
                <a:ext cx="446957" cy="1820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92">
                <a:extLst>
                  <a:ext uri="{FF2B5EF4-FFF2-40B4-BE49-F238E27FC236}">
                    <a16:creationId xmlns:a16="http://schemas.microsoft.com/office/drawing/2014/main" id="{1C190930-8742-9742-AB0A-F46C3386B386}"/>
                  </a:ext>
                </a:extLst>
              </p:cNvPr>
              <p:cNvCxnSpPr>
                <a:cxnSpLocks/>
                <a:stCxn id="423" idx="6"/>
              </p:cNvCxnSpPr>
              <p:nvPr/>
            </p:nvCxnSpPr>
            <p:spPr>
              <a:xfrm rot="21060280">
                <a:off x="1660674" y="1338835"/>
                <a:ext cx="835587" cy="36391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103">
                <a:extLst>
                  <a:ext uri="{FF2B5EF4-FFF2-40B4-BE49-F238E27FC236}">
                    <a16:creationId xmlns:a16="http://schemas.microsoft.com/office/drawing/2014/main" id="{4AC61747-8618-BE46-B843-CD3D753813BE}"/>
                  </a:ext>
                </a:extLst>
              </p:cNvPr>
              <p:cNvCxnSpPr>
                <a:stCxn id="395" idx="4"/>
                <a:endCxn id="388" idx="2"/>
              </p:cNvCxnSpPr>
              <p:nvPr/>
            </p:nvCxnSpPr>
            <p:spPr>
              <a:xfrm>
                <a:off x="3068855" y="2803680"/>
                <a:ext cx="103408" cy="24917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115">
                <a:extLst>
                  <a:ext uri="{FF2B5EF4-FFF2-40B4-BE49-F238E27FC236}">
                    <a16:creationId xmlns:a16="http://schemas.microsoft.com/office/drawing/2014/main" id="{F2EE3066-6B68-664C-B0EC-E23B5250327F}"/>
                  </a:ext>
                </a:extLst>
              </p:cNvPr>
              <p:cNvCxnSpPr>
                <a:stCxn id="402" idx="1"/>
                <a:endCxn id="409" idx="6"/>
              </p:cNvCxnSpPr>
              <p:nvPr/>
            </p:nvCxnSpPr>
            <p:spPr>
              <a:xfrm flipH="1" flipV="1">
                <a:off x="1669916" y="4457531"/>
                <a:ext cx="426026" cy="91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154">
                <a:extLst>
                  <a:ext uri="{FF2B5EF4-FFF2-40B4-BE49-F238E27FC236}">
                    <a16:creationId xmlns:a16="http://schemas.microsoft.com/office/drawing/2014/main" id="{2AA46033-B835-2D41-AC2A-C9B16B3C984A}"/>
                  </a:ext>
                </a:extLst>
              </p:cNvPr>
              <p:cNvCxnSpPr>
                <a:stCxn id="444" idx="4"/>
                <a:endCxn id="416" idx="2"/>
              </p:cNvCxnSpPr>
              <p:nvPr/>
            </p:nvCxnSpPr>
            <p:spPr>
              <a:xfrm>
                <a:off x="1707028" y="3342239"/>
                <a:ext cx="756817" cy="571196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157">
                <a:extLst>
                  <a:ext uri="{FF2B5EF4-FFF2-40B4-BE49-F238E27FC236}">
                    <a16:creationId xmlns:a16="http://schemas.microsoft.com/office/drawing/2014/main" id="{3EDA4E96-43B4-8F4E-880D-2858F0A5F49A}"/>
                  </a:ext>
                </a:extLst>
              </p:cNvPr>
              <p:cNvCxnSpPr>
                <a:stCxn id="444" idx="6"/>
                <a:endCxn id="388" idx="3"/>
              </p:cNvCxnSpPr>
              <p:nvPr/>
            </p:nvCxnSpPr>
            <p:spPr>
              <a:xfrm>
                <a:off x="1903543" y="3145689"/>
                <a:ext cx="1213556" cy="4706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Cross 243">
              <a:extLst>
                <a:ext uri="{FF2B5EF4-FFF2-40B4-BE49-F238E27FC236}">
                  <a16:creationId xmlns:a16="http://schemas.microsoft.com/office/drawing/2014/main" id="{3F1980EF-3245-3947-A295-6E48A4D55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388" y="7103612"/>
              <a:ext cx="543906" cy="584643"/>
            </a:xfrm>
            <a:prstGeom prst="plus">
              <a:avLst>
                <a:gd name="adj" fmla="val 4056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Cross 244">
              <a:extLst>
                <a:ext uri="{FF2B5EF4-FFF2-40B4-BE49-F238E27FC236}">
                  <a16:creationId xmlns:a16="http://schemas.microsoft.com/office/drawing/2014/main" id="{6D643ADB-6AC2-7A4F-B7B9-BB770C8074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7120" y="7103612"/>
              <a:ext cx="543906" cy="584643"/>
            </a:xfrm>
            <a:prstGeom prst="plus">
              <a:avLst>
                <a:gd name="adj" fmla="val 4056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Equal 245">
              <a:extLst>
                <a:ext uri="{FF2B5EF4-FFF2-40B4-BE49-F238E27FC236}">
                  <a16:creationId xmlns:a16="http://schemas.microsoft.com/office/drawing/2014/main" id="{E2FB36F3-3215-9E44-B90A-79AD52666F7B}"/>
                </a:ext>
              </a:extLst>
            </p:cNvPr>
            <p:cNvSpPr/>
            <p:nvPr/>
          </p:nvSpPr>
          <p:spPr>
            <a:xfrm>
              <a:off x="11759615" y="7064536"/>
              <a:ext cx="810125" cy="662795"/>
            </a:xfrm>
            <a:prstGeom prst="mathEqual">
              <a:avLst>
                <a:gd name="adj1" fmla="val 15530"/>
                <a:gd name="adj2" fmla="val 11760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75EF682E-AB67-FB4B-8A39-0E5888B7BBEC}"/>
                </a:ext>
              </a:extLst>
            </p:cNvPr>
            <p:cNvGrpSpPr/>
            <p:nvPr/>
          </p:nvGrpSpPr>
          <p:grpSpPr>
            <a:xfrm>
              <a:off x="950473" y="5816936"/>
              <a:ext cx="3214277" cy="3157994"/>
              <a:chOff x="841269" y="2590264"/>
              <a:chExt cx="2161501" cy="1975680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00ED7806-F90A-FF4C-B07E-B72B1AA26BE2}"/>
                  </a:ext>
                </a:extLst>
              </p:cNvPr>
              <p:cNvGrpSpPr/>
              <p:nvPr/>
            </p:nvGrpSpPr>
            <p:grpSpPr>
              <a:xfrm>
                <a:off x="1088007" y="2590264"/>
                <a:ext cx="1662585" cy="1600565"/>
                <a:chOff x="1327342" y="2044135"/>
                <a:chExt cx="1662585" cy="1600565"/>
              </a:xfrm>
            </p:grpSpPr>
            <p:sp>
              <p:nvSpPr>
                <p:cNvPr id="322" name="任意多边形 196">
                  <a:extLst>
                    <a:ext uri="{FF2B5EF4-FFF2-40B4-BE49-F238E27FC236}">
                      <a16:creationId xmlns:a16="http://schemas.microsoft.com/office/drawing/2014/main" id="{2FB1E935-973A-694C-9F5F-0C4961CA0BCE}"/>
                    </a:ext>
                  </a:extLst>
                </p:cNvPr>
                <p:cNvSpPr/>
                <p:nvPr/>
              </p:nvSpPr>
              <p:spPr>
                <a:xfrm rot="21066770">
                  <a:off x="1327342" y="2044135"/>
                  <a:ext cx="1662585" cy="1078885"/>
                </a:xfrm>
                <a:custGeom>
                  <a:avLst/>
                  <a:gdLst>
                    <a:gd name="connsiteX0" fmla="*/ 3151 w 2415671"/>
                    <a:gd name="connsiteY0" fmla="*/ 154195 h 1402733"/>
                    <a:gd name="connsiteX1" fmla="*/ 336526 w 2415671"/>
                    <a:gd name="connsiteY1" fmla="*/ 1182895 h 1402733"/>
                    <a:gd name="connsiteX2" fmla="*/ 1479526 w 2415671"/>
                    <a:gd name="connsiteY2" fmla="*/ 1354345 h 1402733"/>
                    <a:gd name="connsiteX3" fmla="*/ 2412976 w 2415671"/>
                    <a:gd name="connsiteY3" fmla="*/ 535195 h 1402733"/>
                    <a:gd name="connsiteX4" fmla="*/ 1184251 w 2415671"/>
                    <a:gd name="connsiteY4" fmla="*/ 220870 h 1402733"/>
                    <a:gd name="connsiteX5" fmla="*/ 479401 w 2415671"/>
                    <a:gd name="connsiteY5" fmla="*/ 11320 h 1402733"/>
                    <a:gd name="connsiteX6" fmla="*/ 3151 w 2415671"/>
                    <a:gd name="connsiteY6" fmla="*/ 154195 h 1402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15671" h="1402733">
                      <a:moveTo>
                        <a:pt x="3151" y="154195"/>
                      </a:moveTo>
                      <a:cubicBezTo>
                        <a:pt x="-20661" y="349457"/>
                        <a:pt x="90464" y="982870"/>
                        <a:pt x="336526" y="1182895"/>
                      </a:cubicBezTo>
                      <a:cubicBezTo>
                        <a:pt x="582588" y="1382920"/>
                        <a:pt x="1133451" y="1462295"/>
                        <a:pt x="1479526" y="1354345"/>
                      </a:cubicBezTo>
                      <a:cubicBezTo>
                        <a:pt x="1825601" y="1246395"/>
                        <a:pt x="2462189" y="724108"/>
                        <a:pt x="2412976" y="535195"/>
                      </a:cubicBezTo>
                      <a:cubicBezTo>
                        <a:pt x="2363764" y="346283"/>
                        <a:pt x="1506514" y="308183"/>
                        <a:pt x="1184251" y="220870"/>
                      </a:cubicBezTo>
                      <a:cubicBezTo>
                        <a:pt x="861988" y="133557"/>
                        <a:pt x="681013" y="22432"/>
                        <a:pt x="479401" y="11320"/>
                      </a:cubicBezTo>
                      <a:cubicBezTo>
                        <a:pt x="277789" y="208"/>
                        <a:pt x="26963" y="-41067"/>
                        <a:pt x="3151" y="154195"/>
                      </a:cubicBez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 w="25400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23" name="直接连接符 151">
                  <a:extLst>
                    <a:ext uri="{FF2B5EF4-FFF2-40B4-BE49-F238E27FC236}">
                      <a16:creationId xmlns:a16="http://schemas.microsoft.com/office/drawing/2014/main" id="{99D4A091-6886-2142-BF87-B6FB1A2E0BD6}"/>
                    </a:ext>
                  </a:extLst>
                </p:cNvPr>
                <p:cNvCxnSpPr>
                  <a:cxnSpLocks/>
                  <a:stCxn id="355" idx="0"/>
                  <a:endCxn id="341" idx="4"/>
                </p:cNvCxnSpPr>
                <p:nvPr/>
              </p:nvCxnSpPr>
              <p:spPr>
                <a:xfrm flipV="1">
                  <a:off x="1811736" y="2815356"/>
                  <a:ext cx="692682" cy="531516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142">
                  <a:extLst>
                    <a:ext uri="{FF2B5EF4-FFF2-40B4-BE49-F238E27FC236}">
                      <a16:creationId xmlns:a16="http://schemas.microsoft.com/office/drawing/2014/main" id="{696BA7CE-B3CB-D949-AB5A-130D73F2872C}"/>
                    </a:ext>
                  </a:extLst>
                </p:cNvPr>
                <p:cNvCxnSpPr>
                  <a:cxnSpLocks/>
                  <a:stCxn id="348" idx="4"/>
                  <a:endCxn id="355" idx="0"/>
                </p:cNvCxnSpPr>
                <p:nvPr/>
              </p:nvCxnSpPr>
              <p:spPr>
                <a:xfrm flipH="1">
                  <a:off x="1811736" y="3034690"/>
                  <a:ext cx="126189" cy="312182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连接符 148">
                  <a:extLst>
                    <a:ext uri="{FF2B5EF4-FFF2-40B4-BE49-F238E27FC236}">
                      <a16:creationId xmlns:a16="http://schemas.microsoft.com/office/drawing/2014/main" id="{7CA17BC2-3AE5-6946-AAA1-13EFF33DEFA1}"/>
                    </a:ext>
                  </a:extLst>
                </p:cNvPr>
                <p:cNvCxnSpPr>
                  <a:cxnSpLocks/>
                  <a:stCxn id="334" idx="3"/>
                  <a:endCxn id="355" idx="0"/>
                </p:cNvCxnSpPr>
                <p:nvPr/>
              </p:nvCxnSpPr>
              <p:spPr>
                <a:xfrm>
                  <a:off x="1549365" y="2618477"/>
                  <a:ext cx="262371" cy="72839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6" name="组合 16">
                  <a:extLst>
                    <a:ext uri="{FF2B5EF4-FFF2-40B4-BE49-F238E27FC236}">
                      <a16:creationId xmlns:a16="http://schemas.microsoft.com/office/drawing/2014/main" id="{38FA05EF-EEAD-344B-97A8-A1D766640A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06693" y="3223657"/>
                  <a:ext cx="410087" cy="421043"/>
                  <a:chOff x="3179011" y="3330270"/>
                  <a:chExt cx="644400" cy="661614"/>
                </a:xfrm>
              </p:grpSpPr>
              <p:grpSp>
                <p:nvGrpSpPr>
                  <p:cNvPr id="354" name="组合 10">
                    <a:extLst>
                      <a:ext uri="{FF2B5EF4-FFF2-40B4-BE49-F238E27FC236}">
                        <a16:creationId xmlns:a16="http://schemas.microsoft.com/office/drawing/2014/main" id="{5ACB3210-AFEC-7C4B-ACB5-E933A6517C11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11" y="3330270"/>
                    <a:ext cx="644400" cy="126000"/>
                    <a:chOff x="5751922" y="3148660"/>
                    <a:chExt cx="644400" cy="126000"/>
                  </a:xfrm>
                </p:grpSpPr>
                <p:sp>
                  <p:nvSpPr>
                    <p:cNvPr id="356" name="矩形 15">
                      <a:extLst>
                        <a:ext uri="{FF2B5EF4-FFF2-40B4-BE49-F238E27FC236}">
                          <a16:creationId xmlns:a16="http://schemas.microsoft.com/office/drawing/2014/main" id="{DC4C11A3-7D14-6A48-8181-EAD13F01C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7" name="矩形 12">
                      <a:extLst>
                        <a:ext uri="{FF2B5EF4-FFF2-40B4-BE49-F238E27FC236}">
                          <a16:creationId xmlns:a16="http://schemas.microsoft.com/office/drawing/2014/main" id="{2B1109BA-94B7-BE45-9A0B-98143BE84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8" name="矩形 13">
                      <a:extLst>
                        <a:ext uri="{FF2B5EF4-FFF2-40B4-BE49-F238E27FC236}">
                          <a16:creationId xmlns:a16="http://schemas.microsoft.com/office/drawing/2014/main" id="{6344A7A8-2680-0141-84B5-9715CB791C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9" name="矩形 2">
                      <a:extLst>
                        <a:ext uri="{FF2B5EF4-FFF2-40B4-BE49-F238E27FC236}">
                          <a16:creationId xmlns:a16="http://schemas.microsoft.com/office/drawing/2014/main" id="{D20B2140-7EC0-4C48-8738-193954359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0" name="矩形 11">
                      <a:extLst>
                        <a:ext uri="{FF2B5EF4-FFF2-40B4-BE49-F238E27FC236}">
                          <a16:creationId xmlns:a16="http://schemas.microsoft.com/office/drawing/2014/main" id="{C2ED6495-1873-3D4B-9837-9DE8496B7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5" name="椭圆 4">
                        <a:extLst>
                          <a:ext uri="{FF2B5EF4-FFF2-40B4-BE49-F238E27FC236}">
                            <a16:creationId xmlns:a16="http://schemas.microsoft.com/office/drawing/2014/main" id="{47B076E4-8310-D242-A278-1050FCE56C8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solidFill>
                        <a:srgbClr val="FF0000">
                          <a:alpha val="30000"/>
                        </a:srgbClr>
                      </a:solidFill>
                      <a:ln w="1905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5" name="椭圆 4">
                        <a:extLst>
                          <a:ext uri="{FF2B5EF4-FFF2-40B4-BE49-F238E27FC236}">
                            <a16:creationId xmlns:a16="http://schemas.microsoft.com/office/drawing/2014/main" id="{47B076E4-8310-D242-A278-1050FCE56C8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blipFill>
                        <a:blip r:embed="rId57"/>
                        <a:stretch>
                          <a:fillRect l="-15789" b="-15000"/>
                        </a:stretch>
                      </a:blipFill>
                      <a:ln w="1905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27" name="组合 18">
                  <a:extLst>
                    <a:ext uri="{FF2B5EF4-FFF2-40B4-BE49-F238E27FC236}">
                      <a16:creationId xmlns:a16="http://schemas.microsoft.com/office/drawing/2014/main" id="{7CDF22F1-B9F4-DF41-AE36-711C7FBF311D}"/>
                    </a:ext>
                  </a:extLst>
                </p:cNvPr>
                <p:cNvGrpSpPr/>
                <p:nvPr/>
              </p:nvGrpSpPr>
              <p:grpSpPr>
                <a:xfrm rot="656081">
                  <a:off x="1772816" y="2617462"/>
                  <a:ext cx="410088" cy="421051"/>
                  <a:chOff x="3179009" y="3330270"/>
                  <a:chExt cx="644403" cy="661629"/>
                </a:xfrm>
              </p:grpSpPr>
              <p:grpSp>
                <p:nvGrpSpPr>
                  <p:cNvPr id="347" name="组合 19">
                    <a:extLst>
                      <a:ext uri="{FF2B5EF4-FFF2-40B4-BE49-F238E27FC236}">
                        <a16:creationId xmlns:a16="http://schemas.microsoft.com/office/drawing/2014/main" id="{0D1F3880-A701-D149-BD76-4E455FA0B894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349" name="矩形 21">
                      <a:extLst>
                        <a:ext uri="{FF2B5EF4-FFF2-40B4-BE49-F238E27FC236}">
                          <a16:creationId xmlns:a16="http://schemas.microsoft.com/office/drawing/2014/main" id="{679DCD19-79DE-A449-A254-7E4D63506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0" name="矩形 22">
                      <a:extLst>
                        <a:ext uri="{FF2B5EF4-FFF2-40B4-BE49-F238E27FC236}">
                          <a16:creationId xmlns:a16="http://schemas.microsoft.com/office/drawing/2014/main" id="{4BA943CC-68A2-264F-99BC-C64752AE46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矩形 24">
                      <a:extLst>
                        <a:ext uri="{FF2B5EF4-FFF2-40B4-BE49-F238E27FC236}">
                          <a16:creationId xmlns:a16="http://schemas.microsoft.com/office/drawing/2014/main" id="{C6224803-97FA-3F4A-BD2D-FA56695E3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2" name="矩形 25">
                      <a:extLst>
                        <a:ext uri="{FF2B5EF4-FFF2-40B4-BE49-F238E27FC236}">
                          <a16:creationId xmlns:a16="http://schemas.microsoft.com/office/drawing/2014/main" id="{E4DB0A58-1C4A-9741-BD99-428A2009B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3" name="矩形 26">
                      <a:extLst>
                        <a:ext uri="{FF2B5EF4-FFF2-40B4-BE49-F238E27FC236}">
                          <a16:creationId xmlns:a16="http://schemas.microsoft.com/office/drawing/2014/main" id="{015A9813-6682-2846-8382-FC0B025198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8" name="椭圆 20">
                        <a:extLst>
                          <a:ext uri="{FF2B5EF4-FFF2-40B4-BE49-F238E27FC236}">
                            <a16:creationId xmlns:a16="http://schemas.microsoft.com/office/drawing/2014/main" id="{24AE6AD9-1C0F-FC47-88C4-B944F7E0C8F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99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8" name="椭圆 20">
                        <a:extLst>
                          <a:ext uri="{FF2B5EF4-FFF2-40B4-BE49-F238E27FC236}">
                            <a16:creationId xmlns:a16="http://schemas.microsoft.com/office/drawing/2014/main" id="{24AE6AD9-1C0F-FC47-88C4-B944F7E0C8F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99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58"/>
                        <a:stretch>
                          <a:fillRect l="-51351" t="-7692" b="-15385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28" name="组合 27">
                  <a:extLst>
                    <a:ext uri="{FF2B5EF4-FFF2-40B4-BE49-F238E27FC236}">
                      <a16:creationId xmlns:a16="http://schemas.microsoft.com/office/drawing/2014/main" id="{6502F3ED-5D84-3541-95FE-B488E6E38381}"/>
                    </a:ext>
                  </a:extLst>
                </p:cNvPr>
                <p:cNvGrpSpPr/>
                <p:nvPr/>
              </p:nvGrpSpPr>
              <p:grpSpPr>
                <a:xfrm rot="1413875">
                  <a:off x="2383538" y="2411862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340" name="组合 28">
                    <a:extLst>
                      <a:ext uri="{FF2B5EF4-FFF2-40B4-BE49-F238E27FC236}">
                        <a16:creationId xmlns:a16="http://schemas.microsoft.com/office/drawing/2014/main" id="{FE666509-017A-F64B-87E6-8B2786308CF6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342" name="矩形 30">
                      <a:extLst>
                        <a:ext uri="{FF2B5EF4-FFF2-40B4-BE49-F238E27FC236}">
                          <a16:creationId xmlns:a16="http://schemas.microsoft.com/office/drawing/2014/main" id="{22B6E765-0B32-A94A-873C-5D128A3551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3" name="矩形 31">
                      <a:extLst>
                        <a:ext uri="{FF2B5EF4-FFF2-40B4-BE49-F238E27FC236}">
                          <a16:creationId xmlns:a16="http://schemas.microsoft.com/office/drawing/2014/main" id="{BC9DCBD1-E7EE-F940-8622-3F8C4CECA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4" name="矩形 32">
                      <a:extLst>
                        <a:ext uri="{FF2B5EF4-FFF2-40B4-BE49-F238E27FC236}">
                          <a16:creationId xmlns:a16="http://schemas.microsoft.com/office/drawing/2014/main" id="{F2EA856A-4B1E-274E-AE29-1622090D5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5" name="矩形 33">
                      <a:extLst>
                        <a:ext uri="{FF2B5EF4-FFF2-40B4-BE49-F238E27FC236}">
                          <a16:creationId xmlns:a16="http://schemas.microsoft.com/office/drawing/2014/main" id="{4E625270-2000-3E43-AD0A-0D1D3FFF5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6" name="矩形 34">
                      <a:extLst>
                        <a:ext uri="{FF2B5EF4-FFF2-40B4-BE49-F238E27FC236}">
                          <a16:creationId xmlns:a16="http://schemas.microsoft.com/office/drawing/2014/main" id="{58003C5B-61CD-534F-905E-2E9809CC7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1" name="椭圆 29">
                        <a:extLst>
                          <a:ext uri="{FF2B5EF4-FFF2-40B4-BE49-F238E27FC236}">
                            <a16:creationId xmlns:a16="http://schemas.microsoft.com/office/drawing/2014/main" id="{4A064FD0-2AF0-284F-A41A-493B5BE1089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1" name="椭圆 29">
                        <a:extLst>
                          <a:ext uri="{FF2B5EF4-FFF2-40B4-BE49-F238E27FC236}">
                            <a16:creationId xmlns:a16="http://schemas.microsoft.com/office/drawing/2014/main" id="{4A064FD0-2AF0-284F-A41A-493B5BE1089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59"/>
                        <a:stretch>
                          <a:fillRect l="-59459" t="-20513" b="-15385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29" name="组合 35">
                  <a:extLst>
                    <a:ext uri="{FF2B5EF4-FFF2-40B4-BE49-F238E27FC236}">
                      <a16:creationId xmlns:a16="http://schemas.microsoft.com/office/drawing/2014/main" id="{939154B9-6E15-FA4C-BD6F-490627970AA4}"/>
                    </a:ext>
                  </a:extLst>
                </p:cNvPr>
                <p:cNvGrpSpPr/>
                <p:nvPr/>
              </p:nvGrpSpPr>
              <p:grpSpPr>
                <a:xfrm rot="20526734">
                  <a:off x="1393262" y="2216768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333" name="组合 36">
                    <a:extLst>
                      <a:ext uri="{FF2B5EF4-FFF2-40B4-BE49-F238E27FC236}">
                        <a16:creationId xmlns:a16="http://schemas.microsoft.com/office/drawing/2014/main" id="{5CF43CA9-0C4C-1E42-B649-34E3FBD7E2CC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335" name="矩形 38">
                      <a:extLst>
                        <a:ext uri="{FF2B5EF4-FFF2-40B4-BE49-F238E27FC236}">
                          <a16:creationId xmlns:a16="http://schemas.microsoft.com/office/drawing/2014/main" id="{8800ABF5-2384-F44D-9E05-7DF54A3CE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6" name="矩形 39">
                      <a:extLst>
                        <a:ext uri="{FF2B5EF4-FFF2-40B4-BE49-F238E27FC236}">
                          <a16:creationId xmlns:a16="http://schemas.microsoft.com/office/drawing/2014/main" id="{B63DBEC1-9233-0B49-B648-B9BB4E9CA2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7" name="矩形 40">
                      <a:extLst>
                        <a:ext uri="{FF2B5EF4-FFF2-40B4-BE49-F238E27FC236}">
                          <a16:creationId xmlns:a16="http://schemas.microsoft.com/office/drawing/2014/main" id="{C96A798C-062A-1B4C-9A9B-A54020304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8" name="矩形 41">
                      <a:extLst>
                        <a:ext uri="{FF2B5EF4-FFF2-40B4-BE49-F238E27FC236}">
                          <a16:creationId xmlns:a16="http://schemas.microsoft.com/office/drawing/2014/main" id="{D7CD9349-A040-894C-ACE4-EFAC08012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9" name="矩形 42">
                      <a:extLst>
                        <a:ext uri="{FF2B5EF4-FFF2-40B4-BE49-F238E27FC236}">
                          <a16:creationId xmlns:a16="http://schemas.microsoft.com/office/drawing/2014/main" id="{5D78F092-5319-A74E-B456-BE3B1DD5A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4" name="椭圆 37">
                        <a:extLst>
                          <a:ext uri="{FF2B5EF4-FFF2-40B4-BE49-F238E27FC236}">
                            <a16:creationId xmlns:a16="http://schemas.microsoft.com/office/drawing/2014/main" id="{FD5B67EE-74E4-4A4F-9AFF-7E3F835854E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4" name="椭圆 37">
                        <a:extLst>
                          <a:ext uri="{FF2B5EF4-FFF2-40B4-BE49-F238E27FC236}">
                            <a16:creationId xmlns:a16="http://schemas.microsoft.com/office/drawing/2014/main" id="{FD5B67EE-74E4-4A4F-9AFF-7E3F835854E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60"/>
                        <a:stretch>
                          <a:fillRect l="-45946" r="-13514" b="-41026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0" name="直接连接符 85">
                  <a:extLst>
                    <a:ext uri="{FF2B5EF4-FFF2-40B4-BE49-F238E27FC236}">
                      <a16:creationId xmlns:a16="http://schemas.microsoft.com/office/drawing/2014/main" id="{F4EA25B7-0F78-E143-9B63-889CF668BE61}"/>
                    </a:ext>
                  </a:extLst>
                </p:cNvPr>
                <p:cNvCxnSpPr>
                  <a:cxnSpLocks/>
                  <a:stCxn id="334" idx="4"/>
                  <a:endCxn id="348" idx="2"/>
                </p:cNvCxnSpPr>
                <p:nvPr/>
              </p:nvCxnSpPr>
              <p:spPr>
                <a:xfrm rot="21060280">
                  <a:off x="1682118" y="2616798"/>
                  <a:ext cx="118696" cy="2542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接连接符 91">
                  <a:extLst>
                    <a:ext uri="{FF2B5EF4-FFF2-40B4-BE49-F238E27FC236}">
                      <a16:creationId xmlns:a16="http://schemas.microsoft.com/office/drawing/2014/main" id="{B2588649-1551-1C48-BEAE-5CE9F30744EA}"/>
                    </a:ext>
                  </a:extLst>
                </p:cNvPr>
                <p:cNvCxnSpPr>
                  <a:cxnSpLocks/>
                  <a:stCxn id="348" idx="6"/>
                </p:cNvCxnSpPr>
                <p:nvPr/>
              </p:nvCxnSpPr>
              <p:spPr>
                <a:xfrm rot="21060280" flipV="1">
                  <a:off x="2099515" y="2753136"/>
                  <a:ext cx="338690" cy="1379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接连接符 92">
                  <a:extLst>
                    <a:ext uri="{FF2B5EF4-FFF2-40B4-BE49-F238E27FC236}">
                      <a16:creationId xmlns:a16="http://schemas.microsoft.com/office/drawing/2014/main" id="{E67C7ED6-CDBF-AB42-AB95-323FB0C8FCC9}"/>
                    </a:ext>
                  </a:extLst>
                </p:cNvPr>
                <p:cNvCxnSpPr>
                  <a:cxnSpLocks/>
                  <a:stCxn id="334" idx="6"/>
                </p:cNvCxnSpPr>
                <p:nvPr/>
              </p:nvCxnSpPr>
              <p:spPr>
                <a:xfrm rot="21060280">
                  <a:off x="1776609" y="2388990"/>
                  <a:ext cx="633182" cy="27575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73644C4D-A64C-4241-8F31-5D38DCFBA461}"/>
                  </a:ext>
                </a:extLst>
              </p:cNvPr>
              <p:cNvSpPr txBox="1"/>
              <p:nvPr/>
            </p:nvSpPr>
            <p:spPr>
              <a:xfrm>
                <a:off x="841269" y="4238611"/>
                <a:ext cx="2161501" cy="3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Latent factor: Work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1EEFF34C-0C5C-574F-8BB7-7A1EAFF05C81}"/>
                </a:ext>
              </a:extLst>
            </p:cNvPr>
            <p:cNvGrpSpPr/>
            <p:nvPr/>
          </p:nvGrpSpPr>
          <p:grpSpPr>
            <a:xfrm>
              <a:off x="4609932" y="6231669"/>
              <a:ext cx="3441968" cy="2328528"/>
              <a:chOff x="3098711" y="3109188"/>
              <a:chExt cx="2314616" cy="1456756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DAEC8887-7256-5746-970B-0FEECB5C5B7C}"/>
                  </a:ext>
                </a:extLst>
              </p:cNvPr>
              <p:cNvGrpSpPr/>
              <p:nvPr/>
            </p:nvGrpSpPr>
            <p:grpSpPr>
              <a:xfrm>
                <a:off x="3610199" y="3109188"/>
                <a:ext cx="1311469" cy="1058830"/>
                <a:chOff x="3201214" y="2567904"/>
                <a:chExt cx="1311469" cy="1058830"/>
              </a:xfrm>
            </p:grpSpPr>
            <p:sp>
              <p:nvSpPr>
                <p:cNvPr id="292" name="任意多边形 198">
                  <a:extLst>
                    <a:ext uri="{FF2B5EF4-FFF2-40B4-BE49-F238E27FC236}">
                      <a16:creationId xmlns:a16="http://schemas.microsoft.com/office/drawing/2014/main" id="{CF8878B8-EF71-CB41-A828-73DC468C9BB2}"/>
                    </a:ext>
                  </a:extLst>
                </p:cNvPr>
                <p:cNvSpPr/>
                <p:nvPr/>
              </p:nvSpPr>
              <p:spPr>
                <a:xfrm>
                  <a:off x="3630809" y="2567904"/>
                  <a:ext cx="881874" cy="1058830"/>
                </a:xfrm>
                <a:custGeom>
                  <a:avLst/>
                  <a:gdLst>
                    <a:gd name="connsiteX0" fmla="*/ 453787 w 1163779"/>
                    <a:gd name="connsiteY0" fmla="*/ 14338 h 1397301"/>
                    <a:gd name="connsiteX1" fmla="*/ 44212 w 1163779"/>
                    <a:gd name="connsiteY1" fmla="*/ 42913 h 1397301"/>
                    <a:gd name="connsiteX2" fmla="*/ 25162 w 1163779"/>
                    <a:gd name="connsiteY2" fmla="*/ 395338 h 1397301"/>
                    <a:gd name="connsiteX3" fmla="*/ 168037 w 1163779"/>
                    <a:gd name="connsiteY3" fmla="*/ 1004938 h 1397301"/>
                    <a:gd name="connsiteX4" fmla="*/ 644287 w 1163779"/>
                    <a:gd name="connsiteY4" fmla="*/ 1395463 h 1397301"/>
                    <a:gd name="connsiteX5" fmla="*/ 1139587 w 1163779"/>
                    <a:gd name="connsiteY5" fmla="*/ 1128763 h 1397301"/>
                    <a:gd name="connsiteX6" fmla="*/ 1044337 w 1163779"/>
                    <a:gd name="connsiteY6" fmla="*/ 614413 h 1397301"/>
                    <a:gd name="connsiteX7" fmla="*/ 672862 w 1163779"/>
                    <a:gd name="connsiteY7" fmla="*/ 319138 h 1397301"/>
                    <a:gd name="connsiteX8" fmla="*/ 815737 w 1163779"/>
                    <a:gd name="connsiteY8" fmla="*/ 119113 h 1397301"/>
                    <a:gd name="connsiteX9" fmla="*/ 453787 w 1163779"/>
                    <a:gd name="connsiteY9" fmla="*/ 14338 h 1397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3779" h="1397301">
                      <a:moveTo>
                        <a:pt x="453787" y="14338"/>
                      </a:moveTo>
                      <a:cubicBezTo>
                        <a:pt x="325200" y="1638"/>
                        <a:pt x="115649" y="-20587"/>
                        <a:pt x="44212" y="42913"/>
                      </a:cubicBezTo>
                      <a:cubicBezTo>
                        <a:pt x="-27225" y="106413"/>
                        <a:pt x="4525" y="235001"/>
                        <a:pt x="25162" y="395338"/>
                      </a:cubicBezTo>
                      <a:cubicBezTo>
                        <a:pt x="45799" y="555675"/>
                        <a:pt x="64849" y="838251"/>
                        <a:pt x="168037" y="1004938"/>
                      </a:cubicBezTo>
                      <a:cubicBezTo>
                        <a:pt x="271224" y="1171626"/>
                        <a:pt x="482362" y="1374826"/>
                        <a:pt x="644287" y="1395463"/>
                      </a:cubicBezTo>
                      <a:cubicBezTo>
                        <a:pt x="806212" y="1416100"/>
                        <a:pt x="1072912" y="1258938"/>
                        <a:pt x="1139587" y="1128763"/>
                      </a:cubicBezTo>
                      <a:cubicBezTo>
                        <a:pt x="1206262" y="998588"/>
                        <a:pt x="1122125" y="749351"/>
                        <a:pt x="1044337" y="614413"/>
                      </a:cubicBezTo>
                      <a:cubicBezTo>
                        <a:pt x="966550" y="479476"/>
                        <a:pt x="710962" y="401688"/>
                        <a:pt x="672862" y="319138"/>
                      </a:cubicBezTo>
                      <a:cubicBezTo>
                        <a:pt x="634762" y="236588"/>
                        <a:pt x="850662" y="171501"/>
                        <a:pt x="815737" y="119113"/>
                      </a:cubicBezTo>
                      <a:cubicBezTo>
                        <a:pt x="780812" y="66726"/>
                        <a:pt x="582374" y="27038"/>
                        <a:pt x="453787" y="14338"/>
                      </a:cubicBezTo>
                      <a:close/>
                    </a:path>
                  </a:pathLst>
                </a:custGeom>
                <a:solidFill>
                  <a:schemeClr val="accent2">
                    <a:alpha val="20000"/>
                  </a:schemeClr>
                </a:solidFill>
                <a:ln w="254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93" name="直接连接符 145">
                  <a:extLst>
                    <a:ext uri="{FF2B5EF4-FFF2-40B4-BE49-F238E27FC236}">
                      <a16:creationId xmlns:a16="http://schemas.microsoft.com/office/drawing/2014/main" id="{B4631928-B34C-BC47-A718-C984905F1C7B}"/>
                    </a:ext>
                  </a:extLst>
                </p:cNvPr>
                <p:cNvCxnSpPr>
                  <a:stCxn id="314" idx="6"/>
                  <a:endCxn id="307" idx="3"/>
                </p:cNvCxnSpPr>
                <p:nvPr/>
              </p:nvCxnSpPr>
              <p:spPr>
                <a:xfrm flipV="1">
                  <a:off x="3555171" y="3011100"/>
                  <a:ext cx="276803" cy="294849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4" name="组合 16">
                  <a:extLst>
                    <a:ext uri="{FF2B5EF4-FFF2-40B4-BE49-F238E27FC236}">
                      <a16:creationId xmlns:a16="http://schemas.microsoft.com/office/drawing/2014/main" id="{BE079E60-1B7B-8C46-BF89-08F084C68BD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201214" y="3033820"/>
                  <a:ext cx="410087" cy="421043"/>
                  <a:chOff x="3179011" y="3330270"/>
                  <a:chExt cx="644400" cy="661614"/>
                </a:xfrm>
              </p:grpSpPr>
              <p:grpSp>
                <p:nvGrpSpPr>
                  <p:cNvPr id="313" name="组合 10">
                    <a:extLst>
                      <a:ext uri="{FF2B5EF4-FFF2-40B4-BE49-F238E27FC236}">
                        <a16:creationId xmlns:a16="http://schemas.microsoft.com/office/drawing/2014/main" id="{B5A12BB1-8288-BB4D-9003-2DE730D70738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11" y="3330270"/>
                    <a:ext cx="644400" cy="126000"/>
                    <a:chOff x="5751922" y="3148660"/>
                    <a:chExt cx="644400" cy="126000"/>
                  </a:xfrm>
                </p:grpSpPr>
                <p:sp>
                  <p:nvSpPr>
                    <p:cNvPr id="315" name="矩形 15">
                      <a:extLst>
                        <a:ext uri="{FF2B5EF4-FFF2-40B4-BE49-F238E27FC236}">
                          <a16:creationId xmlns:a16="http://schemas.microsoft.com/office/drawing/2014/main" id="{6F3A31DE-0FE3-D943-AA5E-27CDD61B0E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6" name="矩形 12">
                      <a:extLst>
                        <a:ext uri="{FF2B5EF4-FFF2-40B4-BE49-F238E27FC236}">
                          <a16:creationId xmlns:a16="http://schemas.microsoft.com/office/drawing/2014/main" id="{14B2C579-FA81-8743-8E17-6B5CBF0B5D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7" name="矩形 13">
                      <a:extLst>
                        <a:ext uri="{FF2B5EF4-FFF2-40B4-BE49-F238E27FC236}">
                          <a16:creationId xmlns:a16="http://schemas.microsoft.com/office/drawing/2014/main" id="{60F8D9E6-9CAD-1140-80F3-DC2D3BEB16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8" name="矩形 2">
                      <a:extLst>
                        <a:ext uri="{FF2B5EF4-FFF2-40B4-BE49-F238E27FC236}">
                          <a16:creationId xmlns:a16="http://schemas.microsoft.com/office/drawing/2014/main" id="{113B7DF2-82E5-0A43-807A-491A2AA2ED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9" name="矩形 11">
                      <a:extLst>
                        <a:ext uri="{FF2B5EF4-FFF2-40B4-BE49-F238E27FC236}">
                          <a16:creationId xmlns:a16="http://schemas.microsoft.com/office/drawing/2014/main" id="{D53D34C7-A55E-BB43-84A6-C79568854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4" name="椭圆 4">
                        <a:extLst>
                          <a:ext uri="{FF2B5EF4-FFF2-40B4-BE49-F238E27FC236}">
                            <a16:creationId xmlns:a16="http://schemas.microsoft.com/office/drawing/2014/main" id="{E750365A-8021-BE43-B9DD-EAF68EC844C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solidFill>
                        <a:srgbClr val="FF0000">
                          <a:alpha val="30000"/>
                        </a:srgbClr>
                      </a:solidFill>
                      <a:ln w="1905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4" name="椭圆 4">
                        <a:extLst>
                          <a:ext uri="{FF2B5EF4-FFF2-40B4-BE49-F238E27FC236}">
                            <a16:creationId xmlns:a16="http://schemas.microsoft.com/office/drawing/2014/main" id="{E750365A-8021-BE43-B9DD-EAF68EC844C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blipFill>
                        <a:blip r:embed="rId61"/>
                        <a:stretch>
                          <a:fillRect l="-15789" b="-14634"/>
                        </a:stretch>
                      </a:blipFill>
                      <a:ln w="1905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95" name="组合 67">
                  <a:extLst>
                    <a:ext uri="{FF2B5EF4-FFF2-40B4-BE49-F238E27FC236}">
                      <a16:creationId xmlns:a16="http://schemas.microsoft.com/office/drawing/2014/main" id="{F7E07AB9-88E9-3F4C-998C-05684EDAF015}"/>
                    </a:ext>
                  </a:extLst>
                </p:cNvPr>
                <p:cNvGrpSpPr/>
                <p:nvPr/>
              </p:nvGrpSpPr>
              <p:grpSpPr>
                <a:xfrm>
                  <a:off x="3732229" y="2633666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306" name="组合 68">
                    <a:extLst>
                      <a:ext uri="{FF2B5EF4-FFF2-40B4-BE49-F238E27FC236}">
                        <a16:creationId xmlns:a16="http://schemas.microsoft.com/office/drawing/2014/main" id="{E3D3143F-F6A1-B243-A3A2-5B39B1A2C207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308" name="矩形 70">
                      <a:extLst>
                        <a:ext uri="{FF2B5EF4-FFF2-40B4-BE49-F238E27FC236}">
                          <a16:creationId xmlns:a16="http://schemas.microsoft.com/office/drawing/2014/main" id="{8FB932E9-4175-4D4D-8FFE-45D585288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9" name="矩形 71">
                      <a:extLst>
                        <a:ext uri="{FF2B5EF4-FFF2-40B4-BE49-F238E27FC236}">
                          <a16:creationId xmlns:a16="http://schemas.microsoft.com/office/drawing/2014/main" id="{80C2CCB1-D6CB-C741-8DC9-0C8E9575B0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0" name="矩形 72">
                      <a:extLst>
                        <a:ext uri="{FF2B5EF4-FFF2-40B4-BE49-F238E27FC236}">
                          <a16:creationId xmlns:a16="http://schemas.microsoft.com/office/drawing/2014/main" id="{12F7F12F-ACA2-2948-ADF3-BB4504C22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1" name="矩形 73">
                      <a:extLst>
                        <a:ext uri="{FF2B5EF4-FFF2-40B4-BE49-F238E27FC236}">
                          <a16:creationId xmlns:a16="http://schemas.microsoft.com/office/drawing/2014/main" id="{A1CDC33D-B56A-994C-9AE2-E46D71565C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2" name="矩形 74">
                      <a:extLst>
                        <a:ext uri="{FF2B5EF4-FFF2-40B4-BE49-F238E27FC236}">
                          <a16:creationId xmlns:a16="http://schemas.microsoft.com/office/drawing/2014/main" id="{90797D68-63AF-694B-B3AC-1B63982BA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7" name="椭圆 69">
                        <a:extLst>
                          <a:ext uri="{FF2B5EF4-FFF2-40B4-BE49-F238E27FC236}">
                            <a16:creationId xmlns:a16="http://schemas.microsoft.com/office/drawing/2014/main" id="{FE883194-8F32-DF42-8692-7E18B7760AF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7" name="椭圆 69">
                        <a:extLst>
                          <a:ext uri="{FF2B5EF4-FFF2-40B4-BE49-F238E27FC236}">
                            <a16:creationId xmlns:a16="http://schemas.microsoft.com/office/drawing/2014/main" id="{FE883194-8F32-DF42-8692-7E18B7760AF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62"/>
                        <a:stretch>
                          <a:fillRect l="-34211" b="-14634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96" name="组合 75">
                  <a:extLst>
                    <a:ext uri="{FF2B5EF4-FFF2-40B4-BE49-F238E27FC236}">
                      <a16:creationId xmlns:a16="http://schemas.microsoft.com/office/drawing/2014/main" id="{6F616CC1-C80D-FB4F-BE39-18C551A61A56}"/>
                    </a:ext>
                  </a:extLst>
                </p:cNvPr>
                <p:cNvGrpSpPr/>
                <p:nvPr/>
              </p:nvGrpSpPr>
              <p:grpSpPr>
                <a:xfrm rot="2640924">
                  <a:off x="3960492" y="3092174"/>
                  <a:ext cx="410089" cy="421050"/>
                  <a:chOff x="3179009" y="3330270"/>
                  <a:chExt cx="644403" cy="661628"/>
                </a:xfrm>
              </p:grpSpPr>
              <p:grpSp>
                <p:nvGrpSpPr>
                  <p:cNvPr id="299" name="组合 76">
                    <a:extLst>
                      <a:ext uri="{FF2B5EF4-FFF2-40B4-BE49-F238E27FC236}">
                        <a16:creationId xmlns:a16="http://schemas.microsoft.com/office/drawing/2014/main" id="{A46DA2AB-6F49-0C44-96EB-63DE49B19EF1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301" name="矩形 78">
                      <a:extLst>
                        <a:ext uri="{FF2B5EF4-FFF2-40B4-BE49-F238E27FC236}">
                          <a16:creationId xmlns:a16="http://schemas.microsoft.com/office/drawing/2014/main" id="{1DBEAF6B-3DB9-A249-AD65-897D0B607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2" name="矩形 79">
                      <a:extLst>
                        <a:ext uri="{FF2B5EF4-FFF2-40B4-BE49-F238E27FC236}">
                          <a16:creationId xmlns:a16="http://schemas.microsoft.com/office/drawing/2014/main" id="{0AEAEAF5-ED15-5344-81C6-89320F235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3" name="矩形 80">
                      <a:extLst>
                        <a:ext uri="{FF2B5EF4-FFF2-40B4-BE49-F238E27FC236}">
                          <a16:creationId xmlns:a16="http://schemas.microsoft.com/office/drawing/2014/main" id="{BDED638E-4F92-5F4C-A3D0-4C2CD59841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4" name="矩形 81">
                      <a:extLst>
                        <a:ext uri="{FF2B5EF4-FFF2-40B4-BE49-F238E27FC236}">
                          <a16:creationId xmlns:a16="http://schemas.microsoft.com/office/drawing/2014/main" id="{22CF9501-96DE-6B46-97B0-A7F6F7F85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5" name="矩形 82">
                      <a:extLst>
                        <a:ext uri="{FF2B5EF4-FFF2-40B4-BE49-F238E27FC236}">
                          <a16:creationId xmlns:a16="http://schemas.microsoft.com/office/drawing/2014/main" id="{C0725BBC-98AF-6848-B67B-CC751FB20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0" name="椭圆 77">
                        <a:extLst>
                          <a:ext uri="{FF2B5EF4-FFF2-40B4-BE49-F238E27FC236}">
                            <a16:creationId xmlns:a16="http://schemas.microsoft.com/office/drawing/2014/main" id="{E7848AA7-207D-8646-B7A5-DA79A88D255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0" name="椭圆 77">
                        <a:extLst>
                          <a:ext uri="{FF2B5EF4-FFF2-40B4-BE49-F238E27FC236}">
                            <a16:creationId xmlns:a16="http://schemas.microsoft.com/office/drawing/2014/main" id="{E7848AA7-207D-8646-B7A5-DA79A88D25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63"/>
                        <a:stretch>
                          <a:fillRect l="-57895" t="-42105" b="-18421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97" name="直接连接符 103">
                  <a:extLst>
                    <a:ext uri="{FF2B5EF4-FFF2-40B4-BE49-F238E27FC236}">
                      <a16:creationId xmlns:a16="http://schemas.microsoft.com/office/drawing/2014/main" id="{749BE6C1-968D-904B-94A1-62CB988B298B}"/>
                    </a:ext>
                  </a:extLst>
                </p:cNvPr>
                <p:cNvCxnSpPr>
                  <a:stCxn id="307" idx="4"/>
                  <a:endCxn id="300" idx="2"/>
                </p:cNvCxnSpPr>
                <p:nvPr/>
              </p:nvCxnSpPr>
              <p:spPr>
                <a:xfrm>
                  <a:off x="3937275" y="3054718"/>
                  <a:ext cx="78359" cy="1888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接连接符 157">
                  <a:extLst>
                    <a:ext uri="{FF2B5EF4-FFF2-40B4-BE49-F238E27FC236}">
                      <a16:creationId xmlns:a16="http://schemas.microsoft.com/office/drawing/2014/main" id="{145FA276-0E3E-3843-AE9D-221CAACEA967}"/>
                    </a:ext>
                  </a:extLst>
                </p:cNvPr>
                <p:cNvCxnSpPr>
                  <a:stCxn id="314" idx="6"/>
                  <a:endCxn id="300" idx="3"/>
                </p:cNvCxnSpPr>
                <p:nvPr/>
              </p:nvCxnSpPr>
              <p:spPr>
                <a:xfrm>
                  <a:off x="3555171" y="3305949"/>
                  <a:ext cx="418662" cy="43616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922AC701-12FA-D64A-8F7C-DE939EFF764E}"/>
                  </a:ext>
                </a:extLst>
              </p:cNvPr>
              <p:cNvSpPr txBox="1"/>
              <p:nvPr/>
            </p:nvSpPr>
            <p:spPr>
              <a:xfrm>
                <a:off x="3098711" y="4238611"/>
                <a:ext cx="2314616" cy="3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Latent factor: Family</a:t>
                </a: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F31DE514-B96A-4947-8320-EF5B3C0434F0}"/>
                </a:ext>
              </a:extLst>
            </p:cNvPr>
            <p:cNvGrpSpPr/>
            <p:nvPr/>
          </p:nvGrpSpPr>
          <p:grpSpPr>
            <a:xfrm>
              <a:off x="8497082" y="5976187"/>
              <a:ext cx="3422732" cy="2839493"/>
              <a:chOff x="5506837" y="2730530"/>
              <a:chExt cx="2301680" cy="1776422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08D1608-A9ED-9E44-BA6C-BE9CD46AA358}"/>
                  </a:ext>
                </a:extLst>
              </p:cNvPr>
              <p:cNvGrpSpPr/>
              <p:nvPr/>
            </p:nvGrpSpPr>
            <p:grpSpPr>
              <a:xfrm>
                <a:off x="5781275" y="2730530"/>
                <a:ext cx="1558035" cy="1322876"/>
                <a:chOff x="5119415" y="2299787"/>
                <a:chExt cx="1558035" cy="1322876"/>
              </a:xfrm>
            </p:grpSpPr>
            <p:sp>
              <p:nvSpPr>
                <p:cNvPr id="252" name="任意多边形 199">
                  <a:extLst>
                    <a:ext uri="{FF2B5EF4-FFF2-40B4-BE49-F238E27FC236}">
                      <a16:creationId xmlns:a16="http://schemas.microsoft.com/office/drawing/2014/main" id="{571DE652-F018-9B43-8DA2-78F3E13CE53E}"/>
                    </a:ext>
                  </a:extLst>
                </p:cNvPr>
                <p:cNvSpPr/>
                <p:nvPr/>
              </p:nvSpPr>
              <p:spPr>
                <a:xfrm>
                  <a:off x="5119415" y="2424973"/>
                  <a:ext cx="1558035" cy="1197690"/>
                </a:xfrm>
                <a:custGeom>
                  <a:avLst/>
                  <a:gdLst>
                    <a:gd name="connsiteX0" fmla="*/ 15 w 2056085"/>
                    <a:gd name="connsiteY0" fmla="*/ 752525 h 1580549"/>
                    <a:gd name="connsiteX1" fmla="*/ 361965 w 2056085"/>
                    <a:gd name="connsiteY1" fmla="*/ 542975 h 1580549"/>
                    <a:gd name="connsiteX2" fmla="*/ 790590 w 2056085"/>
                    <a:gd name="connsiteY2" fmla="*/ 628700 h 1580549"/>
                    <a:gd name="connsiteX3" fmla="*/ 1152540 w 2056085"/>
                    <a:gd name="connsiteY3" fmla="*/ 695375 h 1580549"/>
                    <a:gd name="connsiteX4" fmla="*/ 1238265 w 2056085"/>
                    <a:gd name="connsiteY4" fmla="*/ 476300 h 1580549"/>
                    <a:gd name="connsiteX5" fmla="*/ 1362090 w 2056085"/>
                    <a:gd name="connsiteY5" fmla="*/ 66725 h 1580549"/>
                    <a:gd name="connsiteX6" fmla="*/ 1962165 w 2056085"/>
                    <a:gd name="connsiteY6" fmla="*/ 76250 h 1580549"/>
                    <a:gd name="connsiteX7" fmla="*/ 2000265 w 2056085"/>
                    <a:gd name="connsiteY7" fmla="*/ 800150 h 1580549"/>
                    <a:gd name="connsiteX8" fmla="*/ 1428765 w 2056085"/>
                    <a:gd name="connsiteY8" fmla="*/ 1514525 h 1580549"/>
                    <a:gd name="connsiteX9" fmla="*/ 352440 w 2056085"/>
                    <a:gd name="connsiteY9" fmla="*/ 1466900 h 1580549"/>
                    <a:gd name="connsiteX10" fmla="*/ 15 w 2056085"/>
                    <a:gd name="connsiteY10" fmla="*/ 752525 h 158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56085" h="1580549">
                      <a:moveTo>
                        <a:pt x="15" y="752525"/>
                      </a:moveTo>
                      <a:cubicBezTo>
                        <a:pt x="1602" y="598538"/>
                        <a:pt x="230203" y="563612"/>
                        <a:pt x="361965" y="542975"/>
                      </a:cubicBezTo>
                      <a:cubicBezTo>
                        <a:pt x="493727" y="522338"/>
                        <a:pt x="790590" y="628700"/>
                        <a:pt x="790590" y="628700"/>
                      </a:cubicBezTo>
                      <a:cubicBezTo>
                        <a:pt x="922352" y="654100"/>
                        <a:pt x="1077928" y="720775"/>
                        <a:pt x="1152540" y="695375"/>
                      </a:cubicBezTo>
                      <a:cubicBezTo>
                        <a:pt x="1227152" y="669975"/>
                        <a:pt x="1203340" y="581075"/>
                        <a:pt x="1238265" y="476300"/>
                      </a:cubicBezTo>
                      <a:cubicBezTo>
                        <a:pt x="1273190" y="371525"/>
                        <a:pt x="1241440" y="133400"/>
                        <a:pt x="1362090" y="66725"/>
                      </a:cubicBezTo>
                      <a:cubicBezTo>
                        <a:pt x="1482740" y="50"/>
                        <a:pt x="1855803" y="-45988"/>
                        <a:pt x="1962165" y="76250"/>
                      </a:cubicBezTo>
                      <a:cubicBezTo>
                        <a:pt x="2068528" y="198487"/>
                        <a:pt x="2089165" y="560437"/>
                        <a:pt x="2000265" y="800150"/>
                      </a:cubicBezTo>
                      <a:cubicBezTo>
                        <a:pt x="1911365" y="1039863"/>
                        <a:pt x="1703403" y="1403400"/>
                        <a:pt x="1428765" y="1514525"/>
                      </a:cubicBezTo>
                      <a:cubicBezTo>
                        <a:pt x="1154127" y="1625650"/>
                        <a:pt x="585802" y="1587550"/>
                        <a:pt x="352440" y="1466900"/>
                      </a:cubicBezTo>
                      <a:cubicBezTo>
                        <a:pt x="119078" y="1346250"/>
                        <a:pt x="-1572" y="906512"/>
                        <a:pt x="15" y="752525"/>
                      </a:cubicBezTo>
                      <a:close/>
                    </a:path>
                  </a:pathLst>
                </a:custGeom>
                <a:solidFill>
                  <a:srgbClr val="7030A0">
                    <a:alpha val="20000"/>
                  </a:srgbClr>
                </a:solidFill>
                <a:ln w="254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53" name="直接连接符 99">
                  <a:extLst>
                    <a:ext uri="{FF2B5EF4-FFF2-40B4-BE49-F238E27FC236}">
                      <a16:creationId xmlns:a16="http://schemas.microsoft.com/office/drawing/2014/main" id="{B9E60195-E497-4C4B-86FA-4C3D05BD93BA}"/>
                    </a:ext>
                  </a:extLst>
                </p:cNvPr>
                <p:cNvCxnSpPr>
                  <a:stCxn id="277" idx="3"/>
                  <a:endCxn id="263" idx="7"/>
                </p:cNvCxnSpPr>
                <p:nvPr/>
              </p:nvCxnSpPr>
              <p:spPr>
                <a:xfrm flipH="1">
                  <a:off x="6168623" y="2985587"/>
                  <a:ext cx="129248" cy="25051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连接符 169">
                  <a:extLst>
                    <a:ext uri="{FF2B5EF4-FFF2-40B4-BE49-F238E27FC236}">
                      <a16:creationId xmlns:a16="http://schemas.microsoft.com/office/drawing/2014/main" id="{0D24A710-E5CF-184D-8BBA-269EA4540CDB}"/>
                    </a:ext>
                  </a:extLst>
                </p:cNvPr>
                <p:cNvCxnSpPr>
                  <a:stCxn id="284" idx="4"/>
                  <a:endCxn id="263" idx="0"/>
                </p:cNvCxnSpPr>
                <p:nvPr/>
              </p:nvCxnSpPr>
              <p:spPr>
                <a:xfrm>
                  <a:off x="5801289" y="2720830"/>
                  <a:ext cx="253654" cy="507096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连接符 170">
                  <a:extLst>
                    <a:ext uri="{FF2B5EF4-FFF2-40B4-BE49-F238E27FC236}">
                      <a16:creationId xmlns:a16="http://schemas.microsoft.com/office/drawing/2014/main" id="{57870B86-424D-5440-9A84-D822F065C195}"/>
                    </a:ext>
                  </a:extLst>
                </p:cNvPr>
                <p:cNvCxnSpPr>
                  <a:stCxn id="284" idx="4"/>
                  <a:endCxn id="270" idx="0"/>
                </p:cNvCxnSpPr>
                <p:nvPr/>
              </p:nvCxnSpPr>
              <p:spPr>
                <a:xfrm flipH="1">
                  <a:off x="5506481" y="2720830"/>
                  <a:ext cx="294808" cy="416987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6" name="组合 16">
                  <a:extLst>
                    <a:ext uri="{FF2B5EF4-FFF2-40B4-BE49-F238E27FC236}">
                      <a16:creationId xmlns:a16="http://schemas.microsoft.com/office/drawing/2014/main" id="{6535D8FE-1D9F-9C4E-8827-B4EDBDF651F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596246" y="2299787"/>
                  <a:ext cx="410087" cy="421043"/>
                  <a:chOff x="3179011" y="3330270"/>
                  <a:chExt cx="644400" cy="661614"/>
                </a:xfrm>
              </p:grpSpPr>
              <p:grpSp>
                <p:nvGrpSpPr>
                  <p:cNvPr id="283" name="组合 10">
                    <a:extLst>
                      <a:ext uri="{FF2B5EF4-FFF2-40B4-BE49-F238E27FC236}">
                        <a16:creationId xmlns:a16="http://schemas.microsoft.com/office/drawing/2014/main" id="{A39F8DCF-DFCC-CE4F-B7D5-13436BC65235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11" y="3330270"/>
                    <a:ext cx="644400" cy="126000"/>
                    <a:chOff x="5751922" y="3148660"/>
                    <a:chExt cx="644400" cy="126000"/>
                  </a:xfrm>
                </p:grpSpPr>
                <p:sp>
                  <p:nvSpPr>
                    <p:cNvPr id="285" name="矩形 15">
                      <a:extLst>
                        <a:ext uri="{FF2B5EF4-FFF2-40B4-BE49-F238E27FC236}">
                          <a16:creationId xmlns:a16="http://schemas.microsoft.com/office/drawing/2014/main" id="{A388FE9D-1A62-224D-A28C-DDF0CB414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6" name="矩形 12">
                      <a:extLst>
                        <a:ext uri="{FF2B5EF4-FFF2-40B4-BE49-F238E27FC236}">
                          <a16:creationId xmlns:a16="http://schemas.microsoft.com/office/drawing/2014/main" id="{B9F1EDDA-957E-3741-B446-C09BE6CFC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7" name="矩形 13">
                      <a:extLst>
                        <a:ext uri="{FF2B5EF4-FFF2-40B4-BE49-F238E27FC236}">
                          <a16:creationId xmlns:a16="http://schemas.microsoft.com/office/drawing/2014/main" id="{8393D1E8-F051-C946-AA5D-F9FF197CA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8" name="矩形 2">
                      <a:extLst>
                        <a:ext uri="{FF2B5EF4-FFF2-40B4-BE49-F238E27FC236}">
                          <a16:creationId xmlns:a16="http://schemas.microsoft.com/office/drawing/2014/main" id="{FB52F996-5A73-6D42-846F-388BC4F75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9" name="矩形 11">
                      <a:extLst>
                        <a:ext uri="{FF2B5EF4-FFF2-40B4-BE49-F238E27FC236}">
                          <a16:creationId xmlns:a16="http://schemas.microsoft.com/office/drawing/2014/main" id="{5C91D8E1-E536-474B-81FB-FF17B95AC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4" name="椭圆 4">
                        <a:extLst>
                          <a:ext uri="{FF2B5EF4-FFF2-40B4-BE49-F238E27FC236}">
                            <a16:creationId xmlns:a16="http://schemas.microsoft.com/office/drawing/2014/main" id="{7F762AD3-6734-9148-A4AE-2F80A670933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solidFill>
                        <a:srgbClr val="FF0000">
                          <a:alpha val="30000"/>
                        </a:srgbClr>
                      </a:solidFill>
                      <a:ln w="1905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4" name="椭圆 4">
                        <a:extLst>
                          <a:ext uri="{FF2B5EF4-FFF2-40B4-BE49-F238E27FC236}">
                            <a16:creationId xmlns:a16="http://schemas.microsoft.com/office/drawing/2014/main" id="{7F762AD3-6734-9148-A4AE-2F80A670933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blipFill>
                        <a:blip r:embed="rId64"/>
                        <a:stretch>
                          <a:fillRect l="-15789" b="-15000"/>
                        </a:stretch>
                      </a:blipFill>
                      <a:ln w="1905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7" name="组合 43">
                  <a:extLst>
                    <a:ext uri="{FF2B5EF4-FFF2-40B4-BE49-F238E27FC236}">
                      <a16:creationId xmlns:a16="http://schemas.microsoft.com/office/drawing/2014/main" id="{59E32709-7F30-6B4C-8339-C9E27F7D0941}"/>
                    </a:ext>
                  </a:extLst>
                </p:cNvPr>
                <p:cNvGrpSpPr/>
                <p:nvPr/>
              </p:nvGrpSpPr>
              <p:grpSpPr>
                <a:xfrm rot="21378309">
                  <a:off x="6187149" y="2601714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276" name="组合 44">
                    <a:extLst>
                      <a:ext uri="{FF2B5EF4-FFF2-40B4-BE49-F238E27FC236}">
                        <a16:creationId xmlns:a16="http://schemas.microsoft.com/office/drawing/2014/main" id="{5495CB47-D992-F74B-9633-013617245F5D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278" name="矩形 46">
                      <a:extLst>
                        <a:ext uri="{FF2B5EF4-FFF2-40B4-BE49-F238E27FC236}">
                          <a16:creationId xmlns:a16="http://schemas.microsoft.com/office/drawing/2014/main" id="{082FAD06-D3A8-6D41-8E3C-DA9A6F0A7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9" name="矩形 47">
                      <a:extLst>
                        <a:ext uri="{FF2B5EF4-FFF2-40B4-BE49-F238E27FC236}">
                          <a16:creationId xmlns:a16="http://schemas.microsoft.com/office/drawing/2014/main" id="{E311CAC7-D059-CF4B-A2AC-F3689AD962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0" name="矩形 48">
                      <a:extLst>
                        <a:ext uri="{FF2B5EF4-FFF2-40B4-BE49-F238E27FC236}">
                          <a16:creationId xmlns:a16="http://schemas.microsoft.com/office/drawing/2014/main" id="{55CE5537-9D77-9343-B1C5-115B64FD88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1" name="矩形 49">
                      <a:extLst>
                        <a:ext uri="{FF2B5EF4-FFF2-40B4-BE49-F238E27FC236}">
                          <a16:creationId xmlns:a16="http://schemas.microsoft.com/office/drawing/2014/main" id="{373C885A-43CA-3E46-8880-C2CE85891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矩形 50">
                      <a:extLst>
                        <a:ext uri="{FF2B5EF4-FFF2-40B4-BE49-F238E27FC236}">
                          <a16:creationId xmlns:a16="http://schemas.microsoft.com/office/drawing/2014/main" id="{698B8F70-0111-CE44-B442-920466E04D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7" name="椭圆 45">
                        <a:extLst>
                          <a:ext uri="{FF2B5EF4-FFF2-40B4-BE49-F238E27FC236}">
                            <a16:creationId xmlns:a16="http://schemas.microsoft.com/office/drawing/2014/main" id="{A0A5060A-1DA6-FA4C-B93F-FBD97430EB5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1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7" name="椭圆 45">
                        <a:extLst>
                          <a:ext uri="{FF2B5EF4-FFF2-40B4-BE49-F238E27FC236}">
                            <a16:creationId xmlns:a16="http://schemas.microsoft.com/office/drawing/2014/main" id="{A0A5060A-1DA6-FA4C-B93F-FBD97430EB5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1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65"/>
                        <a:stretch>
                          <a:fillRect l="-40541" r="-2703" b="-20000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8" name="组合 51">
                  <a:extLst>
                    <a:ext uri="{FF2B5EF4-FFF2-40B4-BE49-F238E27FC236}">
                      <a16:creationId xmlns:a16="http://schemas.microsoft.com/office/drawing/2014/main" id="{EA1F2C70-DFE9-A84E-9555-CE2126901E96}"/>
                    </a:ext>
                  </a:extLst>
                </p:cNvPr>
                <p:cNvGrpSpPr/>
                <p:nvPr/>
              </p:nvGrpSpPr>
              <p:grpSpPr>
                <a:xfrm rot="211740">
                  <a:off x="5296064" y="3014430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269" name="组合 52">
                    <a:extLst>
                      <a:ext uri="{FF2B5EF4-FFF2-40B4-BE49-F238E27FC236}">
                        <a16:creationId xmlns:a16="http://schemas.microsoft.com/office/drawing/2014/main" id="{FCD1145D-E217-D141-9395-F751A5783863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271" name="矩形 54">
                      <a:extLst>
                        <a:ext uri="{FF2B5EF4-FFF2-40B4-BE49-F238E27FC236}">
                          <a16:creationId xmlns:a16="http://schemas.microsoft.com/office/drawing/2014/main" id="{7299F90A-ABF6-8541-B068-E6CDEDF74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2" name="矩形 55">
                      <a:extLst>
                        <a:ext uri="{FF2B5EF4-FFF2-40B4-BE49-F238E27FC236}">
                          <a16:creationId xmlns:a16="http://schemas.microsoft.com/office/drawing/2014/main" id="{43478D7F-B829-194C-884E-D9F7F43F41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3" name="矩形 56">
                      <a:extLst>
                        <a:ext uri="{FF2B5EF4-FFF2-40B4-BE49-F238E27FC236}">
                          <a16:creationId xmlns:a16="http://schemas.microsoft.com/office/drawing/2014/main" id="{96E362B2-EA8F-1141-B395-0FB2CFFA5D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4" name="矩形 57">
                      <a:extLst>
                        <a:ext uri="{FF2B5EF4-FFF2-40B4-BE49-F238E27FC236}">
                          <a16:creationId xmlns:a16="http://schemas.microsoft.com/office/drawing/2014/main" id="{B75EC8D3-2D7C-CD4C-9899-EB3ADC212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5" name="矩形 58">
                      <a:extLst>
                        <a:ext uri="{FF2B5EF4-FFF2-40B4-BE49-F238E27FC236}">
                          <a16:creationId xmlns:a16="http://schemas.microsoft.com/office/drawing/2014/main" id="{CFA80B5F-8A81-BF4B-AF42-2F967B308E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0" name="椭圆 53">
                        <a:extLst>
                          <a:ext uri="{FF2B5EF4-FFF2-40B4-BE49-F238E27FC236}">
                            <a16:creationId xmlns:a16="http://schemas.microsoft.com/office/drawing/2014/main" id="{8E5CC3B3-3AA7-BC4D-A2D9-7E079AF5105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0" name="椭圆 53">
                        <a:extLst>
                          <a:ext uri="{FF2B5EF4-FFF2-40B4-BE49-F238E27FC236}">
                            <a16:creationId xmlns:a16="http://schemas.microsoft.com/office/drawing/2014/main" id="{8E5CC3B3-3AA7-BC4D-A2D9-7E079AF5105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66"/>
                        <a:stretch>
                          <a:fillRect l="-35135" b="-17949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9" name="组合 59">
                  <a:extLst>
                    <a:ext uri="{FF2B5EF4-FFF2-40B4-BE49-F238E27FC236}">
                      <a16:creationId xmlns:a16="http://schemas.microsoft.com/office/drawing/2014/main" id="{9D2E21FD-14BB-2E40-9502-E2231C4DAE08}"/>
                    </a:ext>
                  </a:extLst>
                </p:cNvPr>
                <p:cNvGrpSpPr/>
                <p:nvPr/>
              </p:nvGrpSpPr>
              <p:grpSpPr>
                <a:xfrm rot="21317113">
                  <a:off x="5891803" y="3097311"/>
                  <a:ext cx="410088" cy="421052"/>
                  <a:chOff x="3179009" y="3330270"/>
                  <a:chExt cx="644403" cy="661630"/>
                </a:xfrm>
              </p:grpSpPr>
              <p:grpSp>
                <p:nvGrpSpPr>
                  <p:cNvPr id="262" name="组合 60">
                    <a:extLst>
                      <a:ext uri="{FF2B5EF4-FFF2-40B4-BE49-F238E27FC236}">
                        <a16:creationId xmlns:a16="http://schemas.microsoft.com/office/drawing/2014/main" id="{0B7FA70E-5B05-F644-9049-2DBEF451E8F5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264" name="矩形 62">
                      <a:extLst>
                        <a:ext uri="{FF2B5EF4-FFF2-40B4-BE49-F238E27FC236}">
                          <a16:creationId xmlns:a16="http://schemas.microsoft.com/office/drawing/2014/main" id="{8C543986-C94D-194B-B5F0-B4A185A0C4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5" name="矩形 63">
                      <a:extLst>
                        <a:ext uri="{FF2B5EF4-FFF2-40B4-BE49-F238E27FC236}">
                          <a16:creationId xmlns:a16="http://schemas.microsoft.com/office/drawing/2014/main" id="{5B517CA9-3C96-C145-8B16-066A35232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6" name="矩形 64">
                      <a:extLst>
                        <a:ext uri="{FF2B5EF4-FFF2-40B4-BE49-F238E27FC236}">
                          <a16:creationId xmlns:a16="http://schemas.microsoft.com/office/drawing/2014/main" id="{BDAEEED7-991C-3441-9F6A-BCE04F136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7" name="矩形 65">
                      <a:extLst>
                        <a:ext uri="{FF2B5EF4-FFF2-40B4-BE49-F238E27FC236}">
                          <a16:creationId xmlns:a16="http://schemas.microsoft.com/office/drawing/2014/main" id="{85A45A23-8859-3F46-A695-CD027283B5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8" name="矩形 66">
                      <a:extLst>
                        <a:ext uri="{FF2B5EF4-FFF2-40B4-BE49-F238E27FC236}">
                          <a16:creationId xmlns:a16="http://schemas.microsoft.com/office/drawing/2014/main" id="{B55D3BBA-8D0A-DB4A-8D6C-B2B4C84FD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58191" tIns="29095" rIns="58191" bIns="2909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3" name="椭圆 61">
                        <a:extLst>
                          <a:ext uri="{FF2B5EF4-FFF2-40B4-BE49-F238E27FC236}">
                            <a16:creationId xmlns:a16="http://schemas.microsoft.com/office/drawing/2014/main" id="{4801A070-9501-A843-BE0E-C05A8E5C9DC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779805">
                        <a:off x="3267209" y="3523900"/>
                        <a:ext cx="467999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58191" tIns="29095" rIns="58191" bIns="2909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3" name="椭圆 61">
                        <a:extLst>
                          <a:ext uri="{FF2B5EF4-FFF2-40B4-BE49-F238E27FC236}">
                            <a16:creationId xmlns:a16="http://schemas.microsoft.com/office/drawing/2014/main" id="{4801A070-9501-A843-BE0E-C05A8E5C9DC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20779805">
                        <a:off x="3267209" y="3523900"/>
                        <a:ext cx="467999" cy="468000"/>
                      </a:xfrm>
                      <a:prstGeom prst="ellipse">
                        <a:avLst/>
                      </a:prstGeom>
                      <a:blipFill>
                        <a:blip r:embed="rId67"/>
                        <a:stretch>
                          <a:fillRect l="-48649" r="-13514" b="-38462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60" name="直接连接符 115">
                  <a:extLst>
                    <a:ext uri="{FF2B5EF4-FFF2-40B4-BE49-F238E27FC236}">
                      <a16:creationId xmlns:a16="http://schemas.microsoft.com/office/drawing/2014/main" id="{B74E4EE4-4BB9-C64F-9A42-501EFE0C9C81}"/>
                    </a:ext>
                  </a:extLst>
                </p:cNvPr>
                <p:cNvCxnSpPr>
                  <a:stCxn id="263" idx="1"/>
                  <a:endCxn id="270" idx="6"/>
                </p:cNvCxnSpPr>
                <p:nvPr/>
              </p:nvCxnSpPr>
              <p:spPr>
                <a:xfrm flipH="1" flipV="1">
                  <a:off x="5645947" y="3295615"/>
                  <a:ext cx="322829" cy="69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154">
                  <a:extLst>
                    <a:ext uri="{FF2B5EF4-FFF2-40B4-BE49-F238E27FC236}">
                      <a16:creationId xmlns:a16="http://schemas.microsoft.com/office/drawing/2014/main" id="{51216EBB-102F-6640-A7CC-6C6A666A1D9D}"/>
                    </a:ext>
                  </a:extLst>
                </p:cNvPr>
                <p:cNvCxnSpPr>
                  <a:stCxn id="284" idx="4"/>
                  <a:endCxn id="277" idx="2"/>
                </p:cNvCxnSpPr>
                <p:nvPr/>
              </p:nvCxnSpPr>
              <p:spPr>
                <a:xfrm>
                  <a:off x="5801289" y="2720830"/>
                  <a:ext cx="446271" cy="162488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5D10EF83-D416-224E-B656-D3B0BB529B89}"/>
                  </a:ext>
                </a:extLst>
              </p:cNvPr>
              <p:cNvSpPr txBox="1"/>
              <p:nvPr/>
            </p:nvSpPr>
            <p:spPr>
              <a:xfrm>
                <a:off x="5506837" y="4179619"/>
                <a:ext cx="2301680" cy="3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Latent factor: Hobby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270933-B7A7-7B45-A717-5D94B4D2E133}"/>
              </a:ext>
            </a:extLst>
          </p:cNvPr>
          <p:cNvGrpSpPr/>
          <p:nvPr/>
        </p:nvGrpSpPr>
        <p:grpSpPr>
          <a:xfrm>
            <a:off x="1104278" y="25133476"/>
            <a:ext cx="40307599" cy="4809883"/>
            <a:chOff x="1626790" y="25279780"/>
            <a:chExt cx="40307599" cy="4809883"/>
          </a:xfrm>
        </p:grpSpPr>
        <p:sp>
          <p:nvSpPr>
            <p:cNvPr id="710" name="矩形: 圆角 2">
              <a:extLst>
                <a:ext uri="{FF2B5EF4-FFF2-40B4-BE49-F238E27FC236}">
                  <a16:creationId xmlns:a16="http://schemas.microsoft.com/office/drawing/2014/main" id="{7623F240-862C-924F-985F-723EADE62BEF}"/>
                </a:ext>
              </a:extLst>
            </p:cNvPr>
            <p:cNvSpPr/>
            <p:nvPr/>
          </p:nvSpPr>
          <p:spPr>
            <a:xfrm>
              <a:off x="1745929" y="25446037"/>
              <a:ext cx="40188460" cy="4643626"/>
            </a:xfrm>
            <a:prstGeom prst="roundRect">
              <a:avLst>
                <a:gd name="adj" fmla="val 11001"/>
              </a:avLst>
            </a:prstGeom>
            <a:solidFill>
              <a:schemeClr val="bg1"/>
            </a:solidFill>
            <a:ln w="76200">
              <a:solidFill>
                <a:srgbClr val="321838"/>
              </a:solidFill>
            </a:ln>
            <a:effectLst>
              <a:outerShdw blurRad="127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2400"/>
                </a:spcAft>
              </a:pPr>
              <a:r>
                <a:rPr lang="en-US" altLang="zh-CN" sz="5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en-US" altLang="zh-CN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(Experiment) </a:t>
              </a:r>
            </a:p>
            <a:p>
              <a:pPr>
                <a:spcAft>
                  <a:spcPts val="2400"/>
                </a:spcAft>
              </a:pPr>
              <a:r>
                <a:rPr lang="en-US" altLang="zh-CN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Multilabel Node</a:t>
              </a:r>
            </a:p>
            <a:p>
              <a:pPr>
                <a:spcAft>
                  <a:spcPts val="2400"/>
                </a:spcAft>
              </a:pPr>
              <a:r>
                <a:rPr lang="en-US" altLang="zh-CN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Classification</a:t>
              </a:r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4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</a:t>
              </a:r>
            </a:p>
            <a:p>
              <a:r>
                <a:rPr lang="en-US" altLang="zh-CN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(a) </a:t>
              </a:r>
              <a:r>
                <a:rPr lang="en-US" altLang="zh-CN" sz="3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BlogCatalog</a:t>
              </a:r>
              <a:r>
                <a:rPr lang="en-US" altLang="zh-CN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Macro-F1.        (b) POS, Macro-F1.         (c) PPI, Macro-F1.         (d) </a:t>
              </a:r>
              <a:r>
                <a:rPr lang="en-US" altLang="zh-CN" sz="3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BlogCatalog</a:t>
              </a:r>
              <a:r>
                <a:rPr lang="en-US" altLang="zh-CN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Micro-F1.        (e) POS, Micro-F1.         (f) PPI, Micro-F1.</a:t>
              </a:r>
            </a:p>
            <a:p>
              <a:endPara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1" name="işļïḍê">
              <a:extLst>
                <a:ext uri="{FF2B5EF4-FFF2-40B4-BE49-F238E27FC236}">
                  <a16:creationId xmlns:a16="http://schemas.microsoft.com/office/drawing/2014/main" id="{FE27855D-47ED-7B4B-9B9E-E73BFCC4D92C}"/>
                </a:ext>
              </a:extLst>
            </p:cNvPr>
            <p:cNvSpPr/>
            <p:nvPr/>
          </p:nvSpPr>
          <p:spPr bwMode="auto">
            <a:xfrm>
              <a:off x="2170713" y="25279780"/>
              <a:ext cx="4964361" cy="3389956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2" name="组合 34">
              <a:extLst>
                <a:ext uri="{FF2B5EF4-FFF2-40B4-BE49-F238E27FC236}">
                  <a16:creationId xmlns:a16="http://schemas.microsoft.com/office/drawing/2014/main" id="{35D23701-F8F2-0148-AC86-8F856BD8652F}"/>
                </a:ext>
              </a:extLst>
            </p:cNvPr>
            <p:cNvGrpSpPr/>
            <p:nvPr/>
          </p:nvGrpSpPr>
          <p:grpSpPr>
            <a:xfrm>
              <a:off x="1626790" y="25395178"/>
              <a:ext cx="1152000" cy="1200329"/>
              <a:chOff x="1416845" y="5553073"/>
              <a:chExt cx="1152000" cy="1200329"/>
            </a:xfrm>
          </p:grpSpPr>
          <p:sp>
            <p:nvSpPr>
              <p:cNvPr id="713" name="iŝḷîďê">
                <a:extLst>
                  <a:ext uri="{FF2B5EF4-FFF2-40B4-BE49-F238E27FC236}">
                    <a16:creationId xmlns:a16="http://schemas.microsoft.com/office/drawing/2014/main" id="{C4E9FCB8-94B0-D943-8423-D611B9424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845" y="5577237"/>
                <a:ext cx="1152000" cy="1152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321838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4" name="íṣ1iḋè">
                <a:extLst>
                  <a:ext uri="{FF2B5EF4-FFF2-40B4-BE49-F238E27FC236}">
                    <a16:creationId xmlns:a16="http://schemas.microsoft.com/office/drawing/2014/main" id="{C69EC555-DFF7-5049-B8EA-D62BAB1550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846" y="5703237"/>
                <a:ext cx="899998" cy="90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1838"/>
              </a:solidFill>
              <a:ln w="12700" cap="flat">
                <a:noFill/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5" name="文本框 37">
                <a:extLst>
                  <a:ext uri="{FF2B5EF4-FFF2-40B4-BE49-F238E27FC236}">
                    <a16:creationId xmlns:a16="http://schemas.microsoft.com/office/drawing/2014/main" id="{0F555131-CBB2-AC41-B121-8CF0192D0302}"/>
                  </a:ext>
                </a:extLst>
              </p:cNvPr>
              <p:cNvSpPr txBox="1"/>
              <p:nvPr/>
            </p:nvSpPr>
            <p:spPr>
              <a:xfrm>
                <a:off x="1711384" y="5553073"/>
                <a:ext cx="562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rgbClr val="FF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zh-CN" altLang="en-US" sz="7200" b="1" dirty="0">
                  <a:solidFill>
                    <a:srgbClr val="FFA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41BB83-B6CB-2B41-8A51-E2C77D19C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191" y="25625450"/>
              <a:ext cx="5943600" cy="37147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4807396-0FCC-5341-9F27-8C4D48CF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660" y="25625450"/>
              <a:ext cx="5943600" cy="371475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1AEBEDB-0F3E-814E-B244-CB0DBBBB1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0129" y="25625450"/>
              <a:ext cx="5943600" cy="37147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2A4205C-379A-8C44-8565-F1D013A3E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1598" y="25625450"/>
              <a:ext cx="5943600" cy="371475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1B9F338-B17C-1C4C-904C-8BF8E7553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067" y="25625450"/>
              <a:ext cx="5943600" cy="37147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B1A4B4B-9C42-8A46-84D2-45CD594A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4537" y="25625450"/>
              <a:ext cx="5943600" cy="37147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3" name="矩形: 圆角 2">
                <a:extLst>
                  <a:ext uri="{FF2B5EF4-FFF2-40B4-BE49-F238E27FC236}">
                    <a16:creationId xmlns:a16="http://schemas.microsoft.com/office/drawing/2014/main" id="{5ADEFDC2-9F60-D24C-B147-A81853353136}"/>
                  </a:ext>
                </a:extLst>
              </p:cNvPr>
              <p:cNvSpPr/>
              <p:nvPr/>
            </p:nvSpPr>
            <p:spPr>
              <a:xfrm>
                <a:off x="36434040" y="19162890"/>
                <a:ext cx="6201352" cy="6074978"/>
              </a:xfrm>
              <a:prstGeom prst="roundRect">
                <a:avLst>
                  <a:gd name="adj" fmla="val 3564"/>
                </a:avLst>
              </a:prstGeom>
              <a:solidFill>
                <a:schemeClr val="bg1"/>
              </a:solidFill>
              <a:ln w="76200">
                <a:solidFill>
                  <a:srgbClr val="321838"/>
                </a:solidFill>
              </a:ln>
              <a:effectLst>
                <a:outerShdw blurRad="127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4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the center node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sz="4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∼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𝑣𝑀𝐹</m:t>
                      </m:r>
                      <m:d>
                        <m:d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,1/</m:t>
                          </m:r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𝜏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altLang="zh-CN" sz="4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=1,2,…,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4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∈{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d>
                      <m:dPr>
                        <m:ctrlP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d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altLang="zh-CN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∼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𝐶𝑎𝑡𝑒𝑔𝑜𝑟𝑖𝑐𝑎𝑙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),</m:t>
                      </m:r>
                    </m:oMath>
                  </m:oMathPara>
                </a14:m>
                <a:endParaRPr lang="en-US" altLang="zh-CN" sz="40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sub>
                          </m:sSub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∼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𝑣𝑀𝐹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sub>
                          </m:sSub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1/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𝜏</m:t>
                      </m:r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),</m:t>
                      </m:r>
                    </m:oMath>
                  </m:oMathPara>
                </a14:m>
                <a:endParaRPr lang="en-US" altLang="zh-CN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and</m:t>
                      </m:r>
                    </m:oMath>
                  </m:oMathPara>
                </a14:m>
                <a:endParaRPr lang="en-US" altLang="zh-CN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|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∼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𝑣𝑀𝐹</m:t>
                      </m:r>
                      <m:d>
                        <m:d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,0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</m:oMath>
                  </m:oMathPara>
                </a14:m>
                <a:endParaRPr lang="en-US" altLang="zh-CN" sz="40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=1,2,…,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and</m:t>
                      </m:r>
                      <m:r>
                        <a:rPr lang="en-US" altLang="zh-CN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3" name="矩形: 圆角 2">
                <a:extLst>
                  <a:ext uri="{FF2B5EF4-FFF2-40B4-BE49-F238E27FC236}">
                    <a16:creationId xmlns:a16="http://schemas.microsoft.com/office/drawing/2014/main" id="{5ADEFDC2-9F60-D24C-B147-A81853353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4040" y="19162890"/>
                <a:ext cx="6201352" cy="6074978"/>
              </a:xfrm>
              <a:prstGeom prst="roundRect">
                <a:avLst>
                  <a:gd name="adj" fmla="val 3564"/>
                </a:avLst>
              </a:prstGeom>
              <a:blipFill>
                <a:blip r:embed="rId74"/>
                <a:stretch>
                  <a:fillRect l="-1198"/>
                </a:stretch>
              </a:blipFill>
              <a:ln w="76200">
                <a:solidFill>
                  <a:srgbClr val="321838"/>
                </a:solidFill>
              </a:ln>
              <a:effectLst>
                <a:outerShdw blurRad="12700" sx="101000" sy="101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DA05708-EF34-8A45-8861-5B183003D51B}"/>
              </a:ext>
            </a:extLst>
          </p:cNvPr>
          <p:cNvGrpSpPr/>
          <p:nvPr/>
        </p:nvGrpSpPr>
        <p:grpSpPr>
          <a:xfrm>
            <a:off x="20505082" y="15209861"/>
            <a:ext cx="15914571" cy="9774664"/>
            <a:chOff x="20461539" y="14730888"/>
            <a:chExt cx="15914571" cy="9774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5" name="矩形: 圆角 2">
                  <a:extLst>
                    <a:ext uri="{FF2B5EF4-FFF2-40B4-BE49-F238E27FC236}">
                      <a16:creationId xmlns:a16="http://schemas.microsoft.com/office/drawing/2014/main" id="{81EC9E01-78F4-D345-933E-77C45707D4FC}"/>
                    </a:ext>
                  </a:extLst>
                </p:cNvPr>
                <p:cNvSpPr/>
                <p:nvPr/>
              </p:nvSpPr>
              <p:spPr>
                <a:xfrm>
                  <a:off x="20461539" y="15031057"/>
                  <a:ext cx="15914571" cy="9474495"/>
                </a:xfrm>
                <a:prstGeom prst="roundRect">
                  <a:avLst>
                    <a:gd name="adj" fmla="val 3564"/>
                  </a:avLst>
                </a:prstGeom>
                <a:solidFill>
                  <a:schemeClr val="bg1"/>
                </a:solidFill>
                <a:ln w="76200">
                  <a:solidFill>
                    <a:srgbClr val="321838"/>
                  </a:solidFill>
                </a:ln>
                <a:effectLst>
                  <a:outerShdw blurRad="12700" sx="101000" sy="101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spcAft>
                      <a:spcPts val="2400"/>
                    </a:spcAft>
                  </a:pPr>
                  <a:r>
                    <a:rPr lang="en-US" altLang="zh-CN" sz="54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    </a:t>
                  </a:r>
                  <a:r>
                    <a:rPr lang="en-US" altLang="zh-CN" sz="48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Intuitions &amp; Theoretic Analysis</a:t>
                  </a:r>
                  <a:endParaRPr lang="en-US" altLang="zh-CN" sz="4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4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Intuitions:</a:t>
                  </a:r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Neighborhood routing is based on two hypotheses.</a:t>
                  </a:r>
                </a:p>
                <a:p>
                  <a:pPr marL="571500" indent="-571500">
                    <a:spcBef>
                      <a:spcPts val="1200"/>
                    </a:spcBef>
                    <a:buFont typeface="Courier New" panose="02070309020205020404" pitchFamily="49" charset="0"/>
                    <a:buChar char="o"/>
                  </a:pPr>
                  <a14:m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Factor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one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that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causes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links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between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node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segment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The segment contains a large number of nodes that are similar </a:t>
                  </a:r>
                  <a:r>
                    <a:rPr lang="en-US" sz="40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w.r.t.</a:t>
                  </a:r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aspect </a:t>
                  </a:r>
                  <a14:m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 </a:t>
                  </a:r>
                </a:p>
                <a:p>
                  <a:pPr marL="571500" indent="-571500">
                    <a:spcBef>
                      <a:spcPts val="1200"/>
                    </a:spcBef>
                    <a:buFont typeface="Courier New" panose="02070309020205020404" pitchFamily="49" charset="0"/>
                    <a:buChar char="o"/>
                  </a:pPr>
                  <a14:m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Factor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one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that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causes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link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between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node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neighbo</m:t>
                              </m:r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sz="4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4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 </a:t>
                  </a:r>
                  <a14:m>
                    <m:oMath xmlns:m="http://schemas.openxmlformats.org/officeDocument/2006/math"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and the neighbor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are similar </a:t>
                  </a:r>
                  <a:r>
                    <a:rPr lang="en-US" sz="40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w.r.t.</a:t>
                  </a:r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aspect </a:t>
                  </a:r>
                  <a14:m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  <a:endParaRPr lang="en-US" altLang="zh-CN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4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Theory</a:t>
                  </a:r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</a:t>
                  </a:r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Neighborhood routing is equivalent to an expectation-maximization (EM) algorithm that performs probabilistic inference under a von Mises-Fisher subspace clustering model.</a:t>
                  </a:r>
                </a:p>
                <a:p>
                  <a:pPr marL="571500" indent="-571500">
                    <a:buFont typeface="Courier New" panose="02070309020205020404" pitchFamily="49" charset="0"/>
                    <a:buChar char="o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It searches for one large cluster in each of the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</m:oMath>
                  </a14:m>
                  <a:r>
                    <a:rPr lang="en-US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subspaces, assuming that each neighbor belongs to one cluster.</a:t>
                  </a:r>
                  <a:endParaRPr lang="en-US" altLang="zh-CN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55" name="矩形: 圆角 2">
                  <a:extLst>
                    <a:ext uri="{FF2B5EF4-FFF2-40B4-BE49-F238E27FC236}">
                      <a16:creationId xmlns:a16="http://schemas.microsoft.com/office/drawing/2014/main" id="{81EC9E01-78F4-D345-933E-77C45707D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1539" y="15031057"/>
                  <a:ext cx="15914571" cy="9474495"/>
                </a:xfrm>
                <a:prstGeom prst="roundRect">
                  <a:avLst>
                    <a:gd name="adj" fmla="val 3564"/>
                  </a:avLst>
                </a:prstGeom>
                <a:blipFill>
                  <a:blip r:embed="rId75"/>
                  <a:stretch>
                    <a:fillRect b="-655"/>
                  </a:stretch>
                </a:blipFill>
                <a:ln w="76200">
                  <a:solidFill>
                    <a:srgbClr val="321838"/>
                  </a:solidFill>
                </a:ln>
                <a:effectLst>
                  <a:outerShdw blurRad="12700" sx="101000" sy="101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56" name="işļïḍê">
              <a:extLst>
                <a:ext uri="{FF2B5EF4-FFF2-40B4-BE49-F238E27FC236}">
                  <a16:creationId xmlns:a16="http://schemas.microsoft.com/office/drawing/2014/main" id="{F909A962-196B-BB49-AC66-5FDB873267BC}"/>
                </a:ext>
              </a:extLst>
            </p:cNvPr>
            <p:cNvSpPr/>
            <p:nvPr/>
          </p:nvSpPr>
          <p:spPr bwMode="auto">
            <a:xfrm>
              <a:off x="21184397" y="15248845"/>
              <a:ext cx="10327417" cy="911550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57" name="组合 34">
              <a:extLst>
                <a:ext uri="{FF2B5EF4-FFF2-40B4-BE49-F238E27FC236}">
                  <a16:creationId xmlns:a16="http://schemas.microsoft.com/office/drawing/2014/main" id="{3E1425A8-8719-B148-B775-8E498A630C4E}"/>
                </a:ext>
              </a:extLst>
            </p:cNvPr>
            <p:cNvGrpSpPr/>
            <p:nvPr/>
          </p:nvGrpSpPr>
          <p:grpSpPr>
            <a:xfrm>
              <a:off x="20633348" y="14730888"/>
              <a:ext cx="1152000" cy="1200329"/>
              <a:chOff x="1416845" y="5553073"/>
              <a:chExt cx="1152000" cy="1200329"/>
            </a:xfrm>
          </p:grpSpPr>
          <p:sp>
            <p:nvSpPr>
              <p:cNvPr id="2258" name="iŝḷîďê">
                <a:extLst>
                  <a:ext uri="{FF2B5EF4-FFF2-40B4-BE49-F238E27FC236}">
                    <a16:creationId xmlns:a16="http://schemas.microsoft.com/office/drawing/2014/main" id="{E5E00E5E-59FB-DD4A-B595-5D2D38491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845" y="5577237"/>
                <a:ext cx="1152000" cy="1152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321838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9" name="íṣ1iḋè">
                <a:extLst>
                  <a:ext uri="{FF2B5EF4-FFF2-40B4-BE49-F238E27FC236}">
                    <a16:creationId xmlns:a16="http://schemas.microsoft.com/office/drawing/2014/main" id="{7EE823F8-E3B6-7D41-AD8B-0BF58A9B68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846" y="5703237"/>
                <a:ext cx="899998" cy="90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1838"/>
              </a:solidFill>
              <a:ln w="12700" cap="flat">
                <a:noFill/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0" name="文本框 37">
                <a:extLst>
                  <a:ext uri="{FF2B5EF4-FFF2-40B4-BE49-F238E27FC236}">
                    <a16:creationId xmlns:a16="http://schemas.microsoft.com/office/drawing/2014/main" id="{2BB7CEE6-4399-A645-8579-5E00728B0C67}"/>
                  </a:ext>
                </a:extLst>
              </p:cNvPr>
              <p:cNvSpPr txBox="1"/>
              <p:nvPr/>
            </p:nvSpPr>
            <p:spPr>
              <a:xfrm>
                <a:off x="1711384" y="5553073"/>
                <a:ext cx="562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rgbClr val="FF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sz="7200" b="1" dirty="0">
                  <a:solidFill>
                    <a:srgbClr val="FFA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261" name="Group 2260">
            <a:extLst>
              <a:ext uri="{FF2B5EF4-FFF2-40B4-BE49-F238E27FC236}">
                <a16:creationId xmlns:a16="http://schemas.microsoft.com/office/drawing/2014/main" id="{D3D450E7-9822-6B4E-9090-3F8F415BE626}"/>
              </a:ext>
            </a:extLst>
          </p:cNvPr>
          <p:cNvGrpSpPr/>
          <p:nvPr/>
        </p:nvGrpSpPr>
        <p:grpSpPr>
          <a:xfrm>
            <a:off x="35848209" y="3282939"/>
            <a:ext cx="6744196" cy="15674448"/>
            <a:chOff x="35848209" y="3282939"/>
            <a:chExt cx="6744196" cy="15674448"/>
          </a:xfrm>
        </p:grpSpPr>
        <p:sp>
          <p:nvSpPr>
            <p:cNvPr id="2237" name="矩形: 圆角 2">
              <a:extLst>
                <a:ext uri="{FF2B5EF4-FFF2-40B4-BE49-F238E27FC236}">
                  <a16:creationId xmlns:a16="http://schemas.microsoft.com/office/drawing/2014/main" id="{853E70C0-AAFA-A64D-A001-0D7BCF8066B9}"/>
                </a:ext>
              </a:extLst>
            </p:cNvPr>
            <p:cNvSpPr/>
            <p:nvPr/>
          </p:nvSpPr>
          <p:spPr>
            <a:xfrm>
              <a:off x="35848209" y="3593367"/>
              <a:ext cx="6744196" cy="15364020"/>
            </a:xfrm>
            <a:prstGeom prst="roundRect">
              <a:avLst>
                <a:gd name="adj" fmla="val 3390"/>
              </a:avLst>
            </a:prstGeom>
            <a:solidFill>
              <a:schemeClr val="bg1"/>
            </a:solidFill>
            <a:ln w="76200">
              <a:solidFill>
                <a:srgbClr val="321838"/>
              </a:solidFill>
            </a:ln>
            <a:effectLst>
              <a:outerShdw blurRad="127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5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altLang="zh-CN" sz="6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(Experiment)</a:t>
              </a:r>
              <a:endPara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1800"/>
                </a:spcAft>
              </a:pPr>
              <a:r>
                <a:rPr lang="en-US" altLang="zh-CN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Disentanglement</a:t>
              </a:r>
              <a:endParaRPr lang="en-US" altLang="zh-CN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absolute correlations between 64 output neurons, on a graph with eight factors. The eight channels of our model are capturing mutually exclusive information, as Fig. b exhibits eight clear diagonal blocks.</a:t>
              </a:r>
            </a:p>
          </p:txBody>
        </p:sp>
        <p:sp>
          <p:nvSpPr>
            <p:cNvPr id="2238" name="işļïḍê">
              <a:extLst>
                <a:ext uri="{FF2B5EF4-FFF2-40B4-BE49-F238E27FC236}">
                  <a16:creationId xmlns:a16="http://schemas.microsoft.com/office/drawing/2014/main" id="{6455E453-B627-B54D-9C93-F8A8059B6E43}"/>
                </a:ext>
              </a:extLst>
            </p:cNvPr>
            <p:cNvSpPr/>
            <p:nvPr/>
          </p:nvSpPr>
          <p:spPr bwMode="auto">
            <a:xfrm>
              <a:off x="36205441" y="3339733"/>
              <a:ext cx="5728948" cy="1977396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39" name="组合 34">
              <a:extLst>
                <a:ext uri="{FF2B5EF4-FFF2-40B4-BE49-F238E27FC236}">
                  <a16:creationId xmlns:a16="http://schemas.microsoft.com/office/drawing/2014/main" id="{D13EBB53-4BB2-7B49-9371-84DE48311AB2}"/>
                </a:ext>
              </a:extLst>
            </p:cNvPr>
            <p:cNvGrpSpPr/>
            <p:nvPr/>
          </p:nvGrpSpPr>
          <p:grpSpPr>
            <a:xfrm>
              <a:off x="35997622" y="3282939"/>
              <a:ext cx="1152000" cy="1200329"/>
              <a:chOff x="1416845" y="5553073"/>
              <a:chExt cx="1152000" cy="1200329"/>
            </a:xfrm>
          </p:grpSpPr>
          <p:sp>
            <p:nvSpPr>
              <p:cNvPr id="2240" name="iŝḷîďê">
                <a:extLst>
                  <a:ext uri="{FF2B5EF4-FFF2-40B4-BE49-F238E27FC236}">
                    <a16:creationId xmlns:a16="http://schemas.microsoft.com/office/drawing/2014/main" id="{3385FD11-7714-884B-AC97-57A7B8837D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845" y="5577237"/>
                <a:ext cx="1152000" cy="1152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321838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1" name="íṣ1iḋè">
                <a:extLst>
                  <a:ext uri="{FF2B5EF4-FFF2-40B4-BE49-F238E27FC236}">
                    <a16:creationId xmlns:a16="http://schemas.microsoft.com/office/drawing/2014/main" id="{61EAA27A-43F0-6242-9210-C455D9F6FB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846" y="5703237"/>
                <a:ext cx="899998" cy="90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1838"/>
              </a:solidFill>
              <a:ln w="12700" cap="flat">
                <a:noFill/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2" name="文本框 37">
                <a:extLst>
                  <a:ext uri="{FF2B5EF4-FFF2-40B4-BE49-F238E27FC236}">
                    <a16:creationId xmlns:a16="http://schemas.microsoft.com/office/drawing/2014/main" id="{4821C21E-DA6F-F545-90C7-025693093326}"/>
                  </a:ext>
                </a:extLst>
              </p:cNvPr>
              <p:cNvSpPr txBox="1"/>
              <p:nvPr/>
            </p:nvSpPr>
            <p:spPr>
              <a:xfrm>
                <a:off x="1711384" y="5553073"/>
                <a:ext cx="562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rgbClr val="FF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zh-CN" altLang="en-US" sz="7200" b="1" dirty="0">
                  <a:solidFill>
                    <a:srgbClr val="FFA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0" name="Group 2249">
              <a:extLst>
                <a:ext uri="{FF2B5EF4-FFF2-40B4-BE49-F238E27FC236}">
                  <a16:creationId xmlns:a16="http://schemas.microsoft.com/office/drawing/2014/main" id="{C1643EFD-7EE9-ED42-BB75-92FE3394E4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171915" y="5480673"/>
              <a:ext cx="6180636" cy="10464846"/>
              <a:chOff x="40680120" y="-958784"/>
              <a:chExt cx="15962237" cy="27032120"/>
            </a:xfrm>
          </p:grpSpPr>
          <p:grpSp>
            <p:nvGrpSpPr>
              <p:cNvPr id="2249" name="Group 2248">
                <a:extLst>
                  <a:ext uri="{FF2B5EF4-FFF2-40B4-BE49-F238E27FC236}">
                    <a16:creationId xmlns:a16="http://schemas.microsoft.com/office/drawing/2014/main" id="{5B524953-2D40-4644-AD60-0EA9170FA6EC}"/>
                  </a:ext>
                </a:extLst>
              </p:cNvPr>
              <p:cNvGrpSpPr/>
              <p:nvPr/>
            </p:nvGrpSpPr>
            <p:grpSpPr>
              <a:xfrm>
                <a:off x="40680120" y="-958784"/>
                <a:ext cx="15962237" cy="13481367"/>
                <a:chOff x="21459663" y="12591969"/>
                <a:chExt cx="15962237" cy="13481367"/>
              </a:xfrm>
            </p:grpSpPr>
            <p:pic>
              <p:nvPicPr>
                <p:cNvPr id="2245" name="Picture 2244">
                  <a:extLst>
                    <a:ext uri="{FF2B5EF4-FFF2-40B4-BE49-F238E27FC236}">
                      <a16:creationId xmlns:a16="http://schemas.microsoft.com/office/drawing/2014/main" id="{3D90E835-F59C-C44E-877B-EC99024CF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59663" y="12591969"/>
                  <a:ext cx="15962237" cy="12306082"/>
                </a:xfrm>
                <a:prstGeom prst="rect">
                  <a:avLst/>
                </a:prstGeom>
              </p:spPr>
            </p:pic>
            <p:pic>
              <p:nvPicPr>
                <p:cNvPr id="2246" name="Picture 2245">
                  <a:extLst>
                    <a:ext uri="{FF2B5EF4-FFF2-40B4-BE49-F238E27FC236}">
                      <a16:creationId xmlns:a16="http://schemas.microsoft.com/office/drawing/2014/main" id="{B7FBA0EA-3D4D-1C4D-9656-432DE87606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85895" y="25022105"/>
                  <a:ext cx="3352038" cy="1051231"/>
                </a:xfrm>
                <a:prstGeom prst="rect">
                  <a:avLst/>
                </a:prstGeom>
              </p:spPr>
            </p:pic>
          </p:grpSp>
          <p:grpSp>
            <p:nvGrpSpPr>
              <p:cNvPr id="2248" name="Group 2247">
                <a:extLst>
                  <a:ext uri="{FF2B5EF4-FFF2-40B4-BE49-F238E27FC236}">
                    <a16:creationId xmlns:a16="http://schemas.microsoft.com/office/drawing/2014/main" id="{37F5C669-5C0B-9348-A55B-9C275C30FFC6}"/>
                  </a:ext>
                </a:extLst>
              </p:cNvPr>
              <p:cNvGrpSpPr/>
              <p:nvPr/>
            </p:nvGrpSpPr>
            <p:grpSpPr>
              <a:xfrm>
                <a:off x="40680120" y="12591971"/>
                <a:ext cx="15962237" cy="13481365"/>
                <a:chOff x="40721363" y="12591971"/>
                <a:chExt cx="15962237" cy="13481365"/>
              </a:xfrm>
            </p:grpSpPr>
            <p:pic>
              <p:nvPicPr>
                <p:cNvPr id="2244" name="Picture 2243">
                  <a:extLst>
                    <a:ext uri="{FF2B5EF4-FFF2-40B4-BE49-F238E27FC236}">
                      <a16:creationId xmlns:a16="http://schemas.microsoft.com/office/drawing/2014/main" id="{D66DC858-6624-224E-8961-F8C8C879FD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21363" y="12591971"/>
                  <a:ext cx="15962237" cy="12306082"/>
                </a:xfrm>
                <a:prstGeom prst="rect">
                  <a:avLst/>
                </a:prstGeom>
              </p:spPr>
            </p:pic>
            <p:pic>
              <p:nvPicPr>
                <p:cNvPr id="2247" name="Picture 2246">
                  <a:extLst>
                    <a:ext uri="{FF2B5EF4-FFF2-40B4-BE49-F238E27FC236}">
                      <a16:creationId xmlns:a16="http://schemas.microsoft.com/office/drawing/2014/main" id="{533C4591-B24B-F148-86D4-E32C2E106B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61825" y="25022105"/>
                  <a:ext cx="9481300" cy="105123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83DC321-E9C6-2E43-A12D-9D38BDDB7953}"/>
              </a:ext>
            </a:extLst>
          </p:cNvPr>
          <p:cNvGrpSpPr/>
          <p:nvPr/>
        </p:nvGrpSpPr>
        <p:grpSpPr>
          <a:xfrm>
            <a:off x="283283" y="13854893"/>
            <a:ext cx="20169445" cy="11723714"/>
            <a:chOff x="20599413" y="8596456"/>
            <a:chExt cx="20169445" cy="11723714"/>
          </a:xfrm>
        </p:grpSpPr>
        <p:sp>
          <p:nvSpPr>
            <p:cNvPr id="451" name="矩形: 圆角 2">
              <a:extLst>
                <a:ext uri="{FF2B5EF4-FFF2-40B4-BE49-F238E27FC236}">
                  <a16:creationId xmlns:a16="http://schemas.microsoft.com/office/drawing/2014/main" id="{93B79AD8-934D-6846-9513-3E23D548B7B7}"/>
                </a:ext>
              </a:extLst>
            </p:cNvPr>
            <p:cNvSpPr/>
            <p:nvPr/>
          </p:nvSpPr>
          <p:spPr>
            <a:xfrm>
              <a:off x="20599413" y="8844120"/>
              <a:ext cx="20169445" cy="11476050"/>
            </a:xfrm>
            <a:prstGeom prst="roundRect">
              <a:avLst>
                <a:gd name="adj" fmla="val 2646"/>
              </a:avLst>
            </a:prstGeom>
            <a:solidFill>
              <a:schemeClr val="bg1"/>
            </a:solidFill>
            <a:ln w="76200">
              <a:solidFill>
                <a:srgbClr val="321838"/>
              </a:solidFill>
            </a:ln>
            <a:effectLst>
              <a:outerShdw blurRad="127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2400"/>
                </a:spcAft>
              </a:pPr>
              <a:r>
                <a:rPr lang="en-US" altLang="zh-CN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altLang="zh-CN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(Method Overview) </a:t>
              </a:r>
              <a:r>
                <a:rPr lang="en-US" altLang="zh-CN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Disentangled Graph Convolutional Layers</a:t>
              </a:r>
              <a:endParaRPr lang="en-US" altLang="zh-CN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work is related with </a:t>
              </a:r>
              <a:r>
                <a:rPr lang="en-US" sz="4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disentangled representation learning</a:t>
              </a:r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which aims to identify and separate the underlying explanatory factors behind the observed data.</a:t>
              </a:r>
              <a:r>
                <a:rPr lang="en-US" sz="40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[</a:t>
              </a:r>
              <a:r>
                <a:rPr lang="en-US" sz="4000" baseline="30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Bengio</a:t>
              </a:r>
              <a:r>
                <a:rPr lang="en-US" sz="40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et al., 2013]</a:t>
              </a:r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endPara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propose a disentangled graph convolutional layer. Given a neighborhood as input:</a:t>
              </a:r>
            </a:p>
            <a:p>
              <a:pPr marL="571500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infer the latent factors, and segment the neighborhood accordingly.</a:t>
              </a:r>
            </a:p>
            <a:p>
              <a:pPr marL="571500" indent="-571500">
                <a:spcBef>
                  <a:spcPts val="204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segment, related with an isolated factor, is then convoluted separately.</a:t>
              </a:r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işļïḍê">
              <a:extLst>
                <a:ext uri="{FF2B5EF4-FFF2-40B4-BE49-F238E27FC236}">
                  <a16:creationId xmlns:a16="http://schemas.microsoft.com/office/drawing/2014/main" id="{23708FAB-795B-0445-A4B2-31FEE0DAF18B}"/>
                </a:ext>
              </a:extLst>
            </p:cNvPr>
            <p:cNvSpPr/>
            <p:nvPr/>
          </p:nvSpPr>
          <p:spPr bwMode="auto">
            <a:xfrm>
              <a:off x="21322271" y="9027327"/>
              <a:ext cx="17893575" cy="842793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3" name="组合 34">
              <a:extLst>
                <a:ext uri="{FF2B5EF4-FFF2-40B4-BE49-F238E27FC236}">
                  <a16:creationId xmlns:a16="http://schemas.microsoft.com/office/drawing/2014/main" id="{1703E671-A322-0A4D-A867-4FF0E2495A98}"/>
                </a:ext>
              </a:extLst>
            </p:cNvPr>
            <p:cNvGrpSpPr/>
            <p:nvPr/>
          </p:nvGrpSpPr>
          <p:grpSpPr>
            <a:xfrm>
              <a:off x="20771223" y="8596456"/>
              <a:ext cx="1152000" cy="1200329"/>
              <a:chOff x="1416845" y="5553073"/>
              <a:chExt cx="1152000" cy="1200329"/>
            </a:xfrm>
          </p:grpSpPr>
          <p:sp>
            <p:nvSpPr>
              <p:cNvPr id="454" name="iŝḷîďê">
                <a:extLst>
                  <a:ext uri="{FF2B5EF4-FFF2-40B4-BE49-F238E27FC236}">
                    <a16:creationId xmlns:a16="http://schemas.microsoft.com/office/drawing/2014/main" id="{5BCD919D-62A6-4848-BF4A-0AF3E13F0F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845" y="5577237"/>
                <a:ext cx="1152000" cy="1152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321838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íṣ1iḋè">
                <a:extLst>
                  <a:ext uri="{FF2B5EF4-FFF2-40B4-BE49-F238E27FC236}">
                    <a16:creationId xmlns:a16="http://schemas.microsoft.com/office/drawing/2014/main" id="{2C942AB6-6B42-6348-8717-8DC05E2BE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846" y="5703237"/>
                <a:ext cx="899998" cy="90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1838"/>
              </a:solidFill>
              <a:ln w="12700" cap="flat">
                <a:noFill/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文本框 37">
                <a:extLst>
                  <a:ext uri="{FF2B5EF4-FFF2-40B4-BE49-F238E27FC236}">
                    <a16:creationId xmlns:a16="http://schemas.microsoft.com/office/drawing/2014/main" id="{ABCDDBF7-43A2-FB45-8245-1C946779C3BB}"/>
                  </a:ext>
                </a:extLst>
              </p:cNvPr>
              <p:cNvSpPr txBox="1"/>
              <p:nvPr/>
            </p:nvSpPr>
            <p:spPr>
              <a:xfrm>
                <a:off x="1711384" y="5553073"/>
                <a:ext cx="562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rgbClr val="FF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sz="7200" b="1" dirty="0">
                  <a:solidFill>
                    <a:srgbClr val="FFA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86" name="组合 241">
              <a:extLst>
                <a:ext uri="{FF2B5EF4-FFF2-40B4-BE49-F238E27FC236}">
                  <a16:creationId xmlns:a16="http://schemas.microsoft.com/office/drawing/2014/main" id="{B2848423-B96B-A149-9825-831CDEDDBA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935560" y="11537414"/>
              <a:ext cx="19500128" cy="6539414"/>
              <a:chOff x="509688" y="103689"/>
              <a:chExt cx="10761496" cy="3609111"/>
            </a:xfrm>
          </p:grpSpPr>
          <p:sp>
            <p:nvSpPr>
              <p:cNvPr id="1787" name="矩形 226">
                <a:extLst>
                  <a:ext uri="{FF2B5EF4-FFF2-40B4-BE49-F238E27FC236}">
                    <a16:creationId xmlns:a16="http://schemas.microsoft.com/office/drawing/2014/main" id="{B91E9E97-81FE-7F43-8055-04FD1176A384}"/>
                  </a:ext>
                </a:extLst>
              </p:cNvPr>
              <p:cNvSpPr/>
              <p:nvPr/>
            </p:nvSpPr>
            <p:spPr>
              <a:xfrm>
                <a:off x="2952694" y="250901"/>
                <a:ext cx="2920720" cy="3296765"/>
              </a:xfrm>
              <a:prstGeom prst="rect">
                <a:avLst/>
              </a:prstGeom>
              <a:noFill/>
              <a:ln w="38100">
                <a:solidFill>
                  <a:srgbClr val="99999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788" name="组合 109">
                <a:extLst>
                  <a:ext uri="{FF2B5EF4-FFF2-40B4-BE49-F238E27FC236}">
                    <a16:creationId xmlns:a16="http://schemas.microsoft.com/office/drawing/2014/main" id="{B6559845-87B7-CC42-BC41-5BD1D18D1E15}"/>
                  </a:ext>
                </a:extLst>
              </p:cNvPr>
              <p:cNvGrpSpPr/>
              <p:nvPr/>
            </p:nvGrpSpPr>
            <p:grpSpPr>
              <a:xfrm>
                <a:off x="3098761" y="247201"/>
                <a:ext cx="2162012" cy="3035129"/>
                <a:chOff x="975070" y="883731"/>
                <a:chExt cx="2853132" cy="4005353"/>
              </a:xfrm>
            </p:grpSpPr>
            <p:sp>
              <p:nvSpPr>
                <p:cNvPr id="2140" name="任意多边形 199">
                  <a:extLst>
                    <a:ext uri="{FF2B5EF4-FFF2-40B4-BE49-F238E27FC236}">
                      <a16:creationId xmlns:a16="http://schemas.microsoft.com/office/drawing/2014/main" id="{0353E70E-82A5-E241-B451-D0F3BC89F6C1}"/>
                    </a:ext>
                  </a:extLst>
                </p:cNvPr>
                <p:cNvSpPr/>
                <p:nvPr/>
              </p:nvSpPr>
              <p:spPr>
                <a:xfrm>
                  <a:off x="975070" y="3308535"/>
                  <a:ext cx="2056085" cy="1580549"/>
                </a:xfrm>
                <a:custGeom>
                  <a:avLst/>
                  <a:gdLst>
                    <a:gd name="connsiteX0" fmla="*/ 15 w 2056085"/>
                    <a:gd name="connsiteY0" fmla="*/ 752525 h 1580549"/>
                    <a:gd name="connsiteX1" fmla="*/ 361965 w 2056085"/>
                    <a:gd name="connsiteY1" fmla="*/ 542975 h 1580549"/>
                    <a:gd name="connsiteX2" fmla="*/ 790590 w 2056085"/>
                    <a:gd name="connsiteY2" fmla="*/ 628700 h 1580549"/>
                    <a:gd name="connsiteX3" fmla="*/ 1152540 w 2056085"/>
                    <a:gd name="connsiteY3" fmla="*/ 695375 h 1580549"/>
                    <a:gd name="connsiteX4" fmla="*/ 1238265 w 2056085"/>
                    <a:gd name="connsiteY4" fmla="*/ 476300 h 1580549"/>
                    <a:gd name="connsiteX5" fmla="*/ 1362090 w 2056085"/>
                    <a:gd name="connsiteY5" fmla="*/ 66725 h 1580549"/>
                    <a:gd name="connsiteX6" fmla="*/ 1962165 w 2056085"/>
                    <a:gd name="connsiteY6" fmla="*/ 76250 h 1580549"/>
                    <a:gd name="connsiteX7" fmla="*/ 2000265 w 2056085"/>
                    <a:gd name="connsiteY7" fmla="*/ 800150 h 1580549"/>
                    <a:gd name="connsiteX8" fmla="*/ 1428765 w 2056085"/>
                    <a:gd name="connsiteY8" fmla="*/ 1514525 h 1580549"/>
                    <a:gd name="connsiteX9" fmla="*/ 352440 w 2056085"/>
                    <a:gd name="connsiteY9" fmla="*/ 1466900 h 1580549"/>
                    <a:gd name="connsiteX10" fmla="*/ 15 w 2056085"/>
                    <a:gd name="connsiteY10" fmla="*/ 752525 h 158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56085" h="1580549">
                      <a:moveTo>
                        <a:pt x="15" y="752525"/>
                      </a:moveTo>
                      <a:cubicBezTo>
                        <a:pt x="1602" y="598538"/>
                        <a:pt x="230203" y="563612"/>
                        <a:pt x="361965" y="542975"/>
                      </a:cubicBezTo>
                      <a:cubicBezTo>
                        <a:pt x="493727" y="522338"/>
                        <a:pt x="790590" y="628700"/>
                        <a:pt x="790590" y="628700"/>
                      </a:cubicBezTo>
                      <a:cubicBezTo>
                        <a:pt x="922352" y="654100"/>
                        <a:pt x="1077928" y="720775"/>
                        <a:pt x="1152540" y="695375"/>
                      </a:cubicBezTo>
                      <a:cubicBezTo>
                        <a:pt x="1227152" y="669975"/>
                        <a:pt x="1203340" y="581075"/>
                        <a:pt x="1238265" y="476300"/>
                      </a:cubicBezTo>
                      <a:cubicBezTo>
                        <a:pt x="1273190" y="371525"/>
                        <a:pt x="1241440" y="133400"/>
                        <a:pt x="1362090" y="66725"/>
                      </a:cubicBezTo>
                      <a:cubicBezTo>
                        <a:pt x="1482740" y="50"/>
                        <a:pt x="1855803" y="-45988"/>
                        <a:pt x="1962165" y="76250"/>
                      </a:cubicBezTo>
                      <a:cubicBezTo>
                        <a:pt x="2068528" y="198487"/>
                        <a:pt x="2089165" y="560437"/>
                        <a:pt x="2000265" y="800150"/>
                      </a:cubicBezTo>
                      <a:cubicBezTo>
                        <a:pt x="1911365" y="1039863"/>
                        <a:pt x="1703403" y="1403400"/>
                        <a:pt x="1428765" y="1514525"/>
                      </a:cubicBezTo>
                      <a:cubicBezTo>
                        <a:pt x="1154127" y="1625650"/>
                        <a:pt x="585802" y="1587550"/>
                        <a:pt x="352440" y="1466900"/>
                      </a:cubicBezTo>
                      <a:cubicBezTo>
                        <a:pt x="119078" y="1346250"/>
                        <a:pt x="-1572" y="906512"/>
                        <a:pt x="15" y="752525"/>
                      </a:cubicBezTo>
                      <a:close/>
                    </a:path>
                  </a:pathLst>
                </a:custGeom>
                <a:solidFill>
                  <a:srgbClr val="7030A0">
                    <a:alpha val="20000"/>
                  </a:srgbClr>
                </a:solidFill>
                <a:ln w="254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41" name="任意多边形 198">
                  <a:extLst>
                    <a:ext uri="{FF2B5EF4-FFF2-40B4-BE49-F238E27FC236}">
                      <a16:creationId xmlns:a16="http://schemas.microsoft.com/office/drawing/2014/main" id="{44AD814F-7106-F847-A302-69F5C59286F1}"/>
                    </a:ext>
                  </a:extLst>
                </p:cNvPr>
                <p:cNvSpPr/>
                <p:nvPr/>
              </p:nvSpPr>
              <p:spPr>
                <a:xfrm>
                  <a:off x="2664423" y="2161225"/>
                  <a:ext cx="1163779" cy="1397301"/>
                </a:xfrm>
                <a:custGeom>
                  <a:avLst/>
                  <a:gdLst>
                    <a:gd name="connsiteX0" fmla="*/ 453787 w 1163779"/>
                    <a:gd name="connsiteY0" fmla="*/ 14338 h 1397301"/>
                    <a:gd name="connsiteX1" fmla="*/ 44212 w 1163779"/>
                    <a:gd name="connsiteY1" fmla="*/ 42913 h 1397301"/>
                    <a:gd name="connsiteX2" fmla="*/ 25162 w 1163779"/>
                    <a:gd name="connsiteY2" fmla="*/ 395338 h 1397301"/>
                    <a:gd name="connsiteX3" fmla="*/ 168037 w 1163779"/>
                    <a:gd name="connsiteY3" fmla="*/ 1004938 h 1397301"/>
                    <a:gd name="connsiteX4" fmla="*/ 644287 w 1163779"/>
                    <a:gd name="connsiteY4" fmla="*/ 1395463 h 1397301"/>
                    <a:gd name="connsiteX5" fmla="*/ 1139587 w 1163779"/>
                    <a:gd name="connsiteY5" fmla="*/ 1128763 h 1397301"/>
                    <a:gd name="connsiteX6" fmla="*/ 1044337 w 1163779"/>
                    <a:gd name="connsiteY6" fmla="*/ 614413 h 1397301"/>
                    <a:gd name="connsiteX7" fmla="*/ 672862 w 1163779"/>
                    <a:gd name="connsiteY7" fmla="*/ 319138 h 1397301"/>
                    <a:gd name="connsiteX8" fmla="*/ 815737 w 1163779"/>
                    <a:gd name="connsiteY8" fmla="*/ 119113 h 1397301"/>
                    <a:gd name="connsiteX9" fmla="*/ 453787 w 1163779"/>
                    <a:gd name="connsiteY9" fmla="*/ 14338 h 1397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3779" h="1397301">
                      <a:moveTo>
                        <a:pt x="453787" y="14338"/>
                      </a:moveTo>
                      <a:cubicBezTo>
                        <a:pt x="325200" y="1638"/>
                        <a:pt x="115649" y="-20587"/>
                        <a:pt x="44212" y="42913"/>
                      </a:cubicBezTo>
                      <a:cubicBezTo>
                        <a:pt x="-27225" y="106413"/>
                        <a:pt x="4525" y="235001"/>
                        <a:pt x="25162" y="395338"/>
                      </a:cubicBezTo>
                      <a:cubicBezTo>
                        <a:pt x="45799" y="555675"/>
                        <a:pt x="64849" y="838251"/>
                        <a:pt x="168037" y="1004938"/>
                      </a:cubicBezTo>
                      <a:cubicBezTo>
                        <a:pt x="271224" y="1171626"/>
                        <a:pt x="482362" y="1374826"/>
                        <a:pt x="644287" y="1395463"/>
                      </a:cubicBezTo>
                      <a:cubicBezTo>
                        <a:pt x="806212" y="1416100"/>
                        <a:pt x="1072912" y="1258938"/>
                        <a:pt x="1139587" y="1128763"/>
                      </a:cubicBezTo>
                      <a:cubicBezTo>
                        <a:pt x="1206262" y="998588"/>
                        <a:pt x="1122125" y="749351"/>
                        <a:pt x="1044337" y="614413"/>
                      </a:cubicBezTo>
                      <a:cubicBezTo>
                        <a:pt x="966550" y="479476"/>
                        <a:pt x="710962" y="401688"/>
                        <a:pt x="672862" y="319138"/>
                      </a:cubicBezTo>
                      <a:cubicBezTo>
                        <a:pt x="634762" y="236588"/>
                        <a:pt x="850662" y="171501"/>
                        <a:pt x="815737" y="119113"/>
                      </a:cubicBezTo>
                      <a:cubicBezTo>
                        <a:pt x="780812" y="66726"/>
                        <a:pt x="582374" y="27038"/>
                        <a:pt x="453787" y="14338"/>
                      </a:cubicBezTo>
                      <a:close/>
                    </a:path>
                  </a:pathLst>
                </a:custGeom>
                <a:solidFill>
                  <a:schemeClr val="accent2">
                    <a:alpha val="20000"/>
                  </a:schemeClr>
                </a:solidFill>
                <a:ln w="254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42" name="任意多边形 196">
                  <a:extLst>
                    <a:ext uri="{FF2B5EF4-FFF2-40B4-BE49-F238E27FC236}">
                      <a16:creationId xmlns:a16="http://schemas.microsoft.com/office/drawing/2014/main" id="{4F18A393-8CD0-2C48-B2B7-489725D1009E}"/>
                    </a:ext>
                  </a:extLst>
                </p:cNvPr>
                <p:cNvSpPr/>
                <p:nvPr/>
              </p:nvSpPr>
              <p:spPr>
                <a:xfrm rot="21066770">
                  <a:off x="1067792" y="883731"/>
                  <a:ext cx="2194056" cy="1423767"/>
                </a:xfrm>
                <a:custGeom>
                  <a:avLst/>
                  <a:gdLst>
                    <a:gd name="connsiteX0" fmla="*/ 3151 w 2415671"/>
                    <a:gd name="connsiteY0" fmla="*/ 154195 h 1402733"/>
                    <a:gd name="connsiteX1" fmla="*/ 336526 w 2415671"/>
                    <a:gd name="connsiteY1" fmla="*/ 1182895 h 1402733"/>
                    <a:gd name="connsiteX2" fmla="*/ 1479526 w 2415671"/>
                    <a:gd name="connsiteY2" fmla="*/ 1354345 h 1402733"/>
                    <a:gd name="connsiteX3" fmla="*/ 2412976 w 2415671"/>
                    <a:gd name="connsiteY3" fmla="*/ 535195 h 1402733"/>
                    <a:gd name="connsiteX4" fmla="*/ 1184251 w 2415671"/>
                    <a:gd name="connsiteY4" fmla="*/ 220870 h 1402733"/>
                    <a:gd name="connsiteX5" fmla="*/ 479401 w 2415671"/>
                    <a:gd name="connsiteY5" fmla="*/ 11320 h 1402733"/>
                    <a:gd name="connsiteX6" fmla="*/ 3151 w 2415671"/>
                    <a:gd name="connsiteY6" fmla="*/ 154195 h 1402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15671" h="1402733">
                      <a:moveTo>
                        <a:pt x="3151" y="154195"/>
                      </a:moveTo>
                      <a:cubicBezTo>
                        <a:pt x="-20661" y="349457"/>
                        <a:pt x="90464" y="982870"/>
                        <a:pt x="336526" y="1182895"/>
                      </a:cubicBezTo>
                      <a:cubicBezTo>
                        <a:pt x="582588" y="1382920"/>
                        <a:pt x="1133451" y="1462295"/>
                        <a:pt x="1479526" y="1354345"/>
                      </a:cubicBezTo>
                      <a:cubicBezTo>
                        <a:pt x="1825601" y="1246395"/>
                        <a:pt x="2462189" y="724108"/>
                        <a:pt x="2412976" y="535195"/>
                      </a:cubicBezTo>
                      <a:cubicBezTo>
                        <a:pt x="2363764" y="346283"/>
                        <a:pt x="1506514" y="308183"/>
                        <a:pt x="1184251" y="220870"/>
                      </a:cubicBezTo>
                      <a:cubicBezTo>
                        <a:pt x="861988" y="133557"/>
                        <a:pt x="681013" y="22432"/>
                        <a:pt x="479401" y="11320"/>
                      </a:cubicBezTo>
                      <a:cubicBezTo>
                        <a:pt x="277789" y="208"/>
                        <a:pt x="26963" y="-41067"/>
                        <a:pt x="3151" y="154195"/>
                      </a:cubicBez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 w="25400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143" name="直接连接符 99">
                  <a:extLst>
                    <a:ext uri="{FF2B5EF4-FFF2-40B4-BE49-F238E27FC236}">
                      <a16:creationId xmlns:a16="http://schemas.microsoft.com/office/drawing/2014/main" id="{500A578C-6B69-C74E-A044-F5E4A53D422F}"/>
                    </a:ext>
                  </a:extLst>
                </p:cNvPr>
                <p:cNvCxnSpPr>
                  <a:stCxn id="2195" idx="3"/>
                  <a:endCxn id="2181" idx="7"/>
                </p:cNvCxnSpPr>
                <p:nvPr/>
              </p:nvCxnSpPr>
              <p:spPr>
                <a:xfrm flipH="1">
                  <a:off x="2359673" y="4048357"/>
                  <a:ext cx="170564" cy="33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4" name="直接连接符 169">
                  <a:extLst>
                    <a:ext uri="{FF2B5EF4-FFF2-40B4-BE49-F238E27FC236}">
                      <a16:creationId xmlns:a16="http://schemas.microsoft.com/office/drawing/2014/main" id="{C1953722-82C9-CE4E-B004-0194087FB579}"/>
                    </a:ext>
                  </a:extLst>
                </p:cNvPr>
                <p:cNvCxnSpPr>
                  <a:stCxn id="2223" idx="4"/>
                  <a:endCxn id="2181" idx="0"/>
                </p:cNvCxnSpPr>
                <p:nvPr/>
              </p:nvCxnSpPr>
              <p:spPr>
                <a:xfrm>
                  <a:off x="1707027" y="3342206"/>
                  <a:ext cx="502626" cy="1025957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5" name="直接连接符 170">
                  <a:extLst>
                    <a:ext uri="{FF2B5EF4-FFF2-40B4-BE49-F238E27FC236}">
                      <a16:creationId xmlns:a16="http://schemas.microsoft.com/office/drawing/2014/main" id="{3775835E-FA6C-AC41-8CAD-0B49DC1318FF}"/>
                    </a:ext>
                  </a:extLst>
                </p:cNvPr>
                <p:cNvCxnSpPr>
                  <a:stCxn id="2223" idx="4"/>
                  <a:endCxn id="2188" idx="0"/>
                </p:cNvCxnSpPr>
                <p:nvPr/>
              </p:nvCxnSpPr>
              <p:spPr>
                <a:xfrm flipH="1">
                  <a:off x="1485868" y="3342206"/>
                  <a:ext cx="221159" cy="907044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6" name="直接连接符 145">
                  <a:extLst>
                    <a:ext uri="{FF2B5EF4-FFF2-40B4-BE49-F238E27FC236}">
                      <a16:creationId xmlns:a16="http://schemas.microsoft.com/office/drawing/2014/main" id="{385A5D9E-E89B-9B49-BA9A-D9670EC41ECD}"/>
                    </a:ext>
                  </a:extLst>
                </p:cNvPr>
                <p:cNvCxnSpPr>
                  <a:stCxn id="2223" idx="6"/>
                  <a:endCxn id="2174" idx="3"/>
                </p:cNvCxnSpPr>
                <p:nvPr/>
              </p:nvCxnSpPr>
              <p:spPr>
                <a:xfrm flipV="1">
                  <a:off x="1903543" y="2746096"/>
                  <a:ext cx="1026351" cy="399593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7" name="直接连接符 151">
                  <a:extLst>
                    <a:ext uri="{FF2B5EF4-FFF2-40B4-BE49-F238E27FC236}">
                      <a16:creationId xmlns:a16="http://schemas.microsoft.com/office/drawing/2014/main" id="{7EA5B7BB-FF77-E74E-957A-6C9766B0C71D}"/>
                    </a:ext>
                  </a:extLst>
                </p:cNvPr>
                <p:cNvCxnSpPr>
                  <a:stCxn id="2223" idx="0"/>
                  <a:endCxn id="2209" idx="4"/>
                </p:cNvCxnSpPr>
                <p:nvPr/>
              </p:nvCxnSpPr>
              <p:spPr>
                <a:xfrm flipV="1">
                  <a:off x="1707027" y="1901484"/>
                  <a:ext cx="914111" cy="1047688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8" name="直接连接符 142">
                  <a:extLst>
                    <a:ext uri="{FF2B5EF4-FFF2-40B4-BE49-F238E27FC236}">
                      <a16:creationId xmlns:a16="http://schemas.microsoft.com/office/drawing/2014/main" id="{399C432B-70DB-2A45-B2AA-FBD873CF0177}"/>
                    </a:ext>
                  </a:extLst>
                </p:cNvPr>
                <p:cNvCxnSpPr>
                  <a:stCxn id="2216" idx="4"/>
                  <a:endCxn id="2223" idx="0"/>
                </p:cNvCxnSpPr>
                <p:nvPr/>
              </p:nvCxnSpPr>
              <p:spPr>
                <a:xfrm flipH="1">
                  <a:off x="1707027" y="2190931"/>
                  <a:ext cx="166531" cy="75824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9" name="直接连接符 148">
                  <a:extLst>
                    <a:ext uri="{FF2B5EF4-FFF2-40B4-BE49-F238E27FC236}">
                      <a16:creationId xmlns:a16="http://schemas.microsoft.com/office/drawing/2014/main" id="{A85C5B6C-E326-2945-9F36-A67656452678}"/>
                    </a:ext>
                  </a:extLst>
                </p:cNvPr>
                <p:cNvCxnSpPr>
                  <a:stCxn id="2202" idx="3"/>
                  <a:endCxn id="2223" idx="0"/>
                </p:cNvCxnSpPr>
                <p:nvPr/>
              </p:nvCxnSpPr>
              <p:spPr>
                <a:xfrm>
                  <a:off x="1360787" y="1641669"/>
                  <a:ext cx="346240" cy="1307503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0" name="组合 16">
                  <a:extLst>
                    <a:ext uri="{FF2B5EF4-FFF2-40B4-BE49-F238E27FC236}">
                      <a16:creationId xmlns:a16="http://schemas.microsoft.com/office/drawing/2014/main" id="{1FD86115-562A-C744-9CE0-4351B9308DE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436442" y="2786570"/>
                  <a:ext cx="541177" cy="555636"/>
                  <a:chOff x="3179011" y="3330270"/>
                  <a:chExt cx="644400" cy="661614"/>
                </a:xfrm>
              </p:grpSpPr>
              <p:grpSp>
                <p:nvGrpSpPr>
                  <p:cNvPr id="2222" name="组合 10">
                    <a:extLst>
                      <a:ext uri="{FF2B5EF4-FFF2-40B4-BE49-F238E27FC236}">
                        <a16:creationId xmlns:a16="http://schemas.microsoft.com/office/drawing/2014/main" id="{90FE88C3-4FC3-4F45-A497-F7BB1E48892D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11" y="3330270"/>
                    <a:ext cx="644400" cy="126000"/>
                    <a:chOff x="5751922" y="3148660"/>
                    <a:chExt cx="644400" cy="126000"/>
                  </a:xfrm>
                </p:grpSpPr>
                <p:sp>
                  <p:nvSpPr>
                    <p:cNvPr id="2224" name="矩形 15">
                      <a:extLst>
                        <a:ext uri="{FF2B5EF4-FFF2-40B4-BE49-F238E27FC236}">
                          <a16:creationId xmlns:a16="http://schemas.microsoft.com/office/drawing/2014/main" id="{335D4352-B588-0241-A9F1-8201F9169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5" name="矩形 12">
                      <a:extLst>
                        <a:ext uri="{FF2B5EF4-FFF2-40B4-BE49-F238E27FC236}">
                          <a16:creationId xmlns:a16="http://schemas.microsoft.com/office/drawing/2014/main" id="{EFE0949F-FCF6-0B4B-9380-3D9EFE225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6" name="矩形 13">
                      <a:extLst>
                        <a:ext uri="{FF2B5EF4-FFF2-40B4-BE49-F238E27FC236}">
                          <a16:creationId xmlns:a16="http://schemas.microsoft.com/office/drawing/2014/main" id="{71E256A5-6268-6641-9D39-37720DA66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7" name="矩形 2">
                      <a:extLst>
                        <a:ext uri="{FF2B5EF4-FFF2-40B4-BE49-F238E27FC236}">
                          <a16:creationId xmlns:a16="http://schemas.microsoft.com/office/drawing/2014/main" id="{54555A12-05A0-3347-AF4C-625810285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8" name="矩形 11">
                      <a:extLst>
                        <a:ext uri="{FF2B5EF4-FFF2-40B4-BE49-F238E27FC236}">
                          <a16:creationId xmlns:a16="http://schemas.microsoft.com/office/drawing/2014/main" id="{6EC0D87C-2188-DB4C-A9E5-B97C555F00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3" name="椭圆 4">
                        <a:extLst>
                          <a:ext uri="{FF2B5EF4-FFF2-40B4-BE49-F238E27FC236}">
                            <a16:creationId xmlns:a16="http://schemas.microsoft.com/office/drawing/2014/main" id="{866B4C5A-E6B5-4341-883C-60351CF026C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solidFill>
                        <a:srgbClr val="FF0000">
                          <a:alpha val="30000"/>
                        </a:srgbClr>
                      </a:solidFill>
                      <a:ln w="1905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3" name="椭圆 4">
                        <a:extLst>
                          <a:ext uri="{FF2B5EF4-FFF2-40B4-BE49-F238E27FC236}">
                            <a16:creationId xmlns:a16="http://schemas.microsoft.com/office/drawing/2014/main" id="{866B4C5A-E6B5-4341-883C-60351CF026C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 l="-15217" b="-17778"/>
                        </a:stretch>
                      </a:blipFill>
                      <a:ln w="1905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51" name="组合 18">
                  <a:extLst>
                    <a:ext uri="{FF2B5EF4-FFF2-40B4-BE49-F238E27FC236}">
                      <a16:creationId xmlns:a16="http://schemas.microsoft.com/office/drawing/2014/main" id="{F2647DB4-9299-FC48-BB4E-BCA90F9F8A67}"/>
                    </a:ext>
                  </a:extLst>
                </p:cNvPr>
                <p:cNvGrpSpPr/>
                <p:nvPr/>
              </p:nvGrpSpPr>
              <p:grpSpPr>
                <a:xfrm rot="656081">
                  <a:off x="1655669" y="1640330"/>
                  <a:ext cx="541179" cy="555646"/>
                  <a:chOff x="3179009" y="3330270"/>
                  <a:chExt cx="644403" cy="661629"/>
                </a:xfrm>
              </p:grpSpPr>
              <p:grpSp>
                <p:nvGrpSpPr>
                  <p:cNvPr id="2215" name="组合 19">
                    <a:extLst>
                      <a:ext uri="{FF2B5EF4-FFF2-40B4-BE49-F238E27FC236}">
                        <a16:creationId xmlns:a16="http://schemas.microsoft.com/office/drawing/2014/main" id="{AC52BCA1-F66F-4A44-97B1-8D27728BADEB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2217" name="矩形 21">
                      <a:extLst>
                        <a:ext uri="{FF2B5EF4-FFF2-40B4-BE49-F238E27FC236}">
                          <a16:creationId xmlns:a16="http://schemas.microsoft.com/office/drawing/2014/main" id="{70FA53F4-0F63-C34B-9B41-64423E334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8" name="矩形 22">
                      <a:extLst>
                        <a:ext uri="{FF2B5EF4-FFF2-40B4-BE49-F238E27FC236}">
                          <a16:creationId xmlns:a16="http://schemas.microsoft.com/office/drawing/2014/main" id="{46EC4102-53EE-FA4A-A74B-A0153F0A2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9" name="矩形 24">
                      <a:extLst>
                        <a:ext uri="{FF2B5EF4-FFF2-40B4-BE49-F238E27FC236}">
                          <a16:creationId xmlns:a16="http://schemas.microsoft.com/office/drawing/2014/main" id="{F33F42BD-4AE5-3049-BEF0-E84447C57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0" name="矩形 25">
                      <a:extLst>
                        <a:ext uri="{FF2B5EF4-FFF2-40B4-BE49-F238E27FC236}">
                          <a16:creationId xmlns:a16="http://schemas.microsoft.com/office/drawing/2014/main" id="{3A2B176E-0462-F748-990B-DDA2C3F38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1" name="矩形 26">
                      <a:extLst>
                        <a:ext uri="{FF2B5EF4-FFF2-40B4-BE49-F238E27FC236}">
                          <a16:creationId xmlns:a16="http://schemas.microsoft.com/office/drawing/2014/main" id="{0008F3AE-2F81-2246-BC08-949F35B59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16" name="椭圆 20">
                        <a:extLst>
                          <a:ext uri="{FF2B5EF4-FFF2-40B4-BE49-F238E27FC236}">
                            <a16:creationId xmlns:a16="http://schemas.microsoft.com/office/drawing/2014/main" id="{2C8DE39A-7615-FF43-86CE-E116DF3BF66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99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16" name="椭圆 20">
                        <a:extLst>
                          <a:ext uri="{FF2B5EF4-FFF2-40B4-BE49-F238E27FC236}">
                            <a16:creationId xmlns:a16="http://schemas.microsoft.com/office/drawing/2014/main" id="{2C8DE39A-7615-FF43-86CE-E116DF3BF66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99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 l="-47727" t="-9091" b="-20455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52" name="组合 27">
                  <a:extLst>
                    <a:ext uri="{FF2B5EF4-FFF2-40B4-BE49-F238E27FC236}">
                      <a16:creationId xmlns:a16="http://schemas.microsoft.com/office/drawing/2014/main" id="{C9D88F00-5648-6542-98D8-EB73DFAED1E3}"/>
                    </a:ext>
                  </a:extLst>
                </p:cNvPr>
                <p:cNvGrpSpPr/>
                <p:nvPr/>
              </p:nvGrpSpPr>
              <p:grpSpPr>
                <a:xfrm rot="1413875">
                  <a:off x="2461617" y="1369007"/>
                  <a:ext cx="541179" cy="555645"/>
                  <a:chOff x="3179009" y="3330270"/>
                  <a:chExt cx="644403" cy="661628"/>
                </a:xfrm>
              </p:grpSpPr>
              <p:grpSp>
                <p:nvGrpSpPr>
                  <p:cNvPr id="2208" name="组合 28">
                    <a:extLst>
                      <a:ext uri="{FF2B5EF4-FFF2-40B4-BE49-F238E27FC236}">
                        <a16:creationId xmlns:a16="http://schemas.microsoft.com/office/drawing/2014/main" id="{3B4107BE-27BE-FF48-9906-80D236B36FFE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2210" name="矩形 30">
                      <a:extLst>
                        <a:ext uri="{FF2B5EF4-FFF2-40B4-BE49-F238E27FC236}">
                          <a16:creationId xmlns:a16="http://schemas.microsoft.com/office/drawing/2014/main" id="{B962B880-A99D-0248-BB77-9CBF9A75B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1" name="矩形 31">
                      <a:extLst>
                        <a:ext uri="{FF2B5EF4-FFF2-40B4-BE49-F238E27FC236}">
                          <a16:creationId xmlns:a16="http://schemas.microsoft.com/office/drawing/2014/main" id="{83B9C72D-15DC-F142-ABC2-2839FAD310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2" name="矩形 32">
                      <a:extLst>
                        <a:ext uri="{FF2B5EF4-FFF2-40B4-BE49-F238E27FC236}">
                          <a16:creationId xmlns:a16="http://schemas.microsoft.com/office/drawing/2014/main" id="{B37FA702-C605-0F42-95EA-E79A438B96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3" name="矩形 33">
                      <a:extLst>
                        <a:ext uri="{FF2B5EF4-FFF2-40B4-BE49-F238E27FC236}">
                          <a16:creationId xmlns:a16="http://schemas.microsoft.com/office/drawing/2014/main" id="{590902DD-2052-2342-A56C-2843B8335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4" name="矩形 34">
                      <a:extLst>
                        <a:ext uri="{FF2B5EF4-FFF2-40B4-BE49-F238E27FC236}">
                          <a16:creationId xmlns:a16="http://schemas.microsoft.com/office/drawing/2014/main" id="{217F8312-1D3E-BB45-A7AF-2AD31C5CE7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09" name="椭圆 29">
                        <a:extLst>
                          <a:ext uri="{FF2B5EF4-FFF2-40B4-BE49-F238E27FC236}">
                            <a16:creationId xmlns:a16="http://schemas.microsoft.com/office/drawing/2014/main" id="{E82F840A-87A3-6C4C-B3EF-9FA6FCAAAE4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09" name="椭圆 29">
                        <a:extLst>
                          <a:ext uri="{FF2B5EF4-FFF2-40B4-BE49-F238E27FC236}">
                            <a16:creationId xmlns:a16="http://schemas.microsoft.com/office/drawing/2014/main" id="{E82F840A-87A3-6C4C-B3EF-9FA6FCAAAE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 l="-56818" t="-22222" b="-15556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53" name="组合 35">
                  <a:extLst>
                    <a:ext uri="{FF2B5EF4-FFF2-40B4-BE49-F238E27FC236}">
                      <a16:creationId xmlns:a16="http://schemas.microsoft.com/office/drawing/2014/main" id="{5FC836F3-3E65-3547-9B08-55525A1D12CD}"/>
                    </a:ext>
                  </a:extLst>
                </p:cNvPr>
                <p:cNvGrpSpPr/>
                <p:nvPr/>
              </p:nvGrpSpPr>
              <p:grpSpPr>
                <a:xfrm rot="20526734">
                  <a:off x="1154784" y="1111549"/>
                  <a:ext cx="541179" cy="555645"/>
                  <a:chOff x="3179009" y="3330270"/>
                  <a:chExt cx="644403" cy="661628"/>
                </a:xfrm>
              </p:grpSpPr>
              <p:grpSp>
                <p:nvGrpSpPr>
                  <p:cNvPr id="2201" name="组合 36">
                    <a:extLst>
                      <a:ext uri="{FF2B5EF4-FFF2-40B4-BE49-F238E27FC236}">
                        <a16:creationId xmlns:a16="http://schemas.microsoft.com/office/drawing/2014/main" id="{287A4100-7FC7-AB42-AF85-29762AB84FAC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2203" name="矩形 38">
                      <a:extLst>
                        <a:ext uri="{FF2B5EF4-FFF2-40B4-BE49-F238E27FC236}">
                          <a16:creationId xmlns:a16="http://schemas.microsoft.com/office/drawing/2014/main" id="{08940998-BA86-A045-8F0D-5595440D3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4" name="矩形 39">
                      <a:extLst>
                        <a:ext uri="{FF2B5EF4-FFF2-40B4-BE49-F238E27FC236}">
                          <a16:creationId xmlns:a16="http://schemas.microsoft.com/office/drawing/2014/main" id="{4FA11C1F-38A3-344B-8DFC-81BF2A6E4E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5" name="矩形 40">
                      <a:extLst>
                        <a:ext uri="{FF2B5EF4-FFF2-40B4-BE49-F238E27FC236}">
                          <a16:creationId xmlns:a16="http://schemas.microsoft.com/office/drawing/2014/main" id="{B52BB777-62AD-C241-B290-826065426F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6" name="矩形 41">
                      <a:extLst>
                        <a:ext uri="{FF2B5EF4-FFF2-40B4-BE49-F238E27FC236}">
                          <a16:creationId xmlns:a16="http://schemas.microsoft.com/office/drawing/2014/main" id="{EA253295-0F3F-1C47-9705-71E9C468EB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7" name="矩形 42">
                      <a:extLst>
                        <a:ext uri="{FF2B5EF4-FFF2-40B4-BE49-F238E27FC236}">
                          <a16:creationId xmlns:a16="http://schemas.microsoft.com/office/drawing/2014/main" id="{D0239712-A90B-B444-81B4-DD3113C35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02" name="椭圆 37">
                        <a:extLst>
                          <a:ext uri="{FF2B5EF4-FFF2-40B4-BE49-F238E27FC236}">
                            <a16:creationId xmlns:a16="http://schemas.microsoft.com/office/drawing/2014/main" id="{7BAE52BB-E4D7-8840-BFA1-CCE76612F6F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02" name="椭圆 37">
                        <a:extLst>
                          <a:ext uri="{FF2B5EF4-FFF2-40B4-BE49-F238E27FC236}">
                            <a16:creationId xmlns:a16="http://schemas.microsoft.com/office/drawing/2014/main" id="{7BAE52BB-E4D7-8840-BFA1-CCE76612F6F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 l="-44444" r="-8889" b="-43182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54" name="组合 43">
                  <a:extLst>
                    <a:ext uri="{FF2B5EF4-FFF2-40B4-BE49-F238E27FC236}">
                      <a16:creationId xmlns:a16="http://schemas.microsoft.com/office/drawing/2014/main" id="{0F806663-8631-0247-B871-8253D6EAC970}"/>
                    </a:ext>
                  </a:extLst>
                </p:cNvPr>
                <p:cNvGrpSpPr/>
                <p:nvPr/>
              </p:nvGrpSpPr>
              <p:grpSpPr>
                <a:xfrm rot="21378309">
                  <a:off x="2384122" y="3541773"/>
                  <a:ext cx="541179" cy="555645"/>
                  <a:chOff x="3179009" y="3330270"/>
                  <a:chExt cx="644403" cy="661628"/>
                </a:xfrm>
              </p:grpSpPr>
              <p:grpSp>
                <p:nvGrpSpPr>
                  <p:cNvPr id="2194" name="组合 44">
                    <a:extLst>
                      <a:ext uri="{FF2B5EF4-FFF2-40B4-BE49-F238E27FC236}">
                        <a16:creationId xmlns:a16="http://schemas.microsoft.com/office/drawing/2014/main" id="{0DFC7257-D992-824E-9025-4F5875F86FDC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2196" name="矩形 46">
                      <a:extLst>
                        <a:ext uri="{FF2B5EF4-FFF2-40B4-BE49-F238E27FC236}">
                          <a16:creationId xmlns:a16="http://schemas.microsoft.com/office/drawing/2014/main" id="{437CDBCA-E157-004B-A753-29098D209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7" name="矩形 47">
                      <a:extLst>
                        <a:ext uri="{FF2B5EF4-FFF2-40B4-BE49-F238E27FC236}">
                          <a16:creationId xmlns:a16="http://schemas.microsoft.com/office/drawing/2014/main" id="{2B9AF12E-95C0-2242-A073-889658970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8" name="矩形 48">
                      <a:extLst>
                        <a:ext uri="{FF2B5EF4-FFF2-40B4-BE49-F238E27FC236}">
                          <a16:creationId xmlns:a16="http://schemas.microsoft.com/office/drawing/2014/main" id="{B1290283-F0A8-9B43-A26D-7D9A46609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9" name="矩形 49">
                      <a:extLst>
                        <a:ext uri="{FF2B5EF4-FFF2-40B4-BE49-F238E27FC236}">
                          <a16:creationId xmlns:a16="http://schemas.microsoft.com/office/drawing/2014/main" id="{BF7BA12C-D225-E742-B0F5-A0CA0683C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0" name="矩形 50">
                      <a:extLst>
                        <a:ext uri="{FF2B5EF4-FFF2-40B4-BE49-F238E27FC236}">
                          <a16:creationId xmlns:a16="http://schemas.microsoft.com/office/drawing/2014/main" id="{E1F879BD-4EE2-D743-A0D4-F697D857B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95" name="椭圆 45">
                        <a:extLst>
                          <a:ext uri="{FF2B5EF4-FFF2-40B4-BE49-F238E27FC236}">
                            <a16:creationId xmlns:a16="http://schemas.microsoft.com/office/drawing/2014/main" id="{C7920DE1-60AD-6E44-9036-6FDC04BB2A5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1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95" name="椭圆 45">
                        <a:extLst>
                          <a:ext uri="{FF2B5EF4-FFF2-40B4-BE49-F238E27FC236}">
                            <a16:creationId xmlns:a16="http://schemas.microsoft.com/office/drawing/2014/main" id="{C7920DE1-60AD-6E44-9036-6FDC04BB2A5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1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10"/>
                        <a:stretch>
                          <a:fillRect l="-35556" r="-2222" b="-25000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55" name="组合 51">
                  <a:extLst>
                    <a:ext uri="{FF2B5EF4-FFF2-40B4-BE49-F238E27FC236}">
                      <a16:creationId xmlns:a16="http://schemas.microsoft.com/office/drawing/2014/main" id="{091C962B-9D37-BE4F-A8CB-A300849909AA}"/>
                    </a:ext>
                  </a:extLst>
                </p:cNvPr>
                <p:cNvGrpSpPr/>
                <p:nvPr/>
              </p:nvGrpSpPr>
              <p:grpSpPr>
                <a:xfrm rot="211740">
                  <a:off x="1208187" y="4086420"/>
                  <a:ext cx="541179" cy="555645"/>
                  <a:chOff x="3179009" y="3330270"/>
                  <a:chExt cx="644403" cy="661628"/>
                </a:xfrm>
              </p:grpSpPr>
              <p:grpSp>
                <p:nvGrpSpPr>
                  <p:cNvPr id="2187" name="组合 52">
                    <a:extLst>
                      <a:ext uri="{FF2B5EF4-FFF2-40B4-BE49-F238E27FC236}">
                        <a16:creationId xmlns:a16="http://schemas.microsoft.com/office/drawing/2014/main" id="{F32A4374-BAA0-5D49-9831-9B8E0FB7C8D9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2189" name="矩形 54">
                      <a:extLst>
                        <a:ext uri="{FF2B5EF4-FFF2-40B4-BE49-F238E27FC236}">
                          <a16:creationId xmlns:a16="http://schemas.microsoft.com/office/drawing/2014/main" id="{3BB86B77-2798-2F4E-AA75-544A9E809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0" name="矩形 55">
                      <a:extLst>
                        <a:ext uri="{FF2B5EF4-FFF2-40B4-BE49-F238E27FC236}">
                          <a16:creationId xmlns:a16="http://schemas.microsoft.com/office/drawing/2014/main" id="{8726AF10-DA19-4543-B586-15916F489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1" name="矩形 56">
                      <a:extLst>
                        <a:ext uri="{FF2B5EF4-FFF2-40B4-BE49-F238E27FC236}">
                          <a16:creationId xmlns:a16="http://schemas.microsoft.com/office/drawing/2014/main" id="{DDD04235-86E0-B44B-B91B-D0BF5A11F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2" name="矩形 57">
                      <a:extLst>
                        <a:ext uri="{FF2B5EF4-FFF2-40B4-BE49-F238E27FC236}">
                          <a16:creationId xmlns:a16="http://schemas.microsoft.com/office/drawing/2014/main" id="{D810A91D-992B-374F-9D4A-4152CC8AD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3" name="矩形 58">
                      <a:extLst>
                        <a:ext uri="{FF2B5EF4-FFF2-40B4-BE49-F238E27FC236}">
                          <a16:creationId xmlns:a16="http://schemas.microsoft.com/office/drawing/2014/main" id="{C40E4712-402C-DC43-B6C1-D3DBDC26F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88" name="椭圆 53">
                        <a:extLst>
                          <a:ext uri="{FF2B5EF4-FFF2-40B4-BE49-F238E27FC236}">
                            <a16:creationId xmlns:a16="http://schemas.microsoft.com/office/drawing/2014/main" id="{FC4B8383-4081-494E-9BD1-8B4604E1FDF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88" name="椭圆 53">
                        <a:extLst>
                          <a:ext uri="{FF2B5EF4-FFF2-40B4-BE49-F238E27FC236}">
                            <a16:creationId xmlns:a16="http://schemas.microsoft.com/office/drawing/2014/main" id="{FC4B8383-4081-494E-9BD1-8B4604E1FDF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11"/>
                        <a:stretch>
                          <a:fillRect l="-33333" b="-20455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56" name="组合 59">
                  <a:extLst>
                    <a:ext uri="{FF2B5EF4-FFF2-40B4-BE49-F238E27FC236}">
                      <a16:creationId xmlns:a16="http://schemas.microsoft.com/office/drawing/2014/main" id="{62DBF258-881C-284F-84B6-8E17C9272317}"/>
                    </a:ext>
                  </a:extLst>
                </p:cNvPr>
                <p:cNvGrpSpPr/>
                <p:nvPr/>
              </p:nvGrpSpPr>
              <p:grpSpPr>
                <a:xfrm rot="21317113">
                  <a:off x="1994363" y="4195795"/>
                  <a:ext cx="541179" cy="555647"/>
                  <a:chOff x="3179009" y="3330270"/>
                  <a:chExt cx="644403" cy="661630"/>
                </a:xfrm>
              </p:grpSpPr>
              <p:grpSp>
                <p:nvGrpSpPr>
                  <p:cNvPr id="2180" name="组合 60">
                    <a:extLst>
                      <a:ext uri="{FF2B5EF4-FFF2-40B4-BE49-F238E27FC236}">
                        <a16:creationId xmlns:a16="http://schemas.microsoft.com/office/drawing/2014/main" id="{1E504BAD-44E6-C04B-B584-8B6903A1A1FC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2182" name="矩形 62">
                      <a:extLst>
                        <a:ext uri="{FF2B5EF4-FFF2-40B4-BE49-F238E27FC236}">
                          <a16:creationId xmlns:a16="http://schemas.microsoft.com/office/drawing/2014/main" id="{7217D0E7-B965-0A48-AC31-135733E74D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3" name="矩形 63">
                      <a:extLst>
                        <a:ext uri="{FF2B5EF4-FFF2-40B4-BE49-F238E27FC236}">
                          <a16:creationId xmlns:a16="http://schemas.microsoft.com/office/drawing/2014/main" id="{A76BE4DE-53C7-8848-827B-29DF67B0C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4" name="矩形 64">
                      <a:extLst>
                        <a:ext uri="{FF2B5EF4-FFF2-40B4-BE49-F238E27FC236}">
                          <a16:creationId xmlns:a16="http://schemas.microsoft.com/office/drawing/2014/main" id="{F50BABFE-1AC6-294F-9DB7-B65F0415A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5" name="矩形 65">
                      <a:extLst>
                        <a:ext uri="{FF2B5EF4-FFF2-40B4-BE49-F238E27FC236}">
                          <a16:creationId xmlns:a16="http://schemas.microsoft.com/office/drawing/2014/main" id="{5E20D25E-9FA6-8A47-83D6-B7A6F834B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6" name="矩形 66">
                      <a:extLst>
                        <a:ext uri="{FF2B5EF4-FFF2-40B4-BE49-F238E27FC236}">
                          <a16:creationId xmlns:a16="http://schemas.microsoft.com/office/drawing/2014/main" id="{457859AD-5632-BB4A-8275-1FF551D967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81" name="椭圆 61">
                        <a:extLst>
                          <a:ext uri="{FF2B5EF4-FFF2-40B4-BE49-F238E27FC236}">
                            <a16:creationId xmlns:a16="http://schemas.microsoft.com/office/drawing/2014/main" id="{1904A9A1-2C93-1141-BE2E-FDEF1120105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779805">
                        <a:off x="3267209" y="3523900"/>
                        <a:ext cx="467999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81" name="椭圆 61">
                        <a:extLst>
                          <a:ext uri="{FF2B5EF4-FFF2-40B4-BE49-F238E27FC236}">
                            <a16:creationId xmlns:a16="http://schemas.microsoft.com/office/drawing/2014/main" id="{1904A9A1-2C93-1141-BE2E-FDEF1120105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20779805">
                        <a:off x="3267209" y="3523900"/>
                        <a:ext cx="467999" cy="468000"/>
                      </a:xfrm>
                      <a:prstGeom prst="ellipse">
                        <a:avLst/>
                      </a:prstGeom>
                      <a:blipFill>
                        <a:blip r:embed="rId12"/>
                        <a:stretch>
                          <a:fillRect l="-45455" r="-11364" b="-42222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57" name="组合 67">
                  <a:extLst>
                    <a:ext uri="{FF2B5EF4-FFF2-40B4-BE49-F238E27FC236}">
                      <a16:creationId xmlns:a16="http://schemas.microsoft.com/office/drawing/2014/main" id="{EF4B3AB0-68F6-1641-BE95-20B0CE8971F1}"/>
                    </a:ext>
                  </a:extLst>
                </p:cNvPr>
                <p:cNvGrpSpPr/>
                <p:nvPr/>
              </p:nvGrpSpPr>
              <p:grpSpPr>
                <a:xfrm>
                  <a:off x="2798264" y="2248009"/>
                  <a:ext cx="541179" cy="555645"/>
                  <a:chOff x="3179009" y="3330270"/>
                  <a:chExt cx="644403" cy="661628"/>
                </a:xfrm>
              </p:grpSpPr>
              <p:grpSp>
                <p:nvGrpSpPr>
                  <p:cNvPr id="2173" name="组合 68">
                    <a:extLst>
                      <a:ext uri="{FF2B5EF4-FFF2-40B4-BE49-F238E27FC236}">
                        <a16:creationId xmlns:a16="http://schemas.microsoft.com/office/drawing/2014/main" id="{FBF7E81E-93A4-F842-A761-557F6BF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2175" name="矩形 70">
                      <a:extLst>
                        <a:ext uri="{FF2B5EF4-FFF2-40B4-BE49-F238E27FC236}">
                          <a16:creationId xmlns:a16="http://schemas.microsoft.com/office/drawing/2014/main" id="{CC5E6DA9-C055-F540-8D24-C7C4C1DAD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6" name="矩形 71">
                      <a:extLst>
                        <a:ext uri="{FF2B5EF4-FFF2-40B4-BE49-F238E27FC236}">
                          <a16:creationId xmlns:a16="http://schemas.microsoft.com/office/drawing/2014/main" id="{3779A66F-60DC-F14E-9BCC-7FCA89A87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7" name="矩形 72">
                      <a:extLst>
                        <a:ext uri="{FF2B5EF4-FFF2-40B4-BE49-F238E27FC236}">
                          <a16:creationId xmlns:a16="http://schemas.microsoft.com/office/drawing/2014/main" id="{0D4693EF-726F-E349-8A97-4B3C48D665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8" name="矩形 73">
                      <a:extLst>
                        <a:ext uri="{FF2B5EF4-FFF2-40B4-BE49-F238E27FC236}">
                          <a16:creationId xmlns:a16="http://schemas.microsoft.com/office/drawing/2014/main" id="{32E36991-1FA8-064C-AB18-51D5482CA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9" name="矩形 74">
                      <a:extLst>
                        <a:ext uri="{FF2B5EF4-FFF2-40B4-BE49-F238E27FC236}">
                          <a16:creationId xmlns:a16="http://schemas.microsoft.com/office/drawing/2014/main" id="{A3899BB5-DA53-5741-90BA-4C236FF91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4" name="椭圆 69">
                        <a:extLst>
                          <a:ext uri="{FF2B5EF4-FFF2-40B4-BE49-F238E27FC236}">
                            <a16:creationId xmlns:a16="http://schemas.microsoft.com/office/drawing/2014/main" id="{2F5A179A-E6AE-0649-9277-3AEDF5DE473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4" name="椭圆 69">
                        <a:extLst>
                          <a:ext uri="{FF2B5EF4-FFF2-40B4-BE49-F238E27FC236}">
                            <a16:creationId xmlns:a16="http://schemas.microsoft.com/office/drawing/2014/main" id="{2F5A179A-E6AE-0649-9277-3AEDF5DE473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13"/>
                        <a:stretch>
                          <a:fillRect l="-32609" b="-17391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58" name="组合 75">
                  <a:extLst>
                    <a:ext uri="{FF2B5EF4-FFF2-40B4-BE49-F238E27FC236}">
                      <a16:creationId xmlns:a16="http://schemas.microsoft.com/office/drawing/2014/main" id="{8CC0DEFE-C614-784F-AF41-8838C0C8E1CD}"/>
                    </a:ext>
                  </a:extLst>
                </p:cNvPr>
                <p:cNvGrpSpPr/>
                <p:nvPr/>
              </p:nvGrpSpPr>
              <p:grpSpPr>
                <a:xfrm rot="2640924">
                  <a:off x="3099493" y="2853084"/>
                  <a:ext cx="541179" cy="555645"/>
                  <a:chOff x="3179009" y="3330270"/>
                  <a:chExt cx="644403" cy="661628"/>
                </a:xfrm>
              </p:grpSpPr>
              <p:grpSp>
                <p:nvGrpSpPr>
                  <p:cNvPr id="2166" name="组合 76">
                    <a:extLst>
                      <a:ext uri="{FF2B5EF4-FFF2-40B4-BE49-F238E27FC236}">
                        <a16:creationId xmlns:a16="http://schemas.microsoft.com/office/drawing/2014/main" id="{D6CED64D-D768-CE4A-A244-38B0A6FA31B7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2168" name="矩形 78">
                      <a:extLst>
                        <a:ext uri="{FF2B5EF4-FFF2-40B4-BE49-F238E27FC236}">
                          <a16:creationId xmlns:a16="http://schemas.microsoft.com/office/drawing/2014/main" id="{EA2BBC5E-1DF9-624D-94D8-577FC04940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69" name="矩形 79">
                      <a:extLst>
                        <a:ext uri="{FF2B5EF4-FFF2-40B4-BE49-F238E27FC236}">
                          <a16:creationId xmlns:a16="http://schemas.microsoft.com/office/drawing/2014/main" id="{58CE1EEE-7BCA-3544-8924-D6F5CE214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0" name="矩形 80">
                      <a:extLst>
                        <a:ext uri="{FF2B5EF4-FFF2-40B4-BE49-F238E27FC236}">
                          <a16:creationId xmlns:a16="http://schemas.microsoft.com/office/drawing/2014/main" id="{B0A8268C-B4AC-DE48-9944-E3F11B4C9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1" name="矩形 81">
                      <a:extLst>
                        <a:ext uri="{FF2B5EF4-FFF2-40B4-BE49-F238E27FC236}">
                          <a16:creationId xmlns:a16="http://schemas.microsoft.com/office/drawing/2014/main" id="{567342A2-C3FE-8945-83D9-A13966F479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2" name="矩形 82">
                      <a:extLst>
                        <a:ext uri="{FF2B5EF4-FFF2-40B4-BE49-F238E27FC236}">
                          <a16:creationId xmlns:a16="http://schemas.microsoft.com/office/drawing/2014/main" id="{1C8D627B-1C60-E944-B4B9-2C6BC0B8D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7" name="椭圆 77">
                        <a:extLst>
                          <a:ext uri="{FF2B5EF4-FFF2-40B4-BE49-F238E27FC236}">
                            <a16:creationId xmlns:a16="http://schemas.microsoft.com/office/drawing/2014/main" id="{B77746F4-8C4B-5D43-8909-A5926938924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7" name="椭圆 77">
                        <a:extLst>
                          <a:ext uri="{FF2B5EF4-FFF2-40B4-BE49-F238E27FC236}">
                            <a16:creationId xmlns:a16="http://schemas.microsoft.com/office/drawing/2014/main" id="{B77746F4-8C4B-5D43-8909-A5926938924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14"/>
                        <a:stretch>
                          <a:fillRect l="-57778" t="-40000" b="-20000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159" name="直接连接符 85">
                  <a:extLst>
                    <a:ext uri="{FF2B5EF4-FFF2-40B4-BE49-F238E27FC236}">
                      <a16:creationId xmlns:a16="http://schemas.microsoft.com/office/drawing/2014/main" id="{6BFD07EA-5870-E541-8533-9C0C9ADB7E10}"/>
                    </a:ext>
                  </a:extLst>
                </p:cNvPr>
                <p:cNvCxnSpPr>
                  <a:stCxn id="2202" idx="4"/>
                  <a:endCxn id="2216" idx="2"/>
                </p:cNvCxnSpPr>
                <p:nvPr/>
              </p:nvCxnSpPr>
              <p:spPr>
                <a:xfrm rot="21060280">
                  <a:off x="1535977" y="1639454"/>
                  <a:ext cx="156639" cy="3355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0" name="直接连接符 91">
                  <a:extLst>
                    <a:ext uri="{FF2B5EF4-FFF2-40B4-BE49-F238E27FC236}">
                      <a16:creationId xmlns:a16="http://schemas.microsoft.com/office/drawing/2014/main" id="{A48C9C0F-59E0-8E46-B5CC-66C9ABEA9282}"/>
                    </a:ext>
                  </a:extLst>
                </p:cNvPr>
                <p:cNvCxnSpPr>
                  <a:stCxn id="2216" idx="6"/>
                </p:cNvCxnSpPr>
                <p:nvPr/>
              </p:nvCxnSpPr>
              <p:spPr>
                <a:xfrm rot="21060280" flipV="1">
                  <a:off x="2086801" y="1819375"/>
                  <a:ext cx="446958" cy="1820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1" name="直接连接符 92">
                  <a:extLst>
                    <a:ext uri="{FF2B5EF4-FFF2-40B4-BE49-F238E27FC236}">
                      <a16:creationId xmlns:a16="http://schemas.microsoft.com/office/drawing/2014/main" id="{7A4D138E-8DD8-ED4F-810F-99DFBE3AD7C0}"/>
                    </a:ext>
                  </a:extLst>
                </p:cNvPr>
                <p:cNvCxnSpPr>
                  <a:stCxn id="2202" idx="6"/>
                </p:cNvCxnSpPr>
                <p:nvPr/>
              </p:nvCxnSpPr>
              <p:spPr>
                <a:xfrm rot="21060280">
                  <a:off x="1660674" y="1338824"/>
                  <a:ext cx="835587" cy="3639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2" name="直接连接符 103">
                  <a:extLst>
                    <a:ext uri="{FF2B5EF4-FFF2-40B4-BE49-F238E27FC236}">
                      <a16:creationId xmlns:a16="http://schemas.microsoft.com/office/drawing/2014/main" id="{6E0F3571-313A-DD44-99D1-F557D754EF4D}"/>
                    </a:ext>
                  </a:extLst>
                </p:cNvPr>
                <p:cNvCxnSpPr>
                  <a:stCxn id="2174" idx="4"/>
                  <a:endCxn id="2167" idx="2"/>
                </p:cNvCxnSpPr>
                <p:nvPr/>
              </p:nvCxnSpPr>
              <p:spPr>
                <a:xfrm>
                  <a:off x="3068853" y="2803654"/>
                  <a:ext cx="103408" cy="2491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3" name="直接连接符 115">
                  <a:extLst>
                    <a:ext uri="{FF2B5EF4-FFF2-40B4-BE49-F238E27FC236}">
                      <a16:creationId xmlns:a16="http://schemas.microsoft.com/office/drawing/2014/main" id="{F3266985-9C52-1743-966A-21EB084D92F6}"/>
                    </a:ext>
                  </a:extLst>
                </p:cNvPr>
                <p:cNvCxnSpPr>
                  <a:stCxn id="2181" idx="1"/>
                  <a:endCxn id="2188" idx="6"/>
                </p:cNvCxnSpPr>
                <p:nvPr/>
              </p:nvCxnSpPr>
              <p:spPr>
                <a:xfrm flipH="1" flipV="1">
                  <a:off x="1669916" y="4457490"/>
                  <a:ext cx="426026" cy="91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4" name="直接连接符 154">
                  <a:extLst>
                    <a:ext uri="{FF2B5EF4-FFF2-40B4-BE49-F238E27FC236}">
                      <a16:creationId xmlns:a16="http://schemas.microsoft.com/office/drawing/2014/main" id="{68745837-7EDE-FB41-9665-45FA5D97D859}"/>
                    </a:ext>
                  </a:extLst>
                </p:cNvPr>
                <p:cNvCxnSpPr>
                  <a:stCxn id="2223" idx="4"/>
                  <a:endCxn id="2195" idx="2"/>
                </p:cNvCxnSpPr>
                <p:nvPr/>
              </p:nvCxnSpPr>
              <p:spPr>
                <a:xfrm>
                  <a:off x="1707027" y="3342206"/>
                  <a:ext cx="756817" cy="57119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5" name="直接连接符 157">
                  <a:extLst>
                    <a:ext uri="{FF2B5EF4-FFF2-40B4-BE49-F238E27FC236}">
                      <a16:creationId xmlns:a16="http://schemas.microsoft.com/office/drawing/2014/main" id="{D3AD811A-33C5-F349-825B-D6D2D3849B59}"/>
                    </a:ext>
                  </a:extLst>
                </p:cNvPr>
                <p:cNvCxnSpPr>
                  <a:stCxn id="2223" idx="6"/>
                  <a:endCxn id="2167" idx="3"/>
                </p:cNvCxnSpPr>
                <p:nvPr/>
              </p:nvCxnSpPr>
              <p:spPr>
                <a:xfrm>
                  <a:off x="1903543" y="3145689"/>
                  <a:ext cx="1213556" cy="4706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89" name="文本框 398">
                <a:extLst>
                  <a:ext uri="{FF2B5EF4-FFF2-40B4-BE49-F238E27FC236}">
                    <a16:creationId xmlns:a16="http://schemas.microsoft.com/office/drawing/2014/main" id="{DA37057F-800F-FA49-9FC1-BCF1BF0C08FE}"/>
                  </a:ext>
                </a:extLst>
              </p:cNvPr>
              <p:cNvSpPr txBox="1"/>
              <p:nvPr/>
            </p:nvSpPr>
            <p:spPr>
              <a:xfrm>
                <a:off x="3352689" y="3260489"/>
                <a:ext cx="2261332" cy="28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Neighborhood Routing</a:t>
                </a:r>
                <a:endParaRPr lang="zh-CN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790" name="组合 225">
                <a:extLst>
                  <a:ext uri="{FF2B5EF4-FFF2-40B4-BE49-F238E27FC236}">
                    <a16:creationId xmlns:a16="http://schemas.microsoft.com/office/drawing/2014/main" id="{43F9BECC-5DE4-E849-A96D-0FC501386952}"/>
                  </a:ext>
                </a:extLst>
              </p:cNvPr>
              <p:cNvGrpSpPr/>
              <p:nvPr/>
            </p:nvGrpSpPr>
            <p:grpSpPr>
              <a:xfrm>
                <a:off x="4452658" y="356981"/>
                <a:ext cx="6818526" cy="3355819"/>
                <a:chOff x="4452658" y="356981"/>
                <a:chExt cx="6818526" cy="3355819"/>
              </a:xfrm>
            </p:grpSpPr>
            <p:sp>
              <p:nvSpPr>
                <p:cNvPr id="1887" name="任意多边形 394">
                  <a:extLst>
                    <a:ext uri="{FF2B5EF4-FFF2-40B4-BE49-F238E27FC236}">
                      <a16:creationId xmlns:a16="http://schemas.microsoft.com/office/drawing/2014/main" id="{F5D1B57C-0ABD-5C4F-BD41-1BF4830AD6E4}"/>
                    </a:ext>
                  </a:extLst>
                </p:cNvPr>
                <p:cNvSpPr/>
                <p:nvPr/>
              </p:nvSpPr>
              <p:spPr>
                <a:xfrm rot="10800000">
                  <a:off x="6860678" y="3108069"/>
                  <a:ext cx="1909577" cy="198848"/>
                </a:xfrm>
                <a:custGeom>
                  <a:avLst/>
                  <a:gdLst>
                    <a:gd name="connsiteX0" fmla="*/ 2 w 2520002"/>
                    <a:gd name="connsiteY0" fmla="*/ 386927 h 386927"/>
                    <a:gd name="connsiteX1" fmla="*/ 2 w 2520002"/>
                    <a:gd name="connsiteY1" fmla="*/ 386927 h 386927"/>
                    <a:gd name="connsiteX2" fmla="*/ 0 w 2520002"/>
                    <a:gd name="connsiteY2" fmla="*/ 386927 h 386927"/>
                    <a:gd name="connsiteX3" fmla="*/ 1260003 w 2520002"/>
                    <a:gd name="connsiteY3" fmla="*/ 0 h 386927"/>
                    <a:gd name="connsiteX4" fmla="*/ 1341385 w 2520002"/>
                    <a:gd name="connsiteY4" fmla="*/ 165604 h 386927"/>
                    <a:gd name="connsiteX5" fmla="*/ 1513936 w 2520002"/>
                    <a:gd name="connsiteY5" fmla="*/ 168679 h 386927"/>
                    <a:gd name="connsiteX6" fmla="*/ 2520002 w 2520002"/>
                    <a:gd name="connsiteY6" fmla="*/ 386927 h 386927"/>
                    <a:gd name="connsiteX7" fmla="*/ 1260001 w 2520002"/>
                    <a:gd name="connsiteY7" fmla="*/ 275540 h 386927"/>
                    <a:gd name="connsiteX8" fmla="*/ 252646 w 2520002"/>
                    <a:gd name="connsiteY8" fmla="*/ 339941 h 386927"/>
                    <a:gd name="connsiteX9" fmla="*/ 2 w 2520002"/>
                    <a:gd name="connsiteY9" fmla="*/ 386927 h 386927"/>
                    <a:gd name="connsiteX10" fmla="*/ 25601 w 2520002"/>
                    <a:gd name="connsiteY10" fmla="*/ 342030 h 386927"/>
                    <a:gd name="connsiteX11" fmla="*/ 1006068 w 2520002"/>
                    <a:gd name="connsiteY11" fmla="*/ 168679 h 386927"/>
                    <a:gd name="connsiteX12" fmla="*/ 1178620 w 2520002"/>
                    <a:gd name="connsiteY12" fmla="*/ 165604 h 386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0002" h="386927">
                      <a:moveTo>
                        <a:pt x="2" y="386927"/>
                      </a:moveTo>
                      <a:lnTo>
                        <a:pt x="2" y="386927"/>
                      </a:lnTo>
                      <a:lnTo>
                        <a:pt x="0" y="386927"/>
                      </a:lnTo>
                      <a:close/>
                      <a:moveTo>
                        <a:pt x="1260003" y="0"/>
                      </a:moveTo>
                      <a:lnTo>
                        <a:pt x="1341385" y="165604"/>
                      </a:lnTo>
                      <a:lnTo>
                        <a:pt x="1513936" y="168679"/>
                      </a:lnTo>
                      <a:cubicBezTo>
                        <a:pt x="2088097" y="189452"/>
                        <a:pt x="2520002" y="279271"/>
                        <a:pt x="2520002" y="386927"/>
                      </a:cubicBezTo>
                      <a:cubicBezTo>
                        <a:pt x="2222556" y="316807"/>
                        <a:pt x="1755744" y="275540"/>
                        <a:pt x="1260001" y="275540"/>
                      </a:cubicBezTo>
                      <a:cubicBezTo>
                        <a:pt x="888194" y="275540"/>
                        <a:pt x="532660" y="298753"/>
                        <a:pt x="252646" y="339941"/>
                      </a:cubicBezTo>
                      <a:lnTo>
                        <a:pt x="2" y="386927"/>
                      </a:lnTo>
                      <a:lnTo>
                        <a:pt x="25601" y="342030"/>
                      </a:lnTo>
                      <a:cubicBezTo>
                        <a:pt x="126307" y="255018"/>
                        <a:pt x="513930" y="186484"/>
                        <a:pt x="1006068" y="168679"/>
                      </a:cubicBezTo>
                      <a:lnTo>
                        <a:pt x="1178620" y="16560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43260" tIns="121632" rIns="243260" bIns="1216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8" name="文本框 399">
                  <a:extLst>
                    <a:ext uri="{FF2B5EF4-FFF2-40B4-BE49-F238E27FC236}">
                      <a16:creationId xmlns:a16="http://schemas.microsoft.com/office/drawing/2014/main" id="{E51AEC1C-3157-7F41-A1AC-85D21C4E97CD}"/>
                    </a:ext>
                  </a:extLst>
                </p:cNvPr>
                <p:cNvSpPr txBox="1"/>
                <p:nvPr/>
              </p:nvSpPr>
              <p:spPr>
                <a:xfrm>
                  <a:off x="6153769" y="3249258"/>
                  <a:ext cx="3798528" cy="2887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>
                      <a:solidFill>
                        <a:srgbClr val="76717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Extract features specific to each factor.</a:t>
                  </a:r>
                  <a:endParaRPr lang="zh-CN" altLang="en-US" sz="2800" b="1" dirty="0">
                    <a:solidFill>
                      <a:srgbClr val="76717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9" name="任意多边形 102">
                  <a:extLst>
                    <a:ext uri="{FF2B5EF4-FFF2-40B4-BE49-F238E27FC236}">
                      <a16:creationId xmlns:a16="http://schemas.microsoft.com/office/drawing/2014/main" id="{5DE21110-65EF-1F4D-8B45-6B09CD5563A0}"/>
                    </a:ext>
                  </a:extLst>
                </p:cNvPr>
                <p:cNvSpPr/>
                <p:nvPr/>
              </p:nvSpPr>
              <p:spPr>
                <a:xfrm rot="161055">
                  <a:off x="10758844" y="768896"/>
                  <a:ext cx="324003" cy="1621258"/>
                </a:xfrm>
                <a:custGeom>
                  <a:avLst/>
                  <a:gdLst>
                    <a:gd name="connsiteX0" fmla="*/ 59769 w 427574"/>
                    <a:gd name="connsiteY0" fmla="*/ 71868 h 2139516"/>
                    <a:gd name="connsiteX1" fmla="*/ 2619 w 427574"/>
                    <a:gd name="connsiteY1" fmla="*/ 1186293 h 2139516"/>
                    <a:gd name="connsiteX2" fmla="*/ 116919 w 427574"/>
                    <a:gd name="connsiteY2" fmla="*/ 2005443 h 2139516"/>
                    <a:gd name="connsiteX3" fmla="*/ 421719 w 427574"/>
                    <a:gd name="connsiteY3" fmla="*/ 2043543 h 2139516"/>
                    <a:gd name="connsiteX4" fmla="*/ 316944 w 427574"/>
                    <a:gd name="connsiteY4" fmla="*/ 1062468 h 2139516"/>
                    <a:gd name="connsiteX5" fmla="*/ 307419 w 427574"/>
                    <a:gd name="connsiteY5" fmla="*/ 214743 h 2139516"/>
                    <a:gd name="connsiteX6" fmla="*/ 59769 w 427574"/>
                    <a:gd name="connsiteY6" fmla="*/ 71868 h 2139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574" h="2139516">
                      <a:moveTo>
                        <a:pt x="59769" y="71868"/>
                      </a:moveTo>
                      <a:cubicBezTo>
                        <a:pt x="8969" y="233793"/>
                        <a:pt x="-6906" y="864031"/>
                        <a:pt x="2619" y="1186293"/>
                      </a:cubicBezTo>
                      <a:cubicBezTo>
                        <a:pt x="12144" y="1508555"/>
                        <a:pt x="47069" y="1862568"/>
                        <a:pt x="116919" y="2005443"/>
                      </a:cubicBezTo>
                      <a:cubicBezTo>
                        <a:pt x="186769" y="2148318"/>
                        <a:pt x="388382" y="2200706"/>
                        <a:pt x="421719" y="2043543"/>
                      </a:cubicBezTo>
                      <a:cubicBezTo>
                        <a:pt x="455057" y="1886381"/>
                        <a:pt x="335994" y="1367268"/>
                        <a:pt x="316944" y="1062468"/>
                      </a:cubicBezTo>
                      <a:cubicBezTo>
                        <a:pt x="297894" y="757668"/>
                        <a:pt x="353456" y="379843"/>
                        <a:pt x="307419" y="214743"/>
                      </a:cubicBezTo>
                      <a:cubicBezTo>
                        <a:pt x="261382" y="49643"/>
                        <a:pt x="110569" y="-90057"/>
                        <a:pt x="59769" y="71868"/>
                      </a:cubicBezTo>
                      <a:close/>
                    </a:path>
                  </a:pathLst>
                </a:custGeom>
                <a:solidFill>
                  <a:srgbClr val="FF0000">
                    <a:alpha val="15000"/>
                  </a:srgbClr>
                </a:solidFill>
                <a:ln w="25400">
                  <a:solidFill>
                    <a:srgbClr val="C00000">
                      <a:alpha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43260" tIns="121632" rIns="243260" bIns="1216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90" name="组合 86">
                  <a:extLst>
                    <a:ext uri="{FF2B5EF4-FFF2-40B4-BE49-F238E27FC236}">
                      <a16:creationId xmlns:a16="http://schemas.microsoft.com/office/drawing/2014/main" id="{A1364EAF-D3F8-4F41-B7ED-A67EF6439D2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20705257">
                  <a:off x="9866591" y="719560"/>
                  <a:ext cx="905962" cy="390376"/>
                  <a:chOff x="11879580" y="1476354"/>
                  <a:chExt cx="1746345" cy="752496"/>
                </a:xfrm>
              </p:grpSpPr>
              <p:cxnSp>
                <p:nvCxnSpPr>
                  <p:cNvPr id="2129" name="直接连接符 283">
                    <a:extLst>
                      <a:ext uri="{FF2B5EF4-FFF2-40B4-BE49-F238E27FC236}">
                        <a16:creationId xmlns:a16="http://schemas.microsoft.com/office/drawing/2014/main" id="{3B43D531-647B-6B4A-81E7-8879E773967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214694" y="1958469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CCE2F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0" name="直接连接符 284">
                    <a:extLst>
                      <a:ext uri="{FF2B5EF4-FFF2-40B4-BE49-F238E27FC236}">
                        <a16:creationId xmlns:a16="http://schemas.microsoft.com/office/drawing/2014/main" id="{4819EF51-4295-4A42-8DFE-4485440B3B7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323919" y="1988248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CCE2F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1" name="直接连接符 285">
                    <a:extLst>
                      <a:ext uri="{FF2B5EF4-FFF2-40B4-BE49-F238E27FC236}">
                        <a16:creationId xmlns:a16="http://schemas.microsoft.com/office/drawing/2014/main" id="{AA0AD6A8-65CA-024E-A6ED-28C389B56F7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100988" y="1943756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CCE2F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2" name="直接连接符 280">
                    <a:extLst>
                      <a:ext uri="{FF2B5EF4-FFF2-40B4-BE49-F238E27FC236}">
                        <a16:creationId xmlns:a16="http://schemas.microsoft.com/office/drawing/2014/main" id="{1B41576A-B18D-2D45-AAC7-7041E172FAA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636589" y="1798965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CCE2F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3" name="直接连接符 281">
                    <a:extLst>
                      <a:ext uri="{FF2B5EF4-FFF2-40B4-BE49-F238E27FC236}">
                        <a16:creationId xmlns:a16="http://schemas.microsoft.com/office/drawing/2014/main" id="{288A1AA3-B1A9-CA47-8403-70D8A3B85C5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753998" y="1853404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CCE2F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4" name="直接连接符 282">
                    <a:extLst>
                      <a:ext uri="{FF2B5EF4-FFF2-40B4-BE49-F238E27FC236}">
                        <a16:creationId xmlns:a16="http://schemas.microsoft.com/office/drawing/2014/main" id="{4C911045-97B7-854E-9BD1-67E83C5C037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557314" y="1721354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CCE2F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5" name="直接连接符 278">
                    <a:extLst>
                      <a:ext uri="{FF2B5EF4-FFF2-40B4-BE49-F238E27FC236}">
                        <a16:creationId xmlns:a16="http://schemas.microsoft.com/office/drawing/2014/main" id="{E12578B0-20C8-754A-A7CB-5E879AF254B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166156" y="1520714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CCE2F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6" name="直接连接符 279">
                    <a:extLst>
                      <a:ext uri="{FF2B5EF4-FFF2-40B4-BE49-F238E27FC236}">
                        <a16:creationId xmlns:a16="http://schemas.microsoft.com/office/drawing/2014/main" id="{722E9638-D808-FD45-B7C5-A2A8C5655F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289987" y="1544524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CCE2F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7" name="直接连接符 84">
                    <a:extLst>
                      <a:ext uri="{FF2B5EF4-FFF2-40B4-BE49-F238E27FC236}">
                        <a16:creationId xmlns:a16="http://schemas.microsoft.com/office/drawing/2014/main" id="{2936BE2B-628E-4545-BBD1-65484D59AC9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037569" y="1477855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CCE2F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38" name="任意多边形 17">
                    <a:extLst>
                      <a:ext uri="{FF2B5EF4-FFF2-40B4-BE49-F238E27FC236}">
                        <a16:creationId xmlns:a16="http://schemas.microsoft.com/office/drawing/2014/main" id="{81FF7DF7-4F9D-A846-8621-19D40547B297}"/>
                      </a:ext>
                    </a:extLst>
                  </p:cNvPr>
                  <p:cNvSpPr/>
                  <p:nvPr/>
                </p:nvSpPr>
                <p:spPr>
                  <a:xfrm>
                    <a:off x="11910060" y="1478280"/>
                    <a:ext cx="1715865" cy="660508"/>
                  </a:xfrm>
                  <a:custGeom>
                    <a:avLst/>
                    <a:gdLst>
                      <a:gd name="connsiteX0" fmla="*/ 0 w 1715865"/>
                      <a:gd name="connsiteY0" fmla="*/ 0 h 660508"/>
                      <a:gd name="connsiteX1" fmla="*/ 190500 w 1715865"/>
                      <a:gd name="connsiteY1" fmla="*/ 205740 h 660508"/>
                      <a:gd name="connsiteX2" fmla="*/ 731520 w 1715865"/>
                      <a:gd name="connsiteY2" fmla="*/ 266700 h 660508"/>
                      <a:gd name="connsiteX3" fmla="*/ 1211580 w 1715865"/>
                      <a:gd name="connsiteY3" fmla="*/ 624840 h 660508"/>
                      <a:gd name="connsiteX4" fmla="*/ 1684020 w 1715865"/>
                      <a:gd name="connsiteY4" fmla="*/ 647700 h 660508"/>
                      <a:gd name="connsiteX5" fmla="*/ 1684020 w 1715865"/>
                      <a:gd name="connsiteY5" fmla="*/ 640080 h 6605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15865" h="660508">
                        <a:moveTo>
                          <a:pt x="0" y="0"/>
                        </a:moveTo>
                        <a:cubicBezTo>
                          <a:pt x="34290" y="80645"/>
                          <a:pt x="68580" y="161290"/>
                          <a:pt x="190500" y="205740"/>
                        </a:cubicBezTo>
                        <a:cubicBezTo>
                          <a:pt x="312420" y="250190"/>
                          <a:pt x="561340" y="196850"/>
                          <a:pt x="731520" y="266700"/>
                        </a:cubicBezTo>
                        <a:cubicBezTo>
                          <a:pt x="901700" y="336550"/>
                          <a:pt x="1052830" y="561340"/>
                          <a:pt x="1211580" y="624840"/>
                        </a:cubicBezTo>
                        <a:cubicBezTo>
                          <a:pt x="1370330" y="688340"/>
                          <a:pt x="1684020" y="647700"/>
                          <a:pt x="1684020" y="647700"/>
                        </a:cubicBezTo>
                        <a:cubicBezTo>
                          <a:pt x="1762760" y="650240"/>
                          <a:pt x="1668780" y="654050"/>
                          <a:pt x="1684020" y="640080"/>
                        </a:cubicBezTo>
                      </a:path>
                    </a:pathLst>
                  </a:custGeom>
                  <a:noFill/>
                  <a:ln w="76200">
                    <a:solidFill>
                      <a:srgbClr val="89B8E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43260" tIns="121632" rIns="243260" bIns="12163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39" name="任意多边形 8">
                    <a:extLst>
                      <a:ext uri="{FF2B5EF4-FFF2-40B4-BE49-F238E27FC236}">
                        <a16:creationId xmlns:a16="http://schemas.microsoft.com/office/drawing/2014/main" id="{414583CE-B19F-4A46-80A6-09F1D91D2BF8}"/>
                      </a:ext>
                    </a:extLst>
                  </p:cNvPr>
                  <p:cNvSpPr/>
                  <p:nvPr/>
                </p:nvSpPr>
                <p:spPr>
                  <a:xfrm>
                    <a:off x="11879580" y="1476354"/>
                    <a:ext cx="1714500" cy="752496"/>
                  </a:xfrm>
                  <a:custGeom>
                    <a:avLst/>
                    <a:gdLst>
                      <a:gd name="connsiteX0" fmla="*/ 0 w 1714500"/>
                      <a:gd name="connsiteY0" fmla="*/ 55266 h 752496"/>
                      <a:gd name="connsiteX1" fmla="*/ 480060 w 1714500"/>
                      <a:gd name="connsiteY1" fmla="*/ 40026 h 752496"/>
                      <a:gd name="connsiteX2" fmla="*/ 792480 w 1714500"/>
                      <a:gd name="connsiteY2" fmla="*/ 504846 h 752496"/>
                      <a:gd name="connsiteX3" fmla="*/ 1470660 w 1714500"/>
                      <a:gd name="connsiteY3" fmla="*/ 504846 h 752496"/>
                      <a:gd name="connsiteX4" fmla="*/ 1676400 w 1714500"/>
                      <a:gd name="connsiteY4" fmla="*/ 725826 h 752496"/>
                      <a:gd name="connsiteX5" fmla="*/ 1714500 w 1714500"/>
                      <a:gd name="connsiteY5" fmla="*/ 733446 h 752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14500" h="752496">
                        <a:moveTo>
                          <a:pt x="0" y="55266"/>
                        </a:moveTo>
                        <a:cubicBezTo>
                          <a:pt x="173990" y="10181"/>
                          <a:pt x="347980" y="-34904"/>
                          <a:pt x="480060" y="40026"/>
                        </a:cubicBezTo>
                        <a:cubicBezTo>
                          <a:pt x="612140" y="114956"/>
                          <a:pt x="627380" y="427376"/>
                          <a:pt x="792480" y="504846"/>
                        </a:cubicBezTo>
                        <a:cubicBezTo>
                          <a:pt x="957580" y="582316"/>
                          <a:pt x="1323340" y="468016"/>
                          <a:pt x="1470660" y="504846"/>
                        </a:cubicBezTo>
                        <a:cubicBezTo>
                          <a:pt x="1617980" y="541676"/>
                          <a:pt x="1635760" y="687726"/>
                          <a:pt x="1676400" y="725826"/>
                        </a:cubicBezTo>
                        <a:cubicBezTo>
                          <a:pt x="1717040" y="763926"/>
                          <a:pt x="1684020" y="756306"/>
                          <a:pt x="1714500" y="733446"/>
                        </a:cubicBezTo>
                      </a:path>
                    </a:pathLst>
                  </a:custGeom>
                  <a:noFill/>
                  <a:ln w="76200">
                    <a:solidFill>
                      <a:srgbClr val="4992D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43260" tIns="121632" rIns="243260" bIns="12163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91" name="组合 87">
                  <a:extLst>
                    <a:ext uri="{FF2B5EF4-FFF2-40B4-BE49-F238E27FC236}">
                      <a16:creationId xmlns:a16="http://schemas.microsoft.com/office/drawing/2014/main" id="{33292ADC-18C7-4945-9092-502D8816105A}"/>
                    </a:ext>
                  </a:extLst>
                </p:cNvPr>
                <p:cNvGrpSpPr/>
                <p:nvPr/>
              </p:nvGrpSpPr>
              <p:grpSpPr>
                <a:xfrm rot="20767242">
                  <a:off x="9865411" y="1520993"/>
                  <a:ext cx="911007" cy="409966"/>
                  <a:chOff x="11868694" y="2598188"/>
                  <a:chExt cx="1726316" cy="752496"/>
                </a:xfrm>
              </p:grpSpPr>
              <p:cxnSp>
                <p:nvCxnSpPr>
                  <p:cNvPr id="2118" name="直接连接符 287">
                    <a:extLst>
                      <a:ext uri="{FF2B5EF4-FFF2-40B4-BE49-F238E27FC236}">
                        <a16:creationId xmlns:a16="http://schemas.microsoft.com/office/drawing/2014/main" id="{27A47596-59C1-EC40-9317-D8BF99434932}"/>
                      </a:ext>
                    </a:extLst>
                  </p:cNvPr>
                  <p:cNvCxnSpPr/>
                  <p:nvPr/>
                </p:nvCxnSpPr>
                <p:spPr>
                  <a:xfrm rot="9398280" flipH="1">
                    <a:off x="12108531" y="2914795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FAD8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9" name="直接连接符 290">
                    <a:extLst>
                      <a:ext uri="{FF2B5EF4-FFF2-40B4-BE49-F238E27FC236}">
                        <a16:creationId xmlns:a16="http://schemas.microsoft.com/office/drawing/2014/main" id="{08F346CD-15D5-244B-8888-F7567DA76B1F}"/>
                      </a:ext>
                    </a:extLst>
                  </p:cNvPr>
                  <p:cNvCxnSpPr/>
                  <p:nvPr/>
                </p:nvCxnSpPr>
                <p:spPr>
                  <a:xfrm rot="9398280" flipH="1">
                    <a:off x="11996452" y="2930769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FAD8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0" name="直接连接符 291">
                    <a:extLst>
                      <a:ext uri="{FF2B5EF4-FFF2-40B4-BE49-F238E27FC236}">
                        <a16:creationId xmlns:a16="http://schemas.microsoft.com/office/drawing/2014/main" id="{1C8F31B5-8458-314F-8252-72651A7C9398}"/>
                      </a:ext>
                    </a:extLst>
                  </p:cNvPr>
                  <p:cNvCxnSpPr/>
                  <p:nvPr/>
                </p:nvCxnSpPr>
                <p:spPr>
                  <a:xfrm rot="9398280" flipH="1">
                    <a:off x="12218749" y="2876863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FAD8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1" name="直接连接符 294">
                    <a:extLst>
                      <a:ext uri="{FF2B5EF4-FFF2-40B4-BE49-F238E27FC236}">
                        <a16:creationId xmlns:a16="http://schemas.microsoft.com/office/drawing/2014/main" id="{99ED7ABD-C690-334A-9AEF-868953798F87}"/>
                      </a:ext>
                    </a:extLst>
                  </p:cNvPr>
                  <p:cNvCxnSpPr/>
                  <p:nvPr/>
                </p:nvCxnSpPr>
                <p:spPr>
                  <a:xfrm rot="9398280" flipH="1">
                    <a:off x="12702491" y="2825631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FAD8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2" name="直接连接符 295">
                    <a:extLst>
                      <a:ext uri="{FF2B5EF4-FFF2-40B4-BE49-F238E27FC236}">
                        <a16:creationId xmlns:a16="http://schemas.microsoft.com/office/drawing/2014/main" id="{3DDE3ACE-FE24-3B42-A1F7-9F61D6523049}"/>
                      </a:ext>
                    </a:extLst>
                  </p:cNvPr>
                  <p:cNvCxnSpPr/>
                  <p:nvPr/>
                </p:nvCxnSpPr>
                <p:spPr>
                  <a:xfrm rot="9398280" flipH="1">
                    <a:off x="12573120" y="2822213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FAD8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3" name="直接连接符 300">
                    <a:extLst>
                      <a:ext uri="{FF2B5EF4-FFF2-40B4-BE49-F238E27FC236}">
                        <a16:creationId xmlns:a16="http://schemas.microsoft.com/office/drawing/2014/main" id="{C08E976A-DA46-8D41-BC62-29D5359B320F}"/>
                      </a:ext>
                    </a:extLst>
                  </p:cNvPr>
                  <p:cNvCxnSpPr/>
                  <p:nvPr/>
                </p:nvCxnSpPr>
                <p:spPr>
                  <a:xfrm rot="9398280" flipH="1">
                    <a:off x="12806043" y="2865444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FAD8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4" name="直接连接符 305">
                    <a:extLst>
                      <a:ext uri="{FF2B5EF4-FFF2-40B4-BE49-F238E27FC236}">
                        <a16:creationId xmlns:a16="http://schemas.microsoft.com/office/drawing/2014/main" id="{E67FCA4A-FCFF-8144-B2FB-3E9A84FA0E63}"/>
                      </a:ext>
                    </a:extLst>
                  </p:cNvPr>
                  <p:cNvCxnSpPr/>
                  <p:nvPr/>
                </p:nvCxnSpPr>
                <p:spPr>
                  <a:xfrm rot="9398280" flipH="1">
                    <a:off x="13244694" y="2894526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FAD8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5" name="直接连接符 318">
                    <a:extLst>
                      <a:ext uri="{FF2B5EF4-FFF2-40B4-BE49-F238E27FC236}">
                        <a16:creationId xmlns:a16="http://schemas.microsoft.com/office/drawing/2014/main" id="{C346C7B0-28E5-3A4F-9BB4-2F8E53B16CBE}"/>
                      </a:ext>
                    </a:extLst>
                  </p:cNvPr>
                  <p:cNvCxnSpPr/>
                  <p:nvPr/>
                </p:nvCxnSpPr>
                <p:spPr>
                  <a:xfrm rot="9398280" flipH="1">
                    <a:off x="13121574" y="2921772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FAD8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6" name="直接连接符 323">
                    <a:extLst>
                      <a:ext uri="{FF2B5EF4-FFF2-40B4-BE49-F238E27FC236}">
                        <a16:creationId xmlns:a16="http://schemas.microsoft.com/office/drawing/2014/main" id="{30D1A379-2AFD-9340-A650-576BC5B19B96}"/>
                      </a:ext>
                    </a:extLst>
                  </p:cNvPr>
                  <p:cNvCxnSpPr/>
                  <p:nvPr/>
                </p:nvCxnSpPr>
                <p:spPr>
                  <a:xfrm rot="9398280" flipH="1">
                    <a:off x="13379735" y="2882881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FAD8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7" name="任意多边形 328">
                    <a:extLst>
                      <a:ext uri="{FF2B5EF4-FFF2-40B4-BE49-F238E27FC236}">
                        <a16:creationId xmlns:a16="http://schemas.microsoft.com/office/drawing/2014/main" id="{5363ED28-C6D7-FF4E-B9CA-201986407AC4}"/>
                      </a:ext>
                    </a:extLst>
                  </p:cNvPr>
                  <p:cNvSpPr/>
                  <p:nvPr/>
                </p:nvSpPr>
                <p:spPr>
                  <a:xfrm rot="9398280">
                    <a:off x="11868694" y="2684294"/>
                    <a:ext cx="1715865" cy="660508"/>
                  </a:xfrm>
                  <a:custGeom>
                    <a:avLst/>
                    <a:gdLst>
                      <a:gd name="connsiteX0" fmla="*/ 0 w 1715865"/>
                      <a:gd name="connsiteY0" fmla="*/ 0 h 660508"/>
                      <a:gd name="connsiteX1" fmla="*/ 190500 w 1715865"/>
                      <a:gd name="connsiteY1" fmla="*/ 205740 h 660508"/>
                      <a:gd name="connsiteX2" fmla="*/ 731520 w 1715865"/>
                      <a:gd name="connsiteY2" fmla="*/ 266700 h 660508"/>
                      <a:gd name="connsiteX3" fmla="*/ 1211580 w 1715865"/>
                      <a:gd name="connsiteY3" fmla="*/ 624840 h 660508"/>
                      <a:gd name="connsiteX4" fmla="*/ 1684020 w 1715865"/>
                      <a:gd name="connsiteY4" fmla="*/ 647700 h 660508"/>
                      <a:gd name="connsiteX5" fmla="*/ 1684020 w 1715865"/>
                      <a:gd name="connsiteY5" fmla="*/ 640080 h 6605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15865" h="660508">
                        <a:moveTo>
                          <a:pt x="0" y="0"/>
                        </a:moveTo>
                        <a:cubicBezTo>
                          <a:pt x="34290" y="80645"/>
                          <a:pt x="68580" y="161290"/>
                          <a:pt x="190500" y="205740"/>
                        </a:cubicBezTo>
                        <a:cubicBezTo>
                          <a:pt x="312420" y="250190"/>
                          <a:pt x="561340" y="196850"/>
                          <a:pt x="731520" y="266700"/>
                        </a:cubicBezTo>
                        <a:cubicBezTo>
                          <a:pt x="901700" y="336550"/>
                          <a:pt x="1052830" y="561340"/>
                          <a:pt x="1211580" y="624840"/>
                        </a:cubicBezTo>
                        <a:cubicBezTo>
                          <a:pt x="1370330" y="688340"/>
                          <a:pt x="1684020" y="647700"/>
                          <a:pt x="1684020" y="647700"/>
                        </a:cubicBezTo>
                        <a:cubicBezTo>
                          <a:pt x="1762760" y="650240"/>
                          <a:pt x="1668780" y="654050"/>
                          <a:pt x="1684020" y="640080"/>
                        </a:cubicBezTo>
                      </a:path>
                    </a:pathLst>
                  </a:custGeom>
                  <a:noFill/>
                  <a:ln w="76200">
                    <a:solidFill>
                      <a:srgbClr val="F1975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43260" tIns="121632" rIns="243260" bIns="12163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28" name="任意多边形 333">
                    <a:extLst>
                      <a:ext uri="{FF2B5EF4-FFF2-40B4-BE49-F238E27FC236}">
                        <a16:creationId xmlns:a16="http://schemas.microsoft.com/office/drawing/2014/main" id="{16166F19-CE7E-624C-A0EA-BB32E3337FEC}"/>
                      </a:ext>
                    </a:extLst>
                  </p:cNvPr>
                  <p:cNvSpPr/>
                  <p:nvPr/>
                </p:nvSpPr>
                <p:spPr>
                  <a:xfrm rot="9398280">
                    <a:off x="11880510" y="2598188"/>
                    <a:ext cx="1714500" cy="752496"/>
                  </a:xfrm>
                  <a:custGeom>
                    <a:avLst/>
                    <a:gdLst>
                      <a:gd name="connsiteX0" fmla="*/ 0 w 1714500"/>
                      <a:gd name="connsiteY0" fmla="*/ 55266 h 752496"/>
                      <a:gd name="connsiteX1" fmla="*/ 480060 w 1714500"/>
                      <a:gd name="connsiteY1" fmla="*/ 40026 h 752496"/>
                      <a:gd name="connsiteX2" fmla="*/ 792480 w 1714500"/>
                      <a:gd name="connsiteY2" fmla="*/ 504846 h 752496"/>
                      <a:gd name="connsiteX3" fmla="*/ 1470660 w 1714500"/>
                      <a:gd name="connsiteY3" fmla="*/ 504846 h 752496"/>
                      <a:gd name="connsiteX4" fmla="*/ 1676400 w 1714500"/>
                      <a:gd name="connsiteY4" fmla="*/ 725826 h 752496"/>
                      <a:gd name="connsiteX5" fmla="*/ 1714500 w 1714500"/>
                      <a:gd name="connsiteY5" fmla="*/ 733446 h 752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14500" h="752496">
                        <a:moveTo>
                          <a:pt x="0" y="55266"/>
                        </a:moveTo>
                        <a:cubicBezTo>
                          <a:pt x="173990" y="10181"/>
                          <a:pt x="347980" y="-34904"/>
                          <a:pt x="480060" y="40026"/>
                        </a:cubicBezTo>
                        <a:cubicBezTo>
                          <a:pt x="612140" y="114956"/>
                          <a:pt x="627380" y="427376"/>
                          <a:pt x="792480" y="504846"/>
                        </a:cubicBezTo>
                        <a:cubicBezTo>
                          <a:pt x="957580" y="582316"/>
                          <a:pt x="1323340" y="468016"/>
                          <a:pt x="1470660" y="504846"/>
                        </a:cubicBezTo>
                        <a:cubicBezTo>
                          <a:pt x="1617980" y="541676"/>
                          <a:pt x="1635760" y="687726"/>
                          <a:pt x="1676400" y="725826"/>
                        </a:cubicBezTo>
                        <a:cubicBezTo>
                          <a:pt x="1717040" y="763926"/>
                          <a:pt x="1684020" y="756306"/>
                          <a:pt x="1714500" y="733446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43260" tIns="121632" rIns="243260" bIns="12163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92" name="文本框 338">
                  <a:extLst>
                    <a:ext uri="{FF2B5EF4-FFF2-40B4-BE49-F238E27FC236}">
                      <a16:creationId xmlns:a16="http://schemas.microsoft.com/office/drawing/2014/main" id="{FBC8CD08-F6F6-6244-B263-2BCE26694F2C}"/>
                    </a:ext>
                  </a:extLst>
                </p:cNvPr>
                <p:cNvSpPr txBox="1"/>
                <p:nvPr/>
              </p:nvSpPr>
              <p:spPr>
                <a:xfrm rot="597397">
                  <a:off x="9842126" y="611513"/>
                  <a:ext cx="1062637" cy="2547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5B9B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convolution</a:t>
                  </a:r>
                  <a:endParaRPr lang="zh-CN" altLang="en-US" sz="2800" b="1" dirty="0">
                    <a:solidFill>
                      <a:srgbClr val="5B9BD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3" name="文本框 339">
                  <a:extLst>
                    <a:ext uri="{FF2B5EF4-FFF2-40B4-BE49-F238E27FC236}">
                      <a16:creationId xmlns:a16="http://schemas.microsoft.com/office/drawing/2014/main" id="{222C5253-9E6C-E84F-89E9-E3E0E73334B2}"/>
                    </a:ext>
                  </a:extLst>
                </p:cNvPr>
                <p:cNvSpPr txBox="1"/>
                <p:nvPr/>
              </p:nvSpPr>
              <p:spPr>
                <a:xfrm rot="20840967">
                  <a:off x="9795252" y="1388200"/>
                  <a:ext cx="1062637" cy="2547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EF8A4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convolution</a:t>
                  </a:r>
                  <a:endParaRPr lang="zh-CN" altLang="en-US" sz="2000" b="1" dirty="0">
                    <a:solidFill>
                      <a:srgbClr val="EF8A4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4" name="文本框 368">
                  <a:extLst>
                    <a:ext uri="{FF2B5EF4-FFF2-40B4-BE49-F238E27FC236}">
                      <a16:creationId xmlns:a16="http://schemas.microsoft.com/office/drawing/2014/main" id="{38619AC5-7F47-6440-BF7F-61953D6AA546}"/>
                    </a:ext>
                  </a:extLst>
                </p:cNvPr>
                <p:cNvSpPr txBox="1"/>
                <p:nvPr/>
              </p:nvSpPr>
              <p:spPr>
                <a:xfrm rot="20022732">
                  <a:off x="9796645" y="2149439"/>
                  <a:ext cx="1062637" cy="2547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7030A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convolution</a:t>
                  </a:r>
                  <a:endParaRPr lang="zh-CN" altLang="en-US" sz="28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95" name="组合 88">
                  <a:extLst>
                    <a:ext uri="{FF2B5EF4-FFF2-40B4-BE49-F238E27FC236}">
                      <a16:creationId xmlns:a16="http://schemas.microsoft.com/office/drawing/2014/main" id="{FC207CFF-0A75-2C48-9885-F3ADE3F2748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20918796">
                  <a:off x="9909256" y="2278902"/>
                  <a:ext cx="898497" cy="397340"/>
                  <a:chOff x="11919786" y="3604175"/>
                  <a:chExt cx="1719293" cy="760319"/>
                </a:xfrm>
              </p:grpSpPr>
              <p:cxnSp>
                <p:nvCxnSpPr>
                  <p:cNvPr id="2107" name="直接连接符 346">
                    <a:extLst>
                      <a:ext uri="{FF2B5EF4-FFF2-40B4-BE49-F238E27FC236}">
                        <a16:creationId xmlns:a16="http://schemas.microsoft.com/office/drawing/2014/main" id="{C72B6126-AD2B-1A44-93A8-9C5217FE256C}"/>
                      </a:ext>
                    </a:extLst>
                  </p:cNvPr>
                  <p:cNvCxnSpPr/>
                  <p:nvPr/>
                </p:nvCxnSpPr>
                <p:spPr>
                  <a:xfrm rot="19221954" flipH="1">
                    <a:off x="13262172" y="3706600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D4C0E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8" name="直接连接符 347">
                    <a:extLst>
                      <a:ext uri="{FF2B5EF4-FFF2-40B4-BE49-F238E27FC236}">
                        <a16:creationId xmlns:a16="http://schemas.microsoft.com/office/drawing/2014/main" id="{8828820A-3CAD-154C-BDCA-1C0509E67FA7}"/>
                      </a:ext>
                    </a:extLst>
                  </p:cNvPr>
                  <p:cNvCxnSpPr/>
                  <p:nvPr/>
                </p:nvCxnSpPr>
                <p:spPr>
                  <a:xfrm rot="19221954" flipH="1">
                    <a:off x="13365286" y="3659861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D4C0E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9" name="直接连接符 348">
                    <a:extLst>
                      <a:ext uri="{FF2B5EF4-FFF2-40B4-BE49-F238E27FC236}">
                        <a16:creationId xmlns:a16="http://schemas.microsoft.com/office/drawing/2014/main" id="{1C40FCA9-23B8-3248-8205-73A864AF241C}"/>
                      </a:ext>
                    </a:extLst>
                  </p:cNvPr>
                  <p:cNvCxnSpPr/>
                  <p:nvPr/>
                </p:nvCxnSpPr>
                <p:spPr>
                  <a:xfrm rot="19221954" flipH="1">
                    <a:off x="13165218" y="3767800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D4C0E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0" name="直接连接符 350">
                    <a:extLst>
                      <a:ext uri="{FF2B5EF4-FFF2-40B4-BE49-F238E27FC236}">
                        <a16:creationId xmlns:a16="http://schemas.microsoft.com/office/drawing/2014/main" id="{D723B686-51B8-E74E-AE9C-4DDC6852A3B2}"/>
                      </a:ext>
                    </a:extLst>
                  </p:cNvPr>
                  <p:cNvCxnSpPr/>
                  <p:nvPr/>
                </p:nvCxnSpPr>
                <p:spPr>
                  <a:xfrm rot="19221954" flipH="1">
                    <a:off x="12715209" y="3952523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D4C0E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1" name="直接连接符 351">
                    <a:extLst>
                      <a:ext uri="{FF2B5EF4-FFF2-40B4-BE49-F238E27FC236}">
                        <a16:creationId xmlns:a16="http://schemas.microsoft.com/office/drawing/2014/main" id="{48195C66-7C6E-174D-A38B-3C5FA2274846}"/>
                      </a:ext>
                    </a:extLst>
                  </p:cNvPr>
                  <p:cNvCxnSpPr/>
                  <p:nvPr/>
                </p:nvCxnSpPr>
                <p:spPr>
                  <a:xfrm rot="19221954" flipH="1">
                    <a:off x="12840356" y="3919556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D4C0E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2" name="直接连接符 352">
                    <a:extLst>
                      <a:ext uri="{FF2B5EF4-FFF2-40B4-BE49-F238E27FC236}">
                        <a16:creationId xmlns:a16="http://schemas.microsoft.com/office/drawing/2014/main" id="{4E0DB5CA-69F7-7647-8D89-C797CF1B397F}"/>
                      </a:ext>
                    </a:extLst>
                  </p:cNvPr>
                  <p:cNvCxnSpPr/>
                  <p:nvPr/>
                </p:nvCxnSpPr>
                <p:spPr>
                  <a:xfrm rot="19221954" flipH="1">
                    <a:off x="12604650" y="3943321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D4C0E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3" name="直接连接符 353">
                    <a:extLst>
                      <a:ext uri="{FF2B5EF4-FFF2-40B4-BE49-F238E27FC236}">
                        <a16:creationId xmlns:a16="http://schemas.microsoft.com/office/drawing/2014/main" id="{C8FD15B4-2C41-F447-8E25-201DC13CD1F4}"/>
                      </a:ext>
                    </a:extLst>
                  </p:cNvPr>
                  <p:cNvCxnSpPr/>
                  <p:nvPr/>
                </p:nvCxnSpPr>
                <p:spPr>
                  <a:xfrm rot="19221954" flipH="1">
                    <a:off x="12175422" y="4038314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D4C0E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4" name="直接连接符 364">
                    <a:extLst>
                      <a:ext uri="{FF2B5EF4-FFF2-40B4-BE49-F238E27FC236}">
                        <a16:creationId xmlns:a16="http://schemas.microsoft.com/office/drawing/2014/main" id="{31E05E8B-CE63-8945-AE96-0B113D6F88A0}"/>
                      </a:ext>
                    </a:extLst>
                  </p:cNvPr>
                  <p:cNvCxnSpPr/>
                  <p:nvPr/>
                </p:nvCxnSpPr>
                <p:spPr>
                  <a:xfrm rot="19221954" flipH="1">
                    <a:off x="12285976" y="3977661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D4C0E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5" name="直接连接符 365">
                    <a:extLst>
                      <a:ext uri="{FF2B5EF4-FFF2-40B4-BE49-F238E27FC236}">
                        <a16:creationId xmlns:a16="http://schemas.microsoft.com/office/drawing/2014/main" id="{E3C38E5A-36BC-7B4F-A182-883532D51EC3}"/>
                      </a:ext>
                    </a:extLst>
                  </p:cNvPr>
                  <p:cNvCxnSpPr/>
                  <p:nvPr/>
                </p:nvCxnSpPr>
                <p:spPr>
                  <a:xfrm rot="19221954" flipH="1">
                    <a:off x="12049053" y="4087330"/>
                    <a:ext cx="117147" cy="182659"/>
                  </a:xfrm>
                  <a:prstGeom prst="line">
                    <a:avLst/>
                  </a:prstGeom>
                  <a:ln w="63500">
                    <a:solidFill>
                      <a:srgbClr val="D4C0E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16" name="任意多边形 367">
                    <a:extLst>
                      <a:ext uri="{FF2B5EF4-FFF2-40B4-BE49-F238E27FC236}">
                        <a16:creationId xmlns:a16="http://schemas.microsoft.com/office/drawing/2014/main" id="{AB9C2A74-4BA0-324B-BF98-3B71F11CF631}"/>
                      </a:ext>
                    </a:extLst>
                  </p:cNvPr>
                  <p:cNvSpPr/>
                  <p:nvPr/>
                </p:nvSpPr>
                <p:spPr>
                  <a:xfrm rot="19221954">
                    <a:off x="11924579" y="3611998"/>
                    <a:ext cx="1714500" cy="752496"/>
                  </a:xfrm>
                  <a:custGeom>
                    <a:avLst/>
                    <a:gdLst>
                      <a:gd name="connsiteX0" fmla="*/ 0 w 1714500"/>
                      <a:gd name="connsiteY0" fmla="*/ 55266 h 752496"/>
                      <a:gd name="connsiteX1" fmla="*/ 480060 w 1714500"/>
                      <a:gd name="connsiteY1" fmla="*/ 40026 h 752496"/>
                      <a:gd name="connsiteX2" fmla="*/ 792480 w 1714500"/>
                      <a:gd name="connsiteY2" fmla="*/ 504846 h 752496"/>
                      <a:gd name="connsiteX3" fmla="*/ 1470660 w 1714500"/>
                      <a:gd name="connsiteY3" fmla="*/ 504846 h 752496"/>
                      <a:gd name="connsiteX4" fmla="*/ 1676400 w 1714500"/>
                      <a:gd name="connsiteY4" fmla="*/ 725826 h 752496"/>
                      <a:gd name="connsiteX5" fmla="*/ 1714500 w 1714500"/>
                      <a:gd name="connsiteY5" fmla="*/ 733446 h 752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14500" h="752496">
                        <a:moveTo>
                          <a:pt x="0" y="55266"/>
                        </a:moveTo>
                        <a:cubicBezTo>
                          <a:pt x="173990" y="10181"/>
                          <a:pt x="347980" y="-34904"/>
                          <a:pt x="480060" y="40026"/>
                        </a:cubicBezTo>
                        <a:cubicBezTo>
                          <a:pt x="612140" y="114956"/>
                          <a:pt x="627380" y="427376"/>
                          <a:pt x="792480" y="504846"/>
                        </a:cubicBezTo>
                        <a:cubicBezTo>
                          <a:pt x="957580" y="582316"/>
                          <a:pt x="1323340" y="468016"/>
                          <a:pt x="1470660" y="504846"/>
                        </a:cubicBezTo>
                        <a:cubicBezTo>
                          <a:pt x="1617980" y="541676"/>
                          <a:pt x="1635760" y="687726"/>
                          <a:pt x="1676400" y="725826"/>
                        </a:cubicBezTo>
                        <a:cubicBezTo>
                          <a:pt x="1717040" y="763926"/>
                          <a:pt x="1684020" y="756306"/>
                          <a:pt x="1714500" y="733446"/>
                        </a:cubicBezTo>
                      </a:path>
                    </a:pathLst>
                  </a:custGeom>
                  <a:noFill/>
                  <a:ln w="76200">
                    <a:solidFill>
                      <a:srgbClr val="976BB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43260" tIns="121632" rIns="243260" bIns="12163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17" name="任意多边形 366">
                    <a:extLst>
                      <a:ext uri="{FF2B5EF4-FFF2-40B4-BE49-F238E27FC236}">
                        <a16:creationId xmlns:a16="http://schemas.microsoft.com/office/drawing/2014/main" id="{307F8CD6-B9AA-3B43-81E6-AF52AF7B2DB9}"/>
                      </a:ext>
                    </a:extLst>
                  </p:cNvPr>
                  <p:cNvSpPr/>
                  <p:nvPr/>
                </p:nvSpPr>
                <p:spPr>
                  <a:xfrm rot="19221954">
                    <a:off x="11919786" y="3604175"/>
                    <a:ext cx="1715865" cy="660508"/>
                  </a:xfrm>
                  <a:custGeom>
                    <a:avLst/>
                    <a:gdLst>
                      <a:gd name="connsiteX0" fmla="*/ 0 w 1715865"/>
                      <a:gd name="connsiteY0" fmla="*/ 0 h 660508"/>
                      <a:gd name="connsiteX1" fmla="*/ 190500 w 1715865"/>
                      <a:gd name="connsiteY1" fmla="*/ 205740 h 660508"/>
                      <a:gd name="connsiteX2" fmla="*/ 731520 w 1715865"/>
                      <a:gd name="connsiteY2" fmla="*/ 266700 h 660508"/>
                      <a:gd name="connsiteX3" fmla="*/ 1211580 w 1715865"/>
                      <a:gd name="connsiteY3" fmla="*/ 624840 h 660508"/>
                      <a:gd name="connsiteX4" fmla="*/ 1684020 w 1715865"/>
                      <a:gd name="connsiteY4" fmla="*/ 647700 h 660508"/>
                      <a:gd name="connsiteX5" fmla="*/ 1684020 w 1715865"/>
                      <a:gd name="connsiteY5" fmla="*/ 640080 h 6605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15865" h="660508">
                        <a:moveTo>
                          <a:pt x="0" y="0"/>
                        </a:moveTo>
                        <a:cubicBezTo>
                          <a:pt x="34290" y="80645"/>
                          <a:pt x="68580" y="161290"/>
                          <a:pt x="190500" y="205740"/>
                        </a:cubicBezTo>
                        <a:cubicBezTo>
                          <a:pt x="312420" y="250190"/>
                          <a:pt x="561340" y="196850"/>
                          <a:pt x="731520" y="266700"/>
                        </a:cubicBezTo>
                        <a:cubicBezTo>
                          <a:pt x="901700" y="336550"/>
                          <a:pt x="1052830" y="561340"/>
                          <a:pt x="1211580" y="624840"/>
                        </a:cubicBezTo>
                        <a:cubicBezTo>
                          <a:pt x="1370330" y="688340"/>
                          <a:pt x="1684020" y="647700"/>
                          <a:pt x="1684020" y="647700"/>
                        </a:cubicBezTo>
                        <a:cubicBezTo>
                          <a:pt x="1762760" y="650240"/>
                          <a:pt x="1668780" y="654050"/>
                          <a:pt x="1684020" y="640080"/>
                        </a:cubicBezTo>
                      </a:path>
                    </a:pathLst>
                  </a:custGeom>
                  <a:noFill/>
                  <a:ln w="762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43260" tIns="121632" rIns="243260" bIns="12163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6" name="椭圆 369">
                      <a:extLst>
                        <a:ext uri="{FF2B5EF4-FFF2-40B4-BE49-F238E27FC236}">
                          <a16:creationId xmlns:a16="http://schemas.microsoft.com/office/drawing/2014/main" id="{2AF51C7E-424F-DB4A-8178-CFEDF48DF3F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499476" y="3179501"/>
                      <a:ext cx="297829" cy="297829"/>
                    </a:xfrm>
                    <a:prstGeom prst="ellipse">
                      <a:avLst/>
                    </a:prstGeom>
                    <a:solidFill>
                      <a:srgbClr val="FF0000">
                        <a:alpha val="30000"/>
                      </a:srgbClr>
                    </a:solidFill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zh-CN" altLang="en-US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96" name="椭圆 369">
                      <a:extLst>
                        <a:ext uri="{FF2B5EF4-FFF2-40B4-BE49-F238E27FC236}">
                          <a16:creationId xmlns:a16="http://schemas.microsoft.com/office/drawing/2014/main" id="{2AF51C7E-424F-DB4A-8178-CFEDF48DF3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9476" y="3179501"/>
                      <a:ext cx="297829" cy="297829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 l="-15217" b="-18182"/>
                      </a:stretch>
                    </a:blipFill>
                    <a:ln w="19050">
                      <a:solidFill>
                        <a:srgbClr val="C0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97" name="组合 370">
                  <a:extLst>
                    <a:ext uri="{FF2B5EF4-FFF2-40B4-BE49-F238E27FC236}">
                      <a16:creationId xmlns:a16="http://schemas.microsoft.com/office/drawing/2014/main" id="{4ADC99BA-C7F1-F64B-8496-550615FE2D7E}"/>
                    </a:ext>
                  </a:extLst>
                </p:cNvPr>
                <p:cNvGrpSpPr/>
                <p:nvPr/>
              </p:nvGrpSpPr>
              <p:grpSpPr>
                <a:xfrm rot="5400000">
                  <a:off x="10825495" y="956397"/>
                  <a:ext cx="162660" cy="80185"/>
                  <a:chOff x="5938237" y="3148660"/>
                  <a:chExt cx="255600" cy="126000"/>
                </a:xfrm>
              </p:grpSpPr>
              <p:sp>
                <p:nvSpPr>
                  <p:cNvPr id="2105" name="矩形 371">
                    <a:extLst>
                      <a:ext uri="{FF2B5EF4-FFF2-40B4-BE49-F238E27FC236}">
                        <a16:creationId xmlns:a16="http://schemas.microsoft.com/office/drawing/2014/main" id="{E72A2CD7-9919-5342-899C-9AA94FAB5F73}"/>
                      </a:ext>
                    </a:extLst>
                  </p:cNvPr>
                  <p:cNvSpPr/>
                  <p:nvPr/>
                </p:nvSpPr>
                <p:spPr>
                  <a:xfrm>
                    <a:off x="6067836" y="3148660"/>
                    <a:ext cx="126001" cy="12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06" name="矩形 372">
                    <a:extLst>
                      <a:ext uri="{FF2B5EF4-FFF2-40B4-BE49-F238E27FC236}">
                        <a16:creationId xmlns:a16="http://schemas.microsoft.com/office/drawing/2014/main" id="{D20E8402-09FF-4C43-8940-8EE67DD30621}"/>
                      </a:ext>
                    </a:extLst>
                  </p:cNvPr>
                  <p:cNvSpPr/>
                  <p:nvPr/>
                </p:nvSpPr>
                <p:spPr>
                  <a:xfrm>
                    <a:off x="5938237" y="3148660"/>
                    <a:ext cx="126000" cy="12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98" name="组合 373">
                  <a:extLst>
                    <a:ext uri="{FF2B5EF4-FFF2-40B4-BE49-F238E27FC236}">
                      <a16:creationId xmlns:a16="http://schemas.microsoft.com/office/drawing/2014/main" id="{A8D6ABBF-C81C-6B47-BBD0-283869220C95}"/>
                    </a:ext>
                  </a:extLst>
                </p:cNvPr>
                <p:cNvGrpSpPr/>
                <p:nvPr/>
              </p:nvGrpSpPr>
              <p:grpSpPr>
                <a:xfrm rot="5400000">
                  <a:off x="10807911" y="1549879"/>
                  <a:ext cx="162660" cy="80185"/>
                  <a:chOff x="5938237" y="3148660"/>
                  <a:chExt cx="255600" cy="126000"/>
                </a:xfrm>
              </p:grpSpPr>
              <p:sp>
                <p:nvSpPr>
                  <p:cNvPr id="2103" name="矩形 374">
                    <a:extLst>
                      <a:ext uri="{FF2B5EF4-FFF2-40B4-BE49-F238E27FC236}">
                        <a16:creationId xmlns:a16="http://schemas.microsoft.com/office/drawing/2014/main" id="{9258D134-F7D0-1D4F-8A5B-D4DA9C26456E}"/>
                      </a:ext>
                    </a:extLst>
                  </p:cNvPr>
                  <p:cNvSpPr/>
                  <p:nvPr/>
                </p:nvSpPr>
                <p:spPr>
                  <a:xfrm>
                    <a:off x="6067836" y="3148660"/>
                    <a:ext cx="126001" cy="126000"/>
                  </a:xfrm>
                  <a:prstGeom prst="rect">
                    <a:avLst/>
                  </a:prstGeom>
                  <a:solidFill>
                    <a:srgbClr val="EE9457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04" name="矩形 375">
                    <a:extLst>
                      <a:ext uri="{FF2B5EF4-FFF2-40B4-BE49-F238E27FC236}">
                        <a16:creationId xmlns:a16="http://schemas.microsoft.com/office/drawing/2014/main" id="{FC59965A-064A-8243-ABBC-F10D546EF90F}"/>
                      </a:ext>
                    </a:extLst>
                  </p:cNvPr>
                  <p:cNvSpPr/>
                  <p:nvPr/>
                </p:nvSpPr>
                <p:spPr>
                  <a:xfrm>
                    <a:off x="5938237" y="3148660"/>
                    <a:ext cx="126000" cy="126000"/>
                  </a:xfrm>
                  <a:prstGeom prst="rect">
                    <a:avLst/>
                  </a:prstGeom>
                  <a:solidFill>
                    <a:srgbClr val="EE9457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99" name="组合 376">
                  <a:extLst>
                    <a:ext uri="{FF2B5EF4-FFF2-40B4-BE49-F238E27FC236}">
                      <a16:creationId xmlns:a16="http://schemas.microsoft.com/office/drawing/2014/main" id="{56DCE7CE-E24C-734C-8136-D68384C39858}"/>
                    </a:ext>
                  </a:extLst>
                </p:cNvPr>
                <p:cNvGrpSpPr/>
                <p:nvPr/>
              </p:nvGrpSpPr>
              <p:grpSpPr>
                <a:xfrm rot="5400000">
                  <a:off x="10843079" y="2134568"/>
                  <a:ext cx="162660" cy="80185"/>
                  <a:chOff x="5938237" y="3148660"/>
                  <a:chExt cx="255600" cy="126000"/>
                </a:xfrm>
              </p:grpSpPr>
              <p:sp>
                <p:nvSpPr>
                  <p:cNvPr id="2101" name="矩形 377">
                    <a:extLst>
                      <a:ext uri="{FF2B5EF4-FFF2-40B4-BE49-F238E27FC236}">
                        <a16:creationId xmlns:a16="http://schemas.microsoft.com/office/drawing/2014/main" id="{419B56E7-021A-FD4B-93CC-2F1C251C7152}"/>
                      </a:ext>
                    </a:extLst>
                  </p:cNvPr>
                  <p:cNvSpPr/>
                  <p:nvPr/>
                </p:nvSpPr>
                <p:spPr>
                  <a:xfrm>
                    <a:off x="6067836" y="3148660"/>
                    <a:ext cx="126001" cy="126000"/>
                  </a:xfrm>
                  <a:prstGeom prst="rect">
                    <a:avLst/>
                  </a:prstGeom>
                  <a:solidFill>
                    <a:srgbClr val="7030A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02" name="矩形 378">
                    <a:extLst>
                      <a:ext uri="{FF2B5EF4-FFF2-40B4-BE49-F238E27FC236}">
                        <a16:creationId xmlns:a16="http://schemas.microsoft.com/office/drawing/2014/main" id="{61659773-1B2B-984A-895C-024D0C8FE5AF}"/>
                      </a:ext>
                    </a:extLst>
                  </p:cNvPr>
                  <p:cNvSpPr/>
                  <p:nvPr/>
                </p:nvSpPr>
                <p:spPr>
                  <a:xfrm>
                    <a:off x="5938237" y="3148660"/>
                    <a:ext cx="126000" cy="126000"/>
                  </a:xfrm>
                  <a:prstGeom prst="rect">
                    <a:avLst/>
                  </a:prstGeom>
                  <a:solidFill>
                    <a:srgbClr val="7030A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900" name="组合 104">
                  <a:extLst>
                    <a:ext uri="{FF2B5EF4-FFF2-40B4-BE49-F238E27FC236}">
                      <a16:creationId xmlns:a16="http://schemas.microsoft.com/office/drawing/2014/main" id="{D496424A-BD2B-6F4A-9B48-B91879627C81}"/>
                    </a:ext>
                  </a:extLst>
                </p:cNvPr>
                <p:cNvGrpSpPr/>
                <p:nvPr/>
              </p:nvGrpSpPr>
              <p:grpSpPr>
                <a:xfrm>
                  <a:off x="10398261" y="3063941"/>
                  <a:ext cx="500281" cy="80185"/>
                  <a:chOff x="13449477" y="2522878"/>
                  <a:chExt cx="660205" cy="105817"/>
                </a:xfrm>
              </p:grpSpPr>
              <p:grpSp>
                <p:nvGrpSpPr>
                  <p:cNvPr id="2092" name="组合 379">
                    <a:extLst>
                      <a:ext uri="{FF2B5EF4-FFF2-40B4-BE49-F238E27FC236}">
                        <a16:creationId xmlns:a16="http://schemas.microsoft.com/office/drawing/2014/main" id="{AA3CAA6D-C743-B040-9C6E-700ED41786FB}"/>
                      </a:ext>
                    </a:extLst>
                  </p:cNvPr>
                  <p:cNvGrpSpPr/>
                  <p:nvPr/>
                </p:nvGrpSpPr>
                <p:grpSpPr>
                  <a:xfrm>
                    <a:off x="13449477" y="2522878"/>
                    <a:ext cx="214656" cy="105817"/>
                    <a:chOff x="5938237" y="3148660"/>
                    <a:chExt cx="255600" cy="126000"/>
                  </a:xfrm>
                </p:grpSpPr>
                <p:sp>
                  <p:nvSpPr>
                    <p:cNvPr id="2099" name="矩形 380">
                      <a:extLst>
                        <a:ext uri="{FF2B5EF4-FFF2-40B4-BE49-F238E27FC236}">
                          <a16:creationId xmlns:a16="http://schemas.microsoft.com/office/drawing/2014/main" id="{3F5E66EE-2A7F-BF44-A330-708E5E6FA7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7836" y="3148660"/>
                      <a:ext cx="126001" cy="126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00" name="矩形 381">
                      <a:extLst>
                        <a:ext uri="{FF2B5EF4-FFF2-40B4-BE49-F238E27FC236}">
                          <a16:creationId xmlns:a16="http://schemas.microsoft.com/office/drawing/2014/main" id="{61B670CC-8BF8-0B44-A9F1-023E108E8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8237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093" name="组合 382">
                    <a:extLst>
                      <a:ext uri="{FF2B5EF4-FFF2-40B4-BE49-F238E27FC236}">
                        <a16:creationId xmlns:a16="http://schemas.microsoft.com/office/drawing/2014/main" id="{43C166D8-7EEB-FC4E-B27C-918FB0EC0A8F}"/>
                      </a:ext>
                    </a:extLst>
                  </p:cNvPr>
                  <p:cNvGrpSpPr/>
                  <p:nvPr/>
                </p:nvGrpSpPr>
                <p:grpSpPr>
                  <a:xfrm>
                    <a:off x="13672252" y="2522878"/>
                    <a:ext cx="214656" cy="105817"/>
                    <a:chOff x="5938237" y="3148660"/>
                    <a:chExt cx="255600" cy="126000"/>
                  </a:xfrm>
                </p:grpSpPr>
                <p:sp>
                  <p:nvSpPr>
                    <p:cNvPr id="2097" name="矩形 383">
                      <a:extLst>
                        <a:ext uri="{FF2B5EF4-FFF2-40B4-BE49-F238E27FC236}">
                          <a16:creationId xmlns:a16="http://schemas.microsoft.com/office/drawing/2014/main" id="{EE918F63-261C-314E-AB06-A01A354F4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7836" y="3148660"/>
                      <a:ext cx="126001" cy="126000"/>
                    </a:xfrm>
                    <a:prstGeom prst="rect">
                      <a:avLst/>
                    </a:prstGeom>
                    <a:solidFill>
                      <a:srgbClr val="EE9457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8" name="矩形 384">
                      <a:extLst>
                        <a:ext uri="{FF2B5EF4-FFF2-40B4-BE49-F238E27FC236}">
                          <a16:creationId xmlns:a16="http://schemas.microsoft.com/office/drawing/2014/main" id="{FF3A18F0-2696-4048-A004-9FA2C625C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8237" y="3148660"/>
                      <a:ext cx="126000" cy="126000"/>
                    </a:xfrm>
                    <a:prstGeom prst="rect">
                      <a:avLst/>
                    </a:prstGeom>
                    <a:solidFill>
                      <a:srgbClr val="EE9457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094" name="组合 385">
                    <a:extLst>
                      <a:ext uri="{FF2B5EF4-FFF2-40B4-BE49-F238E27FC236}">
                        <a16:creationId xmlns:a16="http://schemas.microsoft.com/office/drawing/2014/main" id="{EF4E00BE-F10D-7843-8E2F-4C75098BD87C}"/>
                      </a:ext>
                    </a:extLst>
                  </p:cNvPr>
                  <p:cNvGrpSpPr/>
                  <p:nvPr/>
                </p:nvGrpSpPr>
                <p:grpSpPr>
                  <a:xfrm>
                    <a:off x="13895026" y="2522878"/>
                    <a:ext cx="214656" cy="105817"/>
                    <a:chOff x="5938237" y="3148660"/>
                    <a:chExt cx="255600" cy="126000"/>
                  </a:xfrm>
                </p:grpSpPr>
                <p:sp>
                  <p:nvSpPr>
                    <p:cNvPr id="2095" name="矩形 386">
                      <a:extLst>
                        <a:ext uri="{FF2B5EF4-FFF2-40B4-BE49-F238E27FC236}">
                          <a16:creationId xmlns:a16="http://schemas.microsoft.com/office/drawing/2014/main" id="{8943B847-7874-674C-85F6-00E2BEFED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7836" y="3148660"/>
                      <a:ext cx="126001" cy="126000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6" name="矩形 387">
                      <a:extLst>
                        <a:ext uri="{FF2B5EF4-FFF2-40B4-BE49-F238E27FC236}">
                          <a16:creationId xmlns:a16="http://schemas.microsoft.com/office/drawing/2014/main" id="{3A69B5D2-B16F-484E-8F98-7F688305D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8237" y="3148660"/>
                      <a:ext cx="126000" cy="126000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1901" name="右箭头 396">
                  <a:extLst>
                    <a:ext uri="{FF2B5EF4-FFF2-40B4-BE49-F238E27FC236}">
                      <a16:creationId xmlns:a16="http://schemas.microsoft.com/office/drawing/2014/main" id="{91E0F53B-024C-0644-B2D8-76D3B850CFF8}"/>
                    </a:ext>
                  </a:extLst>
                </p:cNvPr>
                <p:cNvSpPr/>
                <p:nvPr/>
              </p:nvSpPr>
              <p:spPr>
                <a:xfrm rot="6551952">
                  <a:off x="10421542" y="2678584"/>
                  <a:ext cx="670167" cy="87245"/>
                </a:xfrm>
                <a:prstGeom prst="rightArrow">
                  <a:avLst/>
                </a:prstGeom>
                <a:solidFill>
                  <a:srgbClr val="FF0000">
                    <a:alpha val="10000"/>
                  </a:srgbClr>
                </a:solidFill>
                <a:ln>
                  <a:solidFill>
                    <a:srgbClr val="C00000">
                      <a:alpha val="7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02" name="文本框 397">
                  <a:extLst>
                    <a:ext uri="{FF2B5EF4-FFF2-40B4-BE49-F238E27FC236}">
                      <a16:creationId xmlns:a16="http://schemas.microsoft.com/office/drawing/2014/main" id="{4C9AFBBC-6B62-2945-8B1F-01EBBBF2FE2E}"/>
                    </a:ext>
                  </a:extLst>
                </p:cNvPr>
                <p:cNvSpPr txBox="1"/>
                <p:nvPr/>
              </p:nvSpPr>
              <p:spPr>
                <a:xfrm>
                  <a:off x="10103026" y="2680464"/>
                  <a:ext cx="1093600" cy="2547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concatenate</a:t>
                  </a:r>
                  <a:endParaRPr lang="zh-CN" altLang="en-US" sz="24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03" name="文本框 388">
                  <a:extLst>
                    <a:ext uri="{FF2B5EF4-FFF2-40B4-BE49-F238E27FC236}">
                      <a16:creationId xmlns:a16="http://schemas.microsoft.com/office/drawing/2014/main" id="{166BA967-E17E-D548-934B-20436E676FD2}"/>
                    </a:ext>
                  </a:extLst>
                </p:cNvPr>
                <p:cNvSpPr txBox="1"/>
                <p:nvPr/>
              </p:nvSpPr>
              <p:spPr>
                <a:xfrm>
                  <a:off x="10070293" y="3458007"/>
                  <a:ext cx="1200891" cy="2547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rgbClr val="76717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Layer Output</a:t>
                  </a:r>
                  <a:endParaRPr lang="zh-CN" altLang="en-US" sz="2400" b="1" dirty="0">
                    <a:solidFill>
                      <a:srgbClr val="76717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04" name="组合 219">
                  <a:extLst>
                    <a:ext uri="{FF2B5EF4-FFF2-40B4-BE49-F238E27FC236}">
                      <a16:creationId xmlns:a16="http://schemas.microsoft.com/office/drawing/2014/main" id="{13B91B05-2B8B-724B-84A5-A870690E21B4}"/>
                    </a:ext>
                  </a:extLst>
                </p:cNvPr>
                <p:cNvGrpSpPr/>
                <p:nvPr/>
              </p:nvGrpSpPr>
              <p:grpSpPr>
                <a:xfrm>
                  <a:off x="5530564" y="1241862"/>
                  <a:ext cx="4409259" cy="1080000"/>
                  <a:chOff x="5414388" y="1399189"/>
                  <a:chExt cx="4409259" cy="1080000"/>
                </a:xfrm>
              </p:grpSpPr>
              <p:grpSp>
                <p:nvGrpSpPr>
                  <p:cNvPr id="2040" name="组合 217">
                    <a:extLst>
                      <a:ext uri="{FF2B5EF4-FFF2-40B4-BE49-F238E27FC236}">
                        <a16:creationId xmlns:a16="http://schemas.microsoft.com/office/drawing/2014/main" id="{3E25D758-1438-344E-B494-FC44F190D3D1}"/>
                      </a:ext>
                    </a:extLst>
                  </p:cNvPr>
                  <p:cNvGrpSpPr/>
                  <p:nvPr/>
                </p:nvGrpSpPr>
                <p:grpSpPr>
                  <a:xfrm>
                    <a:off x="5414388" y="1399189"/>
                    <a:ext cx="4409259" cy="1080000"/>
                    <a:chOff x="5414388" y="1399189"/>
                    <a:chExt cx="4409259" cy="1080000"/>
                  </a:xfrm>
                </p:grpSpPr>
                <p:grpSp>
                  <p:nvGrpSpPr>
                    <p:cNvPr id="2047" name="组合 209">
                      <a:extLst>
                        <a:ext uri="{FF2B5EF4-FFF2-40B4-BE49-F238E27FC236}">
                          <a16:creationId xmlns:a16="http://schemas.microsoft.com/office/drawing/2014/main" id="{EF978851-C9C7-7B4C-AC99-B9BEDB7EA7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388" y="1399189"/>
                      <a:ext cx="4409259" cy="1080000"/>
                      <a:chOff x="5414388" y="1399189"/>
                      <a:chExt cx="4409259" cy="1080000"/>
                    </a:xfrm>
                  </p:grpSpPr>
                  <p:grpSp>
                    <p:nvGrpSpPr>
                      <p:cNvPr id="2051" name="组合 546">
                        <a:extLst>
                          <a:ext uri="{FF2B5EF4-FFF2-40B4-BE49-F238E27FC236}">
                            <a16:creationId xmlns:a16="http://schemas.microsoft.com/office/drawing/2014/main" id="{54BF98E9-C817-8C46-948A-93AA0AB681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14388" y="1399189"/>
                        <a:ext cx="1919485" cy="1080000"/>
                        <a:chOff x="5414388" y="1333019"/>
                        <a:chExt cx="1919485" cy="1080000"/>
                      </a:xfrm>
                    </p:grpSpPr>
                    <p:grpSp>
                      <p:nvGrpSpPr>
                        <p:cNvPr id="2064" name="组合 486">
                          <a:extLst>
                            <a:ext uri="{FF2B5EF4-FFF2-40B4-BE49-F238E27FC236}">
                              <a16:creationId xmlns:a16="http://schemas.microsoft.com/office/drawing/2014/main" id="{C17053D2-49AA-2D4B-881E-D5E9FB1D421F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315884">
                          <a:off x="5414388" y="1333019"/>
                          <a:ext cx="1919485" cy="1080000"/>
                          <a:chOff x="4699210" y="975057"/>
                          <a:chExt cx="3228397" cy="1849716"/>
                        </a:xfrm>
                      </p:grpSpPr>
                      <p:sp>
                        <p:nvSpPr>
                          <p:cNvPr id="2084" name="îşḷîḍè">
                            <a:extLst>
                              <a:ext uri="{FF2B5EF4-FFF2-40B4-BE49-F238E27FC236}">
                                <a16:creationId xmlns:a16="http://schemas.microsoft.com/office/drawing/2014/main" id="{8DE825DA-0626-794E-8426-57078B120EE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rot="2158350">
                            <a:off x="6181364" y="975057"/>
                            <a:ext cx="1746243" cy="1706325"/>
                          </a:xfrm>
                          <a:custGeom>
                            <a:avLst/>
                            <a:gdLst>
                              <a:gd name="T0" fmla="*/ 0 w 602"/>
                              <a:gd name="T1" fmla="*/ 295 h 588"/>
                              <a:gd name="T2" fmla="*/ 253 w 602"/>
                              <a:gd name="T3" fmla="*/ 73 h 588"/>
                              <a:gd name="T4" fmla="*/ 531 w 602"/>
                              <a:gd name="T5" fmla="*/ 88 h 588"/>
                              <a:gd name="T6" fmla="*/ 510 w 602"/>
                              <a:gd name="T7" fmla="*/ 366 h 588"/>
                              <a:gd name="T8" fmla="*/ 257 w 602"/>
                              <a:gd name="T9" fmla="*/ 588 h 588"/>
                              <a:gd name="T10" fmla="*/ 0 w 602"/>
                              <a:gd name="T11" fmla="*/ 295 h 58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602" h="588">
                                <a:moveTo>
                                  <a:pt x="0" y="295"/>
                                </a:moveTo>
                                <a:cubicBezTo>
                                  <a:pt x="253" y="73"/>
                                  <a:pt x="253" y="73"/>
                                  <a:pt x="253" y="73"/>
                                </a:cubicBezTo>
                                <a:cubicBezTo>
                                  <a:pt x="335" y="0"/>
                                  <a:pt x="460" y="7"/>
                                  <a:pt x="531" y="88"/>
                                </a:cubicBezTo>
                                <a:cubicBezTo>
                                  <a:pt x="602" y="169"/>
                                  <a:pt x="593" y="293"/>
                                  <a:pt x="510" y="366"/>
                                </a:cubicBezTo>
                                <a:cubicBezTo>
                                  <a:pt x="257" y="588"/>
                                  <a:pt x="257" y="588"/>
                                  <a:pt x="257" y="588"/>
                                </a:cubicBezTo>
                                <a:cubicBezTo>
                                  <a:pt x="0" y="295"/>
                                  <a:pt x="0" y="295"/>
                                  <a:pt x="0" y="295"/>
                                </a:cubicBezTo>
                              </a:path>
                            </a:pathLst>
                          </a:custGeom>
                          <a:solidFill>
                            <a:schemeClr val="accent2">
                              <a:alpha val="20000"/>
                            </a:schemeClr>
                          </a:solidFill>
                          <a:ln w="6350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 sz="280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85" name="i$ḷîḑé">
                            <a:extLst>
                              <a:ext uri="{FF2B5EF4-FFF2-40B4-BE49-F238E27FC236}">
                                <a16:creationId xmlns:a16="http://schemas.microsoft.com/office/drawing/2014/main" id="{0D905251-CF0A-6A4C-8DDD-18688AB5E13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rot="2158350">
                            <a:off x="4891582" y="1077042"/>
                            <a:ext cx="1752895" cy="1706325"/>
                          </a:xfrm>
                          <a:custGeom>
                            <a:avLst/>
                            <a:gdLst>
                              <a:gd name="T0" fmla="*/ 345 w 603"/>
                              <a:gd name="T1" fmla="*/ 0 h 588"/>
                              <a:gd name="T2" fmla="*/ 92 w 603"/>
                              <a:gd name="T3" fmla="*/ 222 h 588"/>
                              <a:gd name="T4" fmla="*/ 71 w 603"/>
                              <a:gd name="T5" fmla="*/ 500 h 588"/>
                              <a:gd name="T6" fmla="*/ 350 w 603"/>
                              <a:gd name="T7" fmla="*/ 515 h 588"/>
                              <a:gd name="T8" fmla="*/ 603 w 603"/>
                              <a:gd name="T9" fmla="*/ 293 h 588"/>
                              <a:gd name="T10" fmla="*/ 345 w 603"/>
                              <a:gd name="T11" fmla="*/ 0 h 58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603" h="588">
                                <a:moveTo>
                                  <a:pt x="345" y="0"/>
                                </a:moveTo>
                                <a:cubicBezTo>
                                  <a:pt x="92" y="222"/>
                                  <a:pt x="92" y="222"/>
                                  <a:pt x="92" y="222"/>
                                </a:cubicBezTo>
                                <a:cubicBezTo>
                                  <a:pt x="10" y="294"/>
                                  <a:pt x="0" y="419"/>
                                  <a:pt x="71" y="500"/>
                                </a:cubicBezTo>
                                <a:cubicBezTo>
                                  <a:pt x="142" y="581"/>
                                  <a:pt x="267" y="588"/>
                                  <a:pt x="350" y="515"/>
                                </a:cubicBezTo>
                                <a:cubicBezTo>
                                  <a:pt x="603" y="293"/>
                                  <a:pt x="603" y="293"/>
                                  <a:pt x="603" y="293"/>
                                </a:cubicBezTo>
                                <a:cubicBezTo>
                                  <a:pt x="345" y="0"/>
                                  <a:pt x="345" y="0"/>
                                  <a:pt x="345" y="0"/>
                                </a:cubicBezTo>
                              </a:path>
                            </a:pathLst>
                          </a:custGeom>
                          <a:solidFill>
                            <a:schemeClr val="bg1">
                              <a:lumMod val="85000"/>
                              <a:alpha val="20000"/>
                            </a:schemeClr>
                          </a:solidFill>
                          <a:ln w="63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 sz="280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86" name="îṩḷiḍé">
                            <a:extLst>
                              <a:ext uri="{FF2B5EF4-FFF2-40B4-BE49-F238E27FC236}">
                                <a16:creationId xmlns:a16="http://schemas.microsoft.com/office/drawing/2014/main" id="{DB43A8AE-5E6F-AA45-A9D0-F40ADE7EDA3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rot="2158350">
                            <a:off x="5102574" y="1352783"/>
                            <a:ext cx="349249" cy="582080"/>
                          </a:xfrm>
                          <a:custGeom>
                            <a:avLst/>
                            <a:gdLst>
                              <a:gd name="T0" fmla="*/ 43 w 121"/>
                              <a:gd name="T1" fmla="*/ 170 h 201"/>
                              <a:gd name="T2" fmla="*/ 101 w 121"/>
                              <a:gd name="T3" fmla="*/ 44 h 201"/>
                              <a:gd name="T4" fmla="*/ 77 w 121"/>
                              <a:gd name="T5" fmla="*/ 15 h 201"/>
                              <a:gd name="T6" fmla="*/ 6 w 121"/>
                              <a:gd name="T7" fmla="*/ 176 h 201"/>
                              <a:gd name="T8" fmla="*/ 43 w 121"/>
                              <a:gd name="T9" fmla="*/ 170 h 201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21" h="201">
                                <a:moveTo>
                                  <a:pt x="43" y="170"/>
                                </a:moveTo>
                                <a:cubicBezTo>
                                  <a:pt x="39" y="121"/>
                                  <a:pt x="62" y="73"/>
                                  <a:pt x="101" y="44"/>
                                </a:cubicBezTo>
                                <a:cubicBezTo>
                                  <a:pt x="121" y="29"/>
                                  <a:pt x="97" y="0"/>
                                  <a:pt x="77" y="15"/>
                                </a:cubicBezTo>
                                <a:cubicBezTo>
                                  <a:pt x="26" y="52"/>
                                  <a:pt x="0" y="115"/>
                                  <a:pt x="6" y="176"/>
                                </a:cubicBezTo>
                                <a:cubicBezTo>
                                  <a:pt x="8" y="201"/>
                                  <a:pt x="46" y="194"/>
                                  <a:pt x="43" y="17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DDAE8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 sz="280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87" name="îṧ1íḋê">
                            <a:extLst>
                              <a:ext uri="{FF2B5EF4-FFF2-40B4-BE49-F238E27FC236}">
                                <a16:creationId xmlns:a16="http://schemas.microsoft.com/office/drawing/2014/main" id="{3CE2F9B9-E57A-1440-8930-AFA7E8FBD21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rot="2158350">
                            <a:off x="4941555" y="1824536"/>
                            <a:ext cx="109764" cy="106438"/>
                          </a:xfrm>
                          <a:custGeom>
                            <a:avLst/>
                            <a:gdLst>
                              <a:gd name="T0" fmla="*/ 18 w 37"/>
                              <a:gd name="T1" fmla="*/ 37 h 37"/>
                              <a:gd name="T2" fmla="*/ 30 w 37"/>
                              <a:gd name="T3" fmla="*/ 32 h 37"/>
                              <a:gd name="T4" fmla="*/ 31 w 37"/>
                              <a:gd name="T5" fmla="*/ 31 h 37"/>
                              <a:gd name="T6" fmla="*/ 37 w 37"/>
                              <a:gd name="T7" fmla="*/ 18 h 37"/>
                              <a:gd name="T8" fmla="*/ 32 w 37"/>
                              <a:gd name="T9" fmla="*/ 6 h 37"/>
                              <a:gd name="T10" fmla="*/ 19 w 37"/>
                              <a:gd name="T11" fmla="*/ 0 h 37"/>
                              <a:gd name="T12" fmla="*/ 6 w 37"/>
                              <a:gd name="T13" fmla="*/ 6 h 37"/>
                              <a:gd name="T14" fmla="*/ 6 w 37"/>
                              <a:gd name="T15" fmla="*/ 6 h 37"/>
                              <a:gd name="T16" fmla="*/ 0 w 37"/>
                              <a:gd name="T17" fmla="*/ 19 h 37"/>
                              <a:gd name="T18" fmla="*/ 5 w 37"/>
                              <a:gd name="T19" fmla="*/ 31 h 37"/>
                              <a:gd name="T20" fmla="*/ 18 w 37"/>
                              <a:gd name="T21" fmla="*/ 37 h 37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</a:cxnLst>
                            <a:rect l="0" t="0" r="r" b="b"/>
                            <a:pathLst>
                              <a:path w="37" h="37">
                                <a:moveTo>
                                  <a:pt x="18" y="37"/>
                                </a:moveTo>
                                <a:cubicBezTo>
                                  <a:pt x="22" y="37"/>
                                  <a:pt x="27" y="35"/>
                                  <a:pt x="30" y="32"/>
                                </a:cubicBezTo>
                                <a:cubicBezTo>
                                  <a:pt x="31" y="31"/>
                                  <a:pt x="31" y="31"/>
                                  <a:pt x="31" y="31"/>
                                </a:cubicBezTo>
                                <a:cubicBezTo>
                                  <a:pt x="34" y="28"/>
                                  <a:pt x="36" y="23"/>
                                  <a:pt x="37" y="18"/>
                                </a:cubicBezTo>
                                <a:cubicBezTo>
                                  <a:pt x="37" y="14"/>
                                  <a:pt x="35" y="9"/>
                                  <a:pt x="32" y="6"/>
                                </a:cubicBezTo>
                                <a:cubicBezTo>
                                  <a:pt x="28" y="3"/>
                                  <a:pt x="24" y="0"/>
                                  <a:pt x="19" y="0"/>
                                </a:cubicBezTo>
                                <a:cubicBezTo>
                                  <a:pt x="14" y="1"/>
                                  <a:pt x="10" y="2"/>
                                  <a:pt x="6" y="6"/>
                                </a:cubicBezTo>
                                <a:cubicBezTo>
                                  <a:pt x="6" y="6"/>
                                  <a:pt x="6" y="6"/>
                                  <a:pt x="6" y="6"/>
                                </a:cubicBezTo>
                                <a:cubicBezTo>
                                  <a:pt x="2" y="9"/>
                                  <a:pt x="0" y="14"/>
                                  <a:pt x="0" y="19"/>
                                </a:cubicBezTo>
                                <a:cubicBezTo>
                                  <a:pt x="0" y="23"/>
                                  <a:pt x="2" y="28"/>
                                  <a:pt x="5" y="31"/>
                                </a:cubicBezTo>
                                <a:cubicBezTo>
                                  <a:pt x="8" y="35"/>
                                  <a:pt x="13" y="37"/>
                                  <a:pt x="18" y="3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DDAE8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 sz="280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88" name="íślîḍè">
                            <a:extLst>
                              <a:ext uri="{FF2B5EF4-FFF2-40B4-BE49-F238E27FC236}">
                                <a16:creationId xmlns:a16="http://schemas.microsoft.com/office/drawing/2014/main" id="{6268CD8B-D748-DC4E-8F25-76E7ABDC4D1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rot="2158350">
                            <a:off x="6576122" y="2077878"/>
                            <a:ext cx="728435" cy="641949"/>
                          </a:xfrm>
                          <a:custGeom>
                            <a:avLst/>
                            <a:gdLst>
                              <a:gd name="T0" fmla="*/ 251 w 251"/>
                              <a:gd name="T1" fmla="*/ 0 h 221"/>
                              <a:gd name="T2" fmla="*/ 6 w 251"/>
                              <a:gd name="T3" fmla="*/ 216 h 221"/>
                              <a:gd name="T4" fmla="*/ 6 w 251"/>
                              <a:gd name="T5" fmla="*/ 216 h 221"/>
                              <a:gd name="T6" fmla="*/ 0 w 251"/>
                              <a:gd name="T7" fmla="*/ 221 h 221"/>
                              <a:gd name="T8" fmla="*/ 5 w 251"/>
                              <a:gd name="T9" fmla="*/ 216 h 221"/>
                              <a:gd name="T10" fmla="*/ 251 w 251"/>
                              <a:gd name="T11" fmla="*/ 0 h 221"/>
                              <a:gd name="T12" fmla="*/ 251 w 251"/>
                              <a:gd name="T13" fmla="*/ 0 h 221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251" h="221">
                                <a:moveTo>
                                  <a:pt x="251" y="0"/>
                                </a:moveTo>
                                <a:cubicBezTo>
                                  <a:pt x="6" y="216"/>
                                  <a:pt x="6" y="216"/>
                                  <a:pt x="6" y="216"/>
                                </a:cubicBezTo>
                                <a:cubicBezTo>
                                  <a:pt x="6" y="216"/>
                                  <a:pt x="6" y="216"/>
                                  <a:pt x="6" y="216"/>
                                </a:cubicBezTo>
                                <a:cubicBezTo>
                                  <a:pt x="0" y="221"/>
                                  <a:pt x="0" y="221"/>
                                  <a:pt x="0" y="221"/>
                                </a:cubicBezTo>
                                <a:cubicBezTo>
                                  <a:pt x="5" y="216"/>
                                  <a:pt x="5" y="216"/>
                                  <a:pt x="5" y="216"/>
                                </a:cubicBezTo>
                                <a:cubicBezTo>
                                  <a:pt x="251" y="0"/>
                                  <a:pt x="251" y="0"/>
                                  <a:pt x="251" y="0"/>
                                </a:cubicBezTo>
                                <a:cubicBezTo>
                                  <a:pt x="251" y="0"/>
                                  <a:pt x="251" y="0"/>
                                  <a:pt x="251" y="0"/>
                                </a:cubicBez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 sz="280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89" name="ïṡlîḍe">
                            <a:extLst>
                              <a:ext uri="{FF2B5EF4-FFF2-40B4-BE49-F238E27FC236}">
                                <a16:creationId xmlns:a16="http://schemas.microsoft.com/office/drawing/2014/main" id="{A76AF536-71A1-6046-B049-92BDEFF8889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rot="2158350">
                            <a:off x="6680915" y="1461043"/>
                            <a:ext cx="1087660" cy="1363730"/>
                          </a:xfrm>
                          <a:custGeom>
                            <a:avLst/>
                            <a:gdLst>
                              <a:gd name="T0" fmla="*/ 323 w 374"/>
                              <a:gd name="T1" fmla="*/ 0 h 470"/>
                              <a:gd name="T2" fmla="*/ 260 w 374"/>
                              <a:gd name="T3" fmla="*/ 196 h 470"/>
                              <a:gd name="T4" fmla="*/ 14 w 374"/>
                              <a:gd name="T5" fmla="*/ 412 h 470"/>
                              <a:gd name="T6" fmla="*/ 7 w 374"/>
                              <a:gd name="T7" fmla="*/ 418 h 470"/>
                              <a:gd name="T8" fmla="*/ 0 w 374"/>
                              <a:gd name="T9" fmla="*/ 424 h 470"/>
                              <a:gd name="T10" fmla="*/ 40 w 374"/>
                              <a:gd name="T11" fmla="*/ 470 h 470"/>
                              <a:gd name="T12" fmla="*/ 285 w 374"/>
                              <a:gd name="T13" fmla="*/ 254 h 470"/>
                              <a:gd name="T14" fmla="*/ 323 w 374"/>
                              <a:gd name="T15" fmla="*/ 0 h 47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</a:cxnLst>
                            <a:rect l="0" t="0" r="r" b="b"/>
                            <a:pathLst>
                              <a:path w="374" h="470">
                                <a:moveTo>
                                  <a:pt x="323" y="0"/>
                                </a:moveTo>
                                <a:cubicBezTo>
                                  <a:pt x="340" y="69"/>
                                  <a:pt x="318" y="145"/>
                                  <a:pt x="260" y="196"/>
                                </a:cubicBezTo>
                                <a:cubicBezTo>
                                  <a:pt x="14" y="412"/>
                                  <a:pt x="14" y="412"/>
                                  <a:pt x="14" y="412"/>
                                </a:cubicBezTo>
                                <a:cubicBezTo>
                                  <a:pt x="7" y="418"/>
                                  <a:pt x="7" y="418"/>
                                  <a:pt x="7" y="418"/>
                                </a:cubicBezTo>
                                <a:cubicBezTo>
                                  <a:pt x="0" y="424"/>
                                  <a:pt x="0" y="424"/>
                                  <a:pt x="0" y="424"/>
                                </a:cubicBezTo>
                                <a:cubicBezTo>
                                  <a:pt x="40" y="470"/>
                                  <a:pt x="40" y="470"/>
                                  <a:pt x="40" y="470"/>
                                </a:cubicBezTo>
                                <a:cubicBezTo>
                                  <a:pt x="285" y="254"/>
                                  <a:pt x="285" y="254"/>
                                  <a:pt x="285" y="254"/>
                                </a:cubicBezTo>
                                <a:cubicBezTo>
                                  <a:pt x="360" y="188"/>
                                  <a:pt x="374" y="80"/>
                                  <a:pt x="323" y="0"/>
                                </a:cubicBezTo>
                              </a:path>
                            </a:pathLst>
                          </a:custGeom>
                          <a:solidFill>
                            <a:schemeClr val="accent2">
                              <a:alpha val="60000"/>
                            </a:schemeClr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 sz="280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90" name="îṣļîḓê">
                            <a:extLst>
                              <a:ext uri="{FF2B5EF4-FFF2-40B4-BE49-F238E27FC236}">
                                <a16:creationId xmlns:a16="http://schemas.microsoft.com/office/drawing/2014/main" id="{4434B3BC-6B12-4143-A76A-D339E2EAE1A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rot="2158350">
                            <a:off x="4699210" y="1988914"/>
                            <a:ext cx="931329" cy="429075"/>
                          </a:xfrm>
                          <a:custGeom>
                            <a:avLst/>
                            <a:gdLst>
                              <a:gd name="T0" fmla="*/ 0 w 321"/>
                              <a:gd name="T1" fmla="*/ 0 h 148"/>
                              <a:gd name="T2" fmla="*/ 43 w 321"/>
                              <a:gd name="T3" fmla="*/ 82 h 148"/>
                              <a:gd name="T4" fmla="*/ 189 w 321"/>
                              <a:gd name="T5" fmla="*/ 148 h 148"/>
                              <a:gd name="T6" fmla="*/ 321 w 321"/>
                              <a:gd name="T7" fmla="*/ 98 h 148"/>
                              <a:gd name="T8" fmla="*/ 189 w 321"/>
                              <a:gd name="T9" fmla="*/ 147 h 148"/>
                              <a:gd name="T10" fmla="*/ 43 w 321"/>
                              <a:gd name="T11" fmla="*/ 82 h 148"/>
                              <a:gd name="T12" fmla="*/ 1 w 321"/>
                              <a:gd name="T13" fmla="*/ 2 h 148"/>
                              <a:gd name="T14" fmla="*/ 0 w 321"/>
                              <a:gd name="T15" fmla="*/ 0 h 14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</a:cxnLst>
                            <a:rect l="0" t="0" r="r" b="b"/>
                            <a:pathLst>
                              <a:path w="321" h="148">
                                <a:moveTo>
                                  <a:pt x="0" y="0"/>
                                </a:moveTo>
                                <a:cubicBezTo>
                                  <a:pt x="7" y="30"/>
                                  <a:pt x="21" y="58"/>
                                  <a:pt x="43" y="82"/>
                                </a:cubicBezTo>
                                <a:cubicBezTo>
                                  <a:pt x="81" y="126"/>
                                  <a:pt x="134" y="148"/>
                                  <a:pt x="189" y="148"/>
                                </a:cubicBezTo>
                                <a:cubicBezTo>
                                  <a:pt x="235" y="148"/>
                                  <a:pt x="283" y="131"/>
                                  <a:pt x="321" y="98"/>
                                </a:cubicBezTo>
                                <a:cubicBezTo>
                                  <a:pt x="283" y="131"/>
                                  <a:pt x="236" y="147"/>
                                  <a:pt x="189" y="147"/>
                                </a:cubicBezTo>
                                <a:cubicBezTo>
                                  <a:pt x="135" y="147"/>
                                  <a:pt x="81" y="125"/>
                                  <a:pt x="43" y="82"/>
                                </a:cubicBezTo>
                                <a:cubicBezTo>
                                  <a:pt x="23" y="58"/>
                                  <a:pt x="9" y="31"/>
                                  <a:pt x="1" y="2"/>
                                </a:cubicBezTo>
                                <a:cubicBezTo>
                                  <a:pt x="1" y="1"/>
                                  <a:pt x="1" y="1"/>
                                  <a:pt x="0" y="0"/>
                                </a:cubicBez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 sz="280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91" name="ïSľïḋè">
                            <a:extLst>
                              <a:ext uri="{FF2B5EF4-FFF2-40B4-BE49-F238E27FC236}">
                                <a16:creationId xmlns:a16="http://schemas.microsoft.com/office/drawing/2014/main" id="{891828C4-A385-4B4B-9F2A-E6B673A894A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rot="2158350">
                            <a:off x="4779321" y="1755725"/>
                            <a:ext cx="1666415" cy="924675"/>
                          </a:xfrm>
                          <a:custGeom>
                            <a:avLst/>
                            <a:gdLst>
                              <a:gd name="T0" fmla="*/ 534 w 574"/>
                              <a:gd name="T1" fmla="*/ 0 h 318"/>
                              <a:gd name="T2" fmla="*/ 295 w 574"/>
                              <a:gd name="T3" fmla="*/ 210 h 318"/>
                              <a:gd name="T4" fmla="*/ 163 w 574"/>
                              <a:gd name="T5" fmla="*/ 260 h 318"/>
                              <a:gd name="T6" fmla="*/ 17 w 574"/>
                              <a:gd name="T7" fmla="*/ 195 h 318"/>
                              <a:gd name="T8" fmla="*/ 0 w 574"/>
                              <a:gd name="T9" fmla="*/ 173 h 318"/>
                              <a:gd name="T10" fmla="*/ 42 w 574"/>
                              <a:gd name="T11" fmla="*/ 253 h 318"/>
                              <a:gd name="T12" fmla="*/ 188 w 574"/>
                              <a:gd name="T13" fmla="*/ 318 h 318"/>
                              <a:gd name="T14" fmla="*/ 320 w 574"/>
                              <a:gd name="T15" fmla="*/ 269 h 318"/>
                              <a:gd name="T16" fmla="*/ 320 w 574"/>
                              <a:gd name="T17" fmla="*/ 269 h 318"/>
                              <a:gd name="T18" fmla="*/ 566 w 574"/>
                              <a:gd name="T19" fmla="*/ 53 h 318"/>
                              <a:gd name="T20" fmla="*/ 568 w 574"/>
                              <a:gd name="T21" fmla="*/ 51 h 318"/>
                              <a:gd name="T22" fmla="*/ 574 w 574"/>
                              <a:gd name="T23" fmla="*/ 46 h 318"/>
                              <a:gd name="T24" fmla="*/ 534 w 574"/>
                              <a:gd name="T25" fmla="*/ 0 h 31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</a:cxnLst>
                            <a:rect l="0" t="0" r="r" b="b"/>
                            <a:pathLst>
                              <a:path w="574" h="318">
                                <a:moveTo>
                                  <a:pt x="534" y="0"/>
                                </a:moveTo>
                                <a:cubicBezTo>
                                  <a:pt x="295" y="210"/>
                                  <a:pt x="295" y="210"/>
                                  <a:pt x="295" y="210"/>
                                </a:cubicBezTo>
                                <a:cubicBezTo>
                                  <a:pt x="257" y="244"/>
                                  <a:pt x="210" y="260"/>
                                  <a:pt x="163" y="260"/>
                                </a:cubicBezTo>
                                <a:cubicBezTo>
                                  <a:pt x="109" y="260"/>
                                  <a:pt x="55" y="238"/>
                                  <a:pt x="17" y="195"/>
                                </a:cubicBezTo>
                                <a:cubicBezTo>
                                  <a:pt x="11" y="188"/>
                                  <a:pt x="5" y="180"/>
                                  <a:pt x="0" y="173"/>
                                </a:cubicBezTo>
                                <a:cubicBezTo>
                                  <a:pt x="8" y="202"/>
                                  <a:pt x="22" y="229"/>
                                  <a:pt x="42" y="253"/>
                                </a:cubicBezTo>
                                <a:cubicBezTo>
                                  <a:pt x="80" y="296"/>
                                  <a:pt x="134" y="318"/>
                                  <a:pt x="188" y="318"/>
                                </a:cubicBezTo>
                                <a:cubicBezTo>
                                  <a:pt x="235" y="318"/>
                                  <a:pt x="282" y="302"/>
                                  <a:pt x="320" y="269"/>
                                </a:cubicBezTo>
                                <a:cubicBezTo>
                                  <a:pt x="320" y="269"/>
                                  <a:pt x="320" y="269"/>
                                  <a:pt x="320" y="269"/>
                                </a:cubicBezTo>
                                <a:cubicBezTo>
                                  <a:pt x="566" y="53"/>
                                  <a:pt x="566" y="53"/>
                                  <a:pt x="566" y="53"/>
                                </a:cubicBezTo>
                                <a:cubicBezTo>
                                  <a:pt x="568" y="51"/>
                                  <a:pt x="568" y="51"/>
                                  <a:pt x="568" y="51"/>
                                </a:cubicBezTo>
                                <a:cubicBezTo>
                                  <a:pt x="574" y="46"/>
                                  <a:pt x="574" y="46"/>
                                  <a:pt x="574" y="46"/>
                                </a:cubicBezTo>
                                <a:cubicBezTo>
                                  <a:pt x="534" y="0"/>
                                  <a:pt x="534" y="0"/>
                                  <a:pt x="534" y="0"/>
                                </a:cubicBezTo>
                              </a:path>
                            </a:pathLst>
                          </a:cu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noFill/>
                          </a:ln>
                        </p:spPr>
                        <p:txBody>
                          <a:bodyPr anchor="ctr"/>
                          <a:lstStyle/>
                          <a:p>
                            <a:pPr algn="ctr"/>
                            <a:endParaRPr sz="280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065" name="组合 541">
                          <a:extLst>
                            <a:ext uri="{FF2B5EF4-FFF2-40B4-BE49-F238E27FC236}">
                              <a16:creationId xmlns:a16="http://schemas.microsoft.com/office/drawing/2014/main" id="{07EBC20C-4AFF-2044-8B8F-55667E6DCA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45590" y="1520865"/>
                          <a:ext cx="1564617" cy="662106"/>
                          <a:chOff x="5700386" y="544914"/>
                          <a:chExt cx="1564617" cy="662106"/>
                        </a:xfrm>
                      </p:grpSpPr>
                      <p:sp>
                        <p:nvSpPr>
                          <p:cNvPr id="2066" name="任意多边形 537">
                            <a:extLst>
                              <a:ext uri="{FF2B5EF4-FFF2-40B4-BE49-F238E27FC236}">
                                <a16:creationId xmlns:a16="http://schemas.microsoft.com/office/drawing/2014/main" id="{B04B8764-EE68-EC46-8109-B978B259FB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1298040">
                            <a:off x="5700386" y="544914"/>
                            <a:ext cx="1564617" cy="662106"/>
                          </a:xfrm>
                          <a:custGeom>
                            <a:avLst/>
                            <a:gdLst>
                              <a:gd name="connsiteX0" fmla="*/ 471653 w 1235726"/>
                              <a:gd name="connsiteY0" fmla="*/ 49875 h 529615"/>
                              <a:gd name="connsiteX1" fmla="*/ 1088873 w 1235726"/>
                              <a:gd name="connsiteY1" fmla="*/ 19395 h 529615"/>
                              <a:gd name="connsiteX2" fmla="*/ 1203173 w 1235726"/>
                              <a:gd name="connsiteY2" fmla="*/ 347055 h 529615"/>
                              <a:gd name="connsiteX3" fmla="*/ 624053 w 1235726"/>
                              <a:gd name="connsiteY3" fmla="*/ 476595 h 529615"/>
                              <a:gd name="connsiteX4" fmla="*/ 98273 w 1235726"/>
                              <a:gd name="connsiteY4" fmla="*/ 507075 h 529615"/>
                              <a:gd name="connsiteX5" fmla="*/ 29693 w 1235726"/>
                              <a:gd name="connsiteY5" fmla="*/ 148935 h 529615"/>
                              <a:gd name="connsiteX6" fmla="*/ 471653 w 1235726"/>
                              <a:gd name="connsiteY6" fmla="*/ 49875 h 52961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235726" h="529615">
                                <a:moveTo>
                                  <a:pt x="471653" y="49875"/>
                                </a:moveTo>
                                <a:cubicBezTo>
                                  <a:pt x="648183" y="28285"/>
                                  <a:pt x="966953" y="-30135"/>
                                  <a:pt x="1088873" y="19395"/>
                                </a:cubicBezTo>
                                <a:cubicBezTo>
                                  <a:pt x="1210793" y="68925"/>
                                  <a:pt x="1280643" y="270855"/>
                                  <a:pt x="1203173" y="347055"/>
                                </a:cubicBezTo>
                                <a:cubicBezTo>
                                  <a:pt x="1125703" y="423255"/>
                                  <a:pt x="808203" y="449925"/>
                                  <a:pt x="624053" y="476595"/>
                                </a:cubicBezTo>
                                <a:cubicBezTo>
                                  <a:pt x="439903" y="503265"/>
                                  <a:pt x="197333" y="561685"/>
                                  <a:pt x="98273" y="507075"/>
                                </a:cubicBezTo>
                                <a:cubicBezTo>
                                  <a:pt x="-787" y="452465"/>
                                  <a:pt x="-27457" y="223865"/>
                                  <a:pt x="29693" y="148935"/>
                                </a:cubicBezTo>
                                <a:cubicBezTo>
                                  <a:pt x="86843" y="74005"/>
                                  <a:pt x="295123" y="71465"/>
                                  <a:pt x="471653" y="4987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BE5D6"/>
                          </a:solidFill>
                          <a:ln w="25400">
                            <a:solidFill>
                              <a:schemeClr val="accent2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grpSp>
                        <p:nvGrpSpPr>
                          <p:cNvPr id="2067" name="组合 540">
                            <a:extLst>
                              <a:ext uri="{FF2B5EF4-FFF2-40B4-BE49-F238E27FC236}">
                                <a16:creationId xmlns:a16="http://schemas.microsoft.com/office/drawing/2014/main" id="{72E03C7F-2D86-EA40-9EC1-F61278E338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96261" y="665446"/>
                            <a:ext cx="972867" cy="421043"/>
                            <a:chOff x="6005173" y="677452"/>
                            <a:chExt cx="972867" cy="421043"/>
                          </a:xfrm>
                        </p:grpSpPr>
                        <p:grpSp>
                          <p:nvGrpSpPr>
                            <p:cNvPr id="2068" name="组合 125">
                              <a:extLst>
                                <a:ext uri="{FF2B5EF4-FFF2-40B4-BE49-F238E27FC236}">
                                  <a16:creationId xmlns:a16="http://schemas.microsoft.com/office/drawing/2014/main" id="{A39D211F-1199-6A45-9E12-5EDACD0441DF}"/>
                                </a:ext>
                              </a:extLst>
                            </p:cNvPr>
                            <p:cNvGrpSpPr>
                              <a:grpSpLocks noChangeAspect="1"/>
                            </p:cNvGrpSpPr>
                            <p:nvPr/>
                          </p:nvGrpSpPr>
                          <p:grpSpPr>
                            <a:xfrm>
                              <a:off x="6005173" y="677452"/>
                              <a:ext cx="410088" cy="421043"/>
                              <a:chOff x="3179009" y="3330270"/>
                              <a:chExt cx="644403" cy="661614"/>
                            </a:xfrm>
                          </p:grpSpPr>
                          <p:grpSp>
                            <p:nvGrpSpPr>
                              <p:cNvPr id="2077" name="组合 126">
                                <a:extLst>
                                  <a:ext uri="{FF2B5EF4-FFF2-40B4-BE49-F238E27FC236}">
                                    <a16:creationId xmlns:a16="http://schemas.microsoft.com/office/drawing/2014/main" id="{F2B31332-ADE4-DA4B-A159-0DF568D7ED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179009" y="3330270"/>
                                <a:ext cx="644403" cy="126000"/>
                                <a:chOff x="5751920" y="3148660"/>
                                <a:chExt cx="644403" cy="126000"/>
                              </a:xfrm>
                            </p:grpSpPr>
                            <p:sp>
                              <p:nvSpPr>
                                <p:cNvPr id="2079" name="矩形 128">
                                  <a:extLst>
                                    <a:ext uri="{FF2B5EF4-FFF2-40B4-BE49-F238E27FC236}">
                                      <a16:creationId xmlns:a16="http://schemas.microsoft.com/office/drawing/2014/main" id="{34C5BA74-EFAB-D049-965F-41044A989C0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270323" y="3148660"/>
                                  <a:ext cx="126000" cy="126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/>
                                  <a:endParaRPr lang="zh-CN" altLang="en-US" sz="2800">
                                    <a:solidFill>
                                      <a:srgbClr val="FF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080" name="矩形 129">
                                  <a:extLst>
                                    <a:ext uri="{FF2B5EF4-FFF2-40B4-BE49-F238E27FC236}">
                                      <a16:creationId xmlns:a16="http://schemas.microsoft.com/office/drawing/2014/main" id="{DDEDE7FA-53B5-7042-B3BB-A6C34BEA744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140723" y="3148660"/>
                                  <a:ext cx="126000" cy="126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/>
                                  <a:endParaRPr lang="zh-CN" altLang="en-US" sz="2800">
                                    <a:solidFill>
                                      <a:srgbClr val="FF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081" name="矩形 130">
                                  <a:extLst>
                                    <a:ext uri="{FF2B5EF4-FFF2-40B4-BE49-F238E27FC236}">
                                      <a16:creationId xmlns:a16="http://schemas.microsoft.com/office/drawing/2014/main" id="{B0F19011-7AFA-0E40-B681-4A86377D530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011122" y="3148660"/>
                                  <a:ext cx="126000" cy="126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/>
                                  <a:endParaRPr lang="zh-CN" altLang="en-US" sz="2800">
                                    <a:solidFill>
                                      <a:srgbClr val="FF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082" name="矩形 131">
                                  <a:extLst>
                                    <a:ext uri="{FF2B5EF4-FFF2-40B4-BE49-F238E27FC236}">
                                      <a16:creationId xmlns:a16="http://schemas.microsoft.com/office/drawing/2014/main" id="{49E55604-F540-1144-9158-3D0EE67F542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881521" y="3148660"/>
                                  <a:ext cx="126000" cy="126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/>
                                  <a:endParaRPr lang="zh-CN" altLang="en-US" sz="2800">
                                    <a:solidFill>
                                      <a:srgbClr val="FF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083" name="矩形 132">
                                  <a:extLst>
                                    <a:ext uri="{FF2B5EF4-FFF2-40B4-BE49-F238E27FC236}">
                                      <a16:creationId xmlns:a16="http://schemas.microsoft.com/office/drawing/2014/main" id="{6B8F35C7-41DE-F143-89A6-8D5566B2326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751920" y="3148660"/>
                                  <a:ext cx="126000" cy="126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/>
                                  <a:endParaRPr lang="zh-CN" altLang="en-US" sz="2800">
                                    <a:solidFill>
                                      <a:srgbClr val="FF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2078" name="椭圆 127">
                                    <a:extLst>
                                      <a:ext uri="{FF2B5EF4-FFF2-40B4-BE49-F238E27FC236}">
                                        <a16:creationId xmlns:a16="http://schemas.microsoft.com/office/drawing/2014/main" id="{B369DC39-35CD-AA4B-986C-8079937F0925}"/>
                                      </a:ext>
                                    </a:extLst>
                                  </p:cNvPr>
                                  <p:cNvSpPr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267209" y="3523886"/>
                                    <a:ext cx="468000" cy="467998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204297" tIns="102147" rIns="204297" bIns="102147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>
                                    <a:defPPr>
                                      <a:defRPr lang="zh-CN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oMath>
                                      </m:oMathPara>
                                    </a14:m>
                                    <a:endParaRPr lang="zh-CN" altLang="en-US" sz="280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2078" name="椭圆 127">
                                    <a:extLst>
                                      <a:ext uri="{FF2B5EF4-FFF2-40B4-BE49-F238E27FC236}">
                                        <a16:creationId xmlns:a16="http://schemas.microsoft.com/office/drawing/2014/main" id="{B369DC39-35CD-AA4B-986C-8079937F0925}"/>
                                      </a:ext>
                                    </a:extLst>
                                  </p:cNvPr>
                                  <p:cNvSpPr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267209" y="3523886"/>
                                    <a:ext cx="468000" cy="467998"/>
                                  </a:xfrm>
                                  <a:prstGeom prst="ellipse">
                                    <a:avLst/>
                                  </a:prstGeom>
                                  <a:blipFill>
                                    <a:blip r:embed="rId16"/>
                                    <a:stretch>
                                      <a:fillRect l="-23913" b="-17778"/>
                                    </a:stretch>
                                  </a:blipFill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2069" name="组合 153">
                              <a:extLst>
                                <a:ext uri="{FF2B5EF4-FFF2-40B4-BE49-F238E27FC236}">
                                  <a16:creationId xmlns:a16="http://schemas.microsoft.com/office/drawing/2014/main" id="{2734634C-1D84-1F4E-9177-22C5F1850FA5}"/>
                                </a:ext>
                              </a:extLst>
                            </p:cNvPr>
                            <p:cNvGrpSpPr>
                              <a:grpSpLocks noChangeAspect="1"/>
                            </p:cNvGrpSpPr>
                            <p:nvPr/>
                          </p:nvGrpSpPr>
                          <p:grpSpPr>
                            <a:xfrm>
                              <a:off x="6567952" y="677452"/>
                              <a:ext cx="410088" cy="421043"/>
                              <a:chOff x="3179009" y="3330270"/>
                              <a:chExt cx="644403" cy="661614"/>
                            </a:xfrm>
                          </p:grpSpPr>
                          <p:grpSp>
                            <p:nvGrpSpPr>
                              <p:cNvPr id="2070" name="组合 155">
                                <a:extLst>
                                  <a:ext uri="{FF2B5EF4-FFF2-40B4-BE49-F238E27FC236}">
                                    <a16:creationId xmlns:a16="http://schemas.microsoft.com/office/drawing/2014/main" id="{C3A146DA-082F-E641-892C-F16A30F7A9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179009" y="3330270"/>
                                <a:ext cx="644403" cy="126000"/>
                                <a:chOff x="5751920" y="3148660"/>
                                <a:chExt cx="644403" cy="126000"/>
                              </a:xfrm>
                            </p:grpSpPr>
                            <p:sp>
                              <p:nvSpPr>
                                <p:cNvPr id="2072" name="矩形 158">
                                  <a:extLst>
                                    <a:ext uri="{FF2B5EF4-FFF2-40B4-BE49-F238E27FC236}">
                                      <a16:creationId xmlns:a16="http://schemas.microsoft.com/office/drawing/2014/main" id="{E9B87135-CF94-6D42-8463-7C2FF48F0E5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270323" y="3148660"/>
                                  <a:ext cx="126000" cy="126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/>
                                  <a:endParaRPr lang="zh-CN" altLang="en-US" sz="2800">
                                    <a:solidFill>
                                      <a:srgbClr val="FF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073" name="矩形 159">
                                  <a:extLst>
                                    <a:ext uri="{FF2B5EF4-FFF2-40B4-BE49-F238E27FC236}">
                                      <a16:creationId xmlns:a16="http://schemas.microsoft.com/office/drawing/2014/main" id="{195F47E7-716E-1447-9303-E818973BF23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140723" y="3148660"/>
                                  <a:ext cx="126000" cy="126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/>
                                  <a:endParaRPr lang="zh-CN" altLang="en-US" sz="2800">
                                    <a:solidFill>
                                      <a:srgbClr val="FF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074" name="矩形 160">
                                  <a:extLst>
                                    <a:ext uri="{FF2B5EF4-FFF2-40B4-BE49-F238E27FC236}">
                                      <a16:creationId xmlns:a16="http://schemas.microsoft.com/office/drawing/2014/main" id="{F7275526-490A-9A46-8061-1E46968E4F3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011122" y="3148660"/>
                                  <a:ext cx="126000" cy="126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/>
                                  <a:endParaRPr lang="zh-CN" altLang="en-US" sz="2800">
                                    <a:solidFill>
                                      <a:srgbClr val="FF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075" name="矩形 161">
                                  <a:extLst>
                                    <a:ext uri="{FF2B5EF4-FFF2-40B4-BE49-F238E27FC236}">
                                      <a16:creationId xmlns:a16="http://schemas.microsoft.com/office/drawing/2014/main" id="{E34D3EA6-FE4E-2647-AE3B-CC70D301986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881521" y="3148660"/>
                                  <a:ext cx="126000" cy="126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/>
                                  <a:endParaRPr lang="zh-CN" altLang="en-US" sz="2800">
                                    <a:solidFill>
                                      <a:srgbClr val="FF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076" name="矩形 162">
                                  <a:extLst>
                                    <a:ext uri="{FF2B5EF4-FFF2-40B4-BE49-F238E27FC236}">
                                      <a16:creationId xmlns:a16="http://schemas.microsoft.com/office/drawing/2014/main" id="{019AB32F-2356-A140-9DAF-53136061580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751920" y="3148660"/>
                                  <a:ext cx="126000" cy="126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/>
                                  <a:endParaRPr lang="zh-CN" altLang="en-US" sz="2800">
                                    <a:solidFill>
                                      <a:srgbClr val="FF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2071" name="椭圆 156">
                                    <a:extLst>
                                      <a:ext uri="{FF2B5EF4-FFF2-40B4-BE49-F238E27FC236}">
                                        <a16:creationId xmlns:a16="http://schemas.microsoft.com/office/drawing/2014/main" id="{39B44608-1B6A-5F41-9CAC-B710116529CA}"/>
                                      </a:ext>
                                    </a:extLst>
                                  </p:cNvPr>
                                  <p:cNvSpPr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267209" y="3523886"/>
                                    <a:ext cx="468000" cy="467998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204297" tIns="102147" rIns="204297" bIns="102147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>
                                    <a:defPPr>
                                      <a:defRPr lang="zh-CN"/>
                                    </a:defPPr>
                                    <a:lvl1pPr marL="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1pPr>
                                    <a:lvl2pPr marL="457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2pPr>
                                    <a:lvl3pPr marL="914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3pPr>
                                    <a:lvl4pPr marL="1371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4pPr>
                                    <a:lvl5pPr marL="18288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5pPr>
                                    <a:lvl6pPr marL="22860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6pPr>
                                    <a:lvl7pPr marL="27432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7pPr>
                                    <a:lvl8pPr marL="32004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8pPr>
                                    <a:lvl9pPr marL="3657600" algn="l" defTabSz="914400" rtl="0" eaLnBrk="1" latinLnBrk="0" hangingPunct="1">
                                      <a:defRPr sz="1800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defRPr>
                                    </a:lvl9pPr>
                                  </a:lstStyle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oMath>
                                      </m:oMathPara>
                                    </a14:m>
                                    <a:endParaRPr lang="zh-CN" altLang="en-US" sz="280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2071" name="椭圆 156">
                                    <a:extLst>
                                      <a:ext uri="{FF2B5EF4-FFF2-40B4-BE49-F238E27FC236}">
                                        <a16:creationId xmlns:a16="http://schemas.microsoft.com/office/drawing/2014/main" id="{39B44608-1B6A-5F41-9CAC-B710116529CA}"/>
                                      </a:ext>
                                    </a:extLst>
                                  </p:cNvPr>
                                  <p:cNvSpPr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267209" y="3523886"/>
                                    <a:ext cx="468000" cy="467998"/>
                                  </a:xfrm>
                                  <a:prstGeom prst="ellipse">
                                    <a:avLst/>
                                  </a:prstGeom>
                                  <a:blipFill>
                                    <a:blip r:embed="rId17"/>
                                    <a:stretch>
                                      <a:fillRect l="-28889" b="-17778"/>
                                    </a:stretch>
                                  </a:blipFill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</p:grpSp>
                    </p:grpSp>
                  </p:grpSp>
                  <p:grpSp>
                    <p:nvGrpSpPr>
                      <p:cNvPr id="2052" name="组合 590">
                        <a:extLst>
                          <a:ext uri="{FF2B5EF4-FFF2-40B4-BE49-F238E27FC236}">
                            <a16:creationId xmlns:a16="http://schemas.microsoft.com/office/drawing/2014/main" id="{E258B643-BB7D-0349-9459-52D56020D95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 rot="315884">
                        <a:off x="7904162" y="1399189"/>
                        <a:ext cx="1919485" cy="1080000"/>
                        <a:chOff x="4699210" y="975057"/>
                        <a:chExt cx="3228397" cy="1849716"/>
                      </a:xfrm>
                    </p:grpSpPr>
                    <p:sp>
                      <p:nvSpPr>
                        <p:cNvPr id="2056" name="îşḷîḍè">
                          <a:extLst>
                            <a:ext uri="{FF2B5EF4-FFF2-40B4-BE49-F238E27FC236}">
                              <a16:creationId xmlns:a16="http://schemas.microsoft.com/office/drawing/2014/main" id="{E628992F-2018-2142-874E-8A717DF0CE9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6181364" y="975057"/>
                          <a:ext cx="1746243" cy="1706325"/>
                        </a:xfrm>
                        <a:custGeom>
                          <a:avLst/>
                          <a:gdLst>
                            <a:gd name="T0" fmla="*/ 0 w 602"/>
                            <a:gd name="T1" fmla="*/ 295 h 588"/>
                            <a:gd name="T2" fmla="*/ 253 w 602"/>
                            <a:gd name="T3" fmla="*/ 73 h 588"/>
                            <a:gd name="T4" fmla="*/ 531 w 602"/>
                            <a:gd name="T5" fmla="*/ 88 h 588"/>
                            <a:gd name="T6" fmla="*/ 510 w 602"/>
                            <a:gd name="T7" fmla="*/ 366 h 588"/>
                            <a:gd name="T8" fmla="*/ 257 w 602"/>
                            <a:gd name="T9" fmla="*/ 588 h 588"/>
                            <a:gd name="T10" fmla="*/ 0 w 602"/>
                            <a:gd name="T11" fmla="*/ 295 h 58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602" h="588">
                              <a:moveTo>
                                <a:pt x="0" y="295"/>
                              </a:moveTo>
                              <a:cubicBezTo>
                                <a:pt x="253" y="73"/>
                                <a:pt x="253" y="73"/>
                                <a:pt x="253" y="73"/>
                              </a:cubicBezTo>
                              <a:cubicBezTo>
                                <a:pt x="335" y="0"/>
                                <a:pt x="460" y="7"/>
                                <a:pt x="531" y="88"/>
                              </a:cubicBezTo>
                              <a:cubicBezTo>
                                <a:pt x="602" y="169"/>
                                <a:pt x="593" y="293"/>
                                <a:pt x="510" y="366"/>
                              </a:cubicBezTo>
                              <a:cubicBezTo>
                                <a:pt x="257" y="588"/>
                                <a:pt x="257" y="588"/>
                                <a:pt x="257" y="588"/>
                              </a:cubicBezTo>
                              <a:cubicBezTo>
                                <a:pt x="0" y="295"/>
                                <a:pt x="0" y="295"/>
                                <a:pt x="0" y="295"/>
                              </a:cubicBezTo>
                            </a:path>
                          </a:pathLst>
                        </a:custGeom>
                        <a:solidFill>
                          <a:schemeClr val="accent2">
                            <a:alpha val="20000"/>
                          </a:schemeClr>
                        </a:solidFill>
                        <a:ln w="6350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57" name="i$ḷîḑé">
                          <a:extLst>
                            <a:ext uri="{FF2B5EF4-FFF2-40B4-BE49-F238E27FC236}">
                              <a16:creationId xmlns:a16="http://schemas.microsoft.com/office/drawing/2014/main" id="{0F82A413-8A08-034D-9715-F33F3EF93B8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4891582" y="1077042"/>
                          <a:ext cx="1752895" cy="1706325"/>
                        </a:xfrm>
                        <a:custGeom>
                          <a:avLst/>
                          <a:gdLst>
                            <a:gd name="T0" fmla="*/ 345 w 603"/>
                            <a:gd name="T1" fmla="*/ 0 h 588"/>
                            <a:gd name="T2" fmla="*/ 92 w 603"/>
                            <a:gd name="T3" fmla="*/ 222 h 588"/>
                            <a:gd name="T4" fmla="*/ 71 w 603"/>
                            <a:gd name="T5" fmla="*/ 500 h 588"/>
                            <a:gd name="T6" fmla="*/ 350 w 603"/>
                            <a:gd name="T7" fmla="*/ 515 h 588"/>
                            <a:gd name="T8" fmla="*/ 603 w 603"/>
                            <a:gd name="T9" fmla="*/ 293 h 588"/>
                            <a:gd name="T10" fmla="*/ 345 w 603"/>
                            <a:gd name="T11" fmla="*/ 0 h 58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603" h="588">
                              <a:moveTo>
                                <a:pt x="345" y="0"/>
                              </a:moveTo>
                              <a:cubicBezTo>
                                <a:pt x="92" y="222"/>
                                <a:pt x="92" y="222"/>
                                <a:pt x="92" y="222"/>
                              </a:cubicBezTo>
                              <a:cubicBezTo>
                                <a:pt x="10" y="294"/>
                                <a:pt x="0" y="419"/>
                                <a:pt x="71" y="500"/>
                              </a:cubicBezTo>
                              <a:cubicBezTo>
                                <a:pt x="142" y="581"/>
                                <a:pt x="267" y="588"/>
                                <a:pt x="350" y="515"/>
                              </a:cubicBezTo>
                              <a:cubicBezTo>
                                <a:pt x="603" y="293"/>
                                <a:pt x="603" y="293"/>
                                <a:pt x="603" y="293"/>
                              </a:cubicBezTo>
                              <a:cubicBezTo>
                                <a:pt x="345" y="0"/>
                                <a:pt x="345" y="0"/>
                                <a:pt x="345" y="0"/>
                              </a:cubicBezTo>
                            </a:path>
                          </a:pathLst>
                        </a:custGeom>
                        <a:solidFill>
                          <a:schemeClr val="bg1">
                            <a:lumMod val="85000"/>
                            <a:alpha val="20000"/>
                          </a:schemeClr>
                        </a:solidFill>
                        <a:ln w="63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58" name="îṩḷiḍé">
                          <a:extLst>
                            <a:ext uri="{FF2B5EF4-FFF2-40B4-BE49-F238E27FC236}">
                              <a16:creationId xmlns:a16="http://schemas.microsoft.com/office/drawing/2014/main" id="{EF1D5FCC-0AAF-9F4D-A9EB-CE5B73D310A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5102574" y="1352783"/>
                          <a:ext cx="349249" cy="582080"/>
                        </a:xfrm>
                        <a:custGeom>
                          <a:avLst/>
                          <a:gdLst>
                            <a:gd name="T0" fmla="*/ 43 w 121"/>
                            <a:gd name="T1" fmla="*/ 170 h 201"/>
                            <a:gd name="T2" fmla="*/ 101 w 121"/>
                            <a:gd name="T3" fmla="*/ 44 h 201"/>
                            <a:gd name="T4" fmla="*/ 77 w 121"/>
                            <a:gd name="T5" fmla="*/ 15 h 201"/>
                            <a:gd name="T6" fmla="*/ 6 w 121"/>
                            <a:gd name="T7" fmla="*/ 176 h 201"/>
                            <a:gd name="T8" fmla="*/ 43 w 121"/>
                            <a:gd name="T9" fmla="*/ 170 h 20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21" h="201">
                              <a:moveTo>
                                <a:pt x="43" y="170"/>
                              </a:moveTo>
                              <a:cubicBezTo>
                                <a:pt x="39" y="121"/>
                                <a:pt x="62" y="73"/>
                                <a:pt x="101" y="44"/>
                              </a:cubicBezTo>
                              <a:cubicBezTo>
                                <a:pt x="121" y="29"/>
                                <a:pt x="97" y="0"/>
                                <a:pt x="77" y="15"/>
                              </a:cubicBezTo>
                              <a:cubicBezTo>
                                <a:pt x="26" y="52"/>
                                <a:pt x="0" y="115"/>
                                <a:pt x="6" y="176"/>
                              </a:cubicBezTo>
                              <a:cubicBezTo>
                                <a:pt x="8" y="201"/>
                                <a:pt x="46" y="194"/>
                                <a:pt x="43" y="17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DDAE8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59" name="îṧ1íḋê">
                          <a:extLst>
                            <a:ext uri="{FF2B5EF4-FFF2-40B4-BE49-F238E27FC236}">
                              <a16:creationId xmlns:a16="http://schemas.microsoft.com/office/drawing/2014/main" id="{BBA758A5-3F3D-5E4A-AAEF-6DE313859BE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4941555" y="1824536"/>
                          <a:ext cx="109764" cy="106438"/>
                        </a:xfrm>
                        <a:custGeom>
                          <a:avLst/>
                          <a:gdLst>
                            <a:gd name="T0" fmla="*/ 18 w 37"/>
                            <a:gd name="T1" fmla="*/ 37 h 37"/>
                            <a:gd name="T2" fmla="*/ 30 w 37"/>
                            <a:gd name="T3" fmla="*/ 32 h 37"/>
                            <a:gd name="T4" fmla="*/ 31 w 37"/>
                            <a:gd name="T5" fmla="*/ 31 h 37"/>
                            <a:gd name="T6" fmla="*/ 37 w 37"/>
                            <a:gd name="T7" fmla="*/ 18 h 37"/>
                            <a:gd name="T8" fmla="*/ 32 w 37"/>
                            <a:gd name="T9" fmla="*/ 6 h 37"/>
                            <a:gd name="T10" fmla="*/ 19 w 37"/>
                            <a:gd name="T11" fmla="*/ 0 h 37"/>
                            <a:gd name="T12" fmla="*/ 6 w 37"/>
                            <a:gd name="T13" fmla="*/ 6 h 37"/>
                            <a:gd name="T14" fmla="*/ 6 w 37"/>
                            <a:gd name="T15" fmla="*/ 6 h 37"/>
                            <a:gd name="T16" fmla="*/ 0 w 37"/>
                            <a:gd name="T17" fmla="*/ 19 h 37"/>
                            <a:gd name="T18" fmla="*/ 5 w 37"/>
                            <a:gd name="T19" fmla="*/ 31 h 37"/>
                            <a:gd name="T20" fmla="*/ 18 w 37"/>
                            <a:gd name="T21" fmla="*/ 37 h 3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37" h="37">
                              <a:moveTo>
                                <a:pt x="18" y="37"/>
                              </a:moveTo>
                              <a:cubicBezTo>
                                <a:pt x="22" y="37"/>
                                <a:pt x="27" y="35"/>
                                <a:pt x="30" y="32"/>
                              </a:cubicBezTo>
                              <a:cubicBezTo>
                                <a:pt x="31" y="31"/>
                                <a:pt x="31" y="31"/>
                                <a:pt x="31" y="31"/>
                              </a:cubicBezTo>
                              <a:cubicBezTo>
                                <a:pt x="34" y="28"/>
                                <a:pt x="36" y="23"/>
                                <a:pt x="37" y="18"/>
                              </a:cubicBezTo>
                              <a:cubicBezTo>
                                <a:pt x="37" y="14"/>
                                <a:pt x="35" y="9"/>
                                <a:pt x="32" y="6"/>
                              </a:cubicBezTo>
                              <a:cubicBezTo>
                                <a:pt x="28" y="3"/>
                                <a:pt x="24" y="0"/>
                                <a:pt x="19" y="0"/>
                              </a:cubicBezTo>
                              <a:cubicBezTo>
                                <a:pt x="14" y="1"/>
                                <a:pt x="10" y="2"/>
                                <a:pt x="6" y="6"/>
                              </a:cubicBezTo>
                              <a:cubicBezTo>
                                <a:pt x="6" y="6"/>
                                <a:pt x="6" y="6"/>
                                <a:pt x="6" y="6"/>
                              </a:cubicBezTo>
                              <a:cubicBezTo>
                                <a:pt x="2" y="9"/>
                                <a:pt x="0" y="14"/>
                                <a:pt x="0" y="19"/>
                              </a:cubicBezTo>
                              <a:cubicBezTo>
                                <a:pt x="0" y="23"/>
                                <a:pt x="2" y="28"/>
                                <a:pt x="5" y="31"/>
                              </a:cubicBezTo>
                              <a:cubicBezTo>
                                <a:pt x="8" y="35"/>
                                <a:pt x="13" y="37"/>
                                <a:pt x="18" y="3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DDAE8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60" name="íślîḍè">
                          <a:extLst>
                            <a:ext uri="{FF2B5EF4-FFF2-40B4-BE49-F238E27FC236}">
                              <a16:creationId xmlns:a16="http://schemas.microsoft.com/office/drawing/2014/main" id="{C7280366-2B8C-A645-8387-6E5EA769808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6576122" y="2077878"/>
                          <a:ext cx="728435" cy="641949"/>
                        </a:xfrm>
                        <a:custGeom>
                          <a:avLst/>
                          <a:gdLst>
                            <a:gd name="T0" fmla="*/ 251 w 251"/>
                            <a:gd name="T1" fmla="*/ 0 h 221"/>
                            <a:gd name="T2" fmla="*/ 6 w 251"/>
                            <a:gd name="T3" fmla="*/ 216 h 221"/>
                            <a:gd name="T4" fmla="*/ 6 w 251"/>
                            <a:gd name="T5" fmla="*/ 216 h 221"/>
                            <a:gd name="T6" fmla="*/ 0 w 251"/>
                            <a:gd name="T7" fmla="*/ 221 h 221"/>
                            <a:gd name="T8" fmla="*/ 5 w 251"/>
                            <a:gd name="T9" fmla="*/ 216 h 221"/>
                            <a:gd name="T10" fmla="*/ 251 w 251"/>
                            <a:gd name="T11" fmla="*/ 0 h 221"/>
                            <a:gd name="T12" fmla="*/ 251 w 251"/>
                            <a:gd name="T13" fmla="*/ 0 h 22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51" h="221">
                              <a:moveTo>
                                <a:pt x="251" y="0"/>
                              </a:moveTo>
                              <a:cubicBezTo>
                                <a:pt x="6" y="216"/>
                                <a:pt x="6" y="216"/>
                                <a:pt x="6" y="216"/>
                              </a:cubicBezTo>
                              <a:cubicBezTo>
                                <a:pt x="6" y="216"/>
                                <a:pt x="6" y="216"/>
                                <a:pt x="6" y="216"/>
                              </a:cubicBezTo>
                              <a:cubicBezTo>
                                <a:pt x="0" y="221"/>
                                <a:pt x="0" y="221"/>
                                <a:pt x="0" y="221"/>
                              </a:cubicBezTo>
                              <a:cubicBezTo>
                                <a:pt x="5" y="216"/>
                                <a:pt x="5" y="216"/>
                                <a:pt x="5" y="216"/>
                              </a:cubicBezTo>
                              <a:cubicBezTo>
                                <a:pt x="251" y="0"/>
                                <a:pt x="251" y="0"/>
                                <a:pt x="251" y="0"/>
                              </a:cubicBezTo>
                              <a:cubicBezTo>
                                <a:pt x="251" y="0"/>
                                <a:pt x="251" y="0"/>
                                <a:pt x="251" y="0"/>
                              </a:cubicBezTo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61" name="ïṡlîḍe">
                          <a:extLst>
                            <a:ext uri="{FF2B5EF4-FFF2-40B4-BE49-F238E27FC236}">
                              <a16:creationId xmlns:a16="http://schemas.microsoft.com/office/drawing/2014/main" id="{0F6964DD-7B52-0441-A9E9-CC3990CC6FE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6680915" y="1461043"/>
                          <a:ext cx="1087660" cy="1363730"/>
                        </a:xfrm>
                        <a:custGeom>
                          <a:avLst/>
                          <a:gdLst>
                            <a:gd name="T0" fmla="*/ 323 w 374"/>
                            <a:gd name="T1" fmla="*/ 0 h 470"/>
                            <a:gd name="T2" fmla="*/ 260 w 374"/>
                            <a:gd name="T3" fmla="*/ 196 h 470"/>
                            <a:gd name="T4" fmla="*/ 14 w 374"/>
                            <a:gd name="T5" fmla="*/ 412 h 470"/>
                            <a:gd name="T6" fmla="*/ 7 w 374"/>
                            <a:gd name="T7" fmla="*/ 418 h 470"/>
                            <a:gd name="T8" fmla="*/ 0 w 374"/>
                            <a:gd name="T9" fmla="*/ 424 h 470"/>
                            <a:gd name="T10" fmla="*/ 40 w 374"/>
                            <a:gd name="T11" fmla="*/ 470 h 470"/>
                            <a:gd name="T12" fmla="*/ 285 w 374"/>
                            <a:gd name="T13" fmla="*/ 254 h 470"/>
                            <a:gd name="T14" fmla="*/ 323 w 374"/>
                            <a:gd name="T15" fmla="*/ 0 h 47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374" h="470">
                              <a:moveTo>
                                <a:pt x="323" y="0"/>
                              </a:moveTo>
                              <a:cubicBezTo>
                                <a:pt x="340" y="69"/>
                                <a:pt x="318" y="145"/>
                                <a:pt x="260" y="196"/>
                              </a:cubicBezTo>
                              <a:cubicBezTo>
                                <a:pt x="14" y="412"/>
                                <a:pt x="14" y="412"/>
                                <a:pt x="14" y="412"/>
                              </a:cubicBezTo>
                              <a:cubicBezTo>
                                <a:pt x="7" y="418"/>
                                <a:pt x="7" y="418"/>
                                <a:pt x="7" y="418"/>
                              </a:cubicBezTo>
                              <a:cubicBezTo>
                                <a:pt x="0" y="424"/>
                                <a:pt x="0" y="424"/>
                                <a:pt x="0" y="424"/>
                              </a:cubicBezTo>
                              <a:cubicBezTo>
                                <a:pt x="40" y="470"/>
                                <a:pt x="40" y="470"/>
                                <a:pt x="40" y="470"/>
                              </a:cubicBezTo>
                              <a:cubicBezTo>
                                <a:pt x="285" y="254"/>
                                <a:pt x="285" y="254"/>
                                <a:pt x="285" y="254"/>
                              </a:cubicBezTo>
                              <a:cubicBezTo>
                                <a:pt x="360" y="188"/>
                                <a:pt x="374" y="80"/>
                                <a:pt x="323" y="0"/>
                              </a:cubicBezTo>
                            </a:path>
                          </a:pathLst>
                        </a:custGeom>
                        <a:solidFill>
                          <a:schemeClr val="accent2">
                            <a:alpha val="60000"/>
                          </a:scheme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62" name="îṣļîḓê">
                          <a:extLst>
                            <a:ext uri="{FF2B5EF4-FFF2-40B4-BE49-F238E27FC236}">
                              <a16:creationId xmlns:a16="http://schemas.microsoft.com/office/drawing/2014/main" id="{0D386103-D270-BB45-8C64-A9C5E3779FD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4699210" y="1988914"/>
                          <a:ext cx="931329" cy="429075"/>
                        </a:xfrm>
                        <a:custGeom>
                          <a:avLst/>
                          <a:gdLst>
                            <a:gd name="T0" fmla="*/ 0 w 321"/>
                            <a:gd name="T1" fmla="*/ 0 h 148"/>
                            <a:gd name="T2" fmla="*/ 43 w 321"/>
                            <a:gd name="T3" fmla="*/ 82 h 148"/>
                            <a:gd name="T4" fmla="*/ 189 w 321"/>
                            <a:gd name="T5" fmla="*/ 148 h 148"/>
                            <a:gd name="T6" fmla="*/ 321 w 321"/>
                            <a:gd name="T7" fmla="*/ 98 h 148"/>
                            <a:gd name="T8" fmla="*/ 189 w 321"/>
                            <a:gd name="T9" fmla="*/ 147 h 148"/>
                            <a:gd name="T10" fmla="*/ 43 w 321"/>
                            <a:gd name="T11" fmla="*/ 82 h 148"/>
                            <a:gd name="T12" fmla="*/ 1 w 321"/>
                            <a:gd name="T13" fmla="*/ 2 h 148"/>
                            <a:gd name="T14" fmla="*/ 0 w 321"/>
                            <a:gd name="T15" fmla="*/ 0 h 14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321" h="148">
                              <a:moveTo>
                                <a:pt x="0" y="0"/>
                              </a:moveTo>
                              <a:cubicBezTo>
                                <a:pt x="7" y="30"/>
                                <a:pt x="21" y="58"/>
                                <a:pt x="43" y="82"/>
                              </a:cubicBezTo>
                              <a:cubicBezTo>
                                <a:pt x="81" y="126"/>
                                <a:pt x="134" y="148"/>
                                <a:pt x="189" y="148"/>
                              </a:cubicBezTo>
                              <a:cubicBezTo>
                                <a:pt x="235" y="148"/>
                                <a:pt x="283" y="131"/>
                                <a:pt x="321" y="98"/>
                              </a:cubicBezTo>
                              <a:cubicBezTo>
                                <a:pt x="283" y="131"/>
                                <a:pt x="236" y="147"/>
                                <a:pt x="189" y="147"/>
                              </a:cubicBezTo>
                              <a:cubicBezTo>
                                <a:pt x="135" y="147"/>
                                <a:pt x="81" y="125"/>
                                <a:pt x="43" y="82"/>
                              </a:cubicBezTo>
                              <a:cubicBezTo>
                                <a:pt x="23" y="58"/>
                                <a:pt x="9" y="31"/>
                                <a:pt x="1" y="2"/>
                              </a:cubicBezTo>
                              <a:cubicBezTo>
                                <a:pt x="1" y="1"/>
                                <a:pt x="1" y="1"/>
                                <a:pt x="0" y="0"/>
                              </a:cubicBezTo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63" name="ïSľïḋè">
                          <a:extLst>
                            <a:ext uri="{FF2B5EF4-FFF2-40B4-BE49-F238E27FC236}">
                              <a16:creationId xmlns:a16="http://schemas.microsoft.com/office/drawing/2014/main" id="{69184D66-BCA4-7444-A9DB-31794A7B1FC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4779321" y="1755725"/>
                          <a:ext cx="1666415" cy="924675"/>
                        </a:xfrm>
                        <a:custGeom>
                          <a:avLst/>
                          <a:gdLst>
                            <a:gd name="T0" fmla="*/ 534 w 574"/>
                            <a:gd name="T1" fmla="*/ 0 h 318"/>
                            <a:gd name="T2" fmla="*/ 295 w 574"/>
                            <a:gd name="T3" fmla="*/ 210 h 318"/>
                            <a:gd name="T4" fmla="*/ 163 w 574"/>
                            <a:gd name="T5" fmla="*/ 260 h 318"/>
                            <a:gd name="T6" fmla="*/ 17 w 574"/>
                            <a:gd name="T7" fmla="*/ 195 h 318"/>
                            <a:gd name="T8" fmla="*/ 0 w 574"/>
                            <a:gd name="T9" fmla="*/ 173 h 318"/>
                            <a:gd name="T10" fmla="*/ 42 w 574"/>
                            <a:gd name="T11" fmla="*/ 253 h 318"/>
                            <a:gd name="T12" fmla="*/ 188 w 574"/>
                            <a:gd name="T13" fmla="*/ 318 h 318"/>
                            <a:gd name="T14" fmla="*/ 320 w 574"/>
                            <a:gd name="T15" fmla="*/ 269 h 318"/>
                            <a:gd name="T16" fmla="*/ 320 w 574"/>
                            <a:gd name="T17" fmla="*/ 269 h 318"/>
                            <a:gd name="T18" fmla="*/ 566 w 574"/>
                            <a:gd name="T19" fmla="*/ 53 h 318"/>
                            <a:gd name="T20" fmla="*/ 568 w 574"/>
                            <a:gd name="T21" fmla="*/ 51 h 318"/>
                            <a:gd name="T22" fmla="*/ 574 w 574"/>
                            <a:gd name="T23" fmla="*/ 46 h 318"/>
                            <a:gd name="T24" fmla="*/ 534 w 574"/>
                            <a:gd name="T25" fmla="*/ 0 h 3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</a:cxnLst>
                          <a:rect l="0" t="0" r="r" b="b"/>
                          <a:pathLst>
                            <a:path w="574" h="318">
                              <a:moveTo>
                                <a:pt x="534" y="0"/>
                              </a:moveTo>
                              <a:cubicBezTo>
                                <a:pt x="295" y="210"/>
                                <a:pt x="295" y="210"/>
                                <a:pt x="295" y="210"/>
                              </a:cubicBezTo>
                              <a:cubicBezTo>
                                <a:pt x="257" y="244"/>
                                <a:pt x="210" y="260"/>
                                <a:pt x="163" y="260"/>
                              </a:cubicBezTo>
                              <a:cubicBezTo>
                                <a:pt x="109" y="260"/>
                                <a:pt x="55" y="238"/>
                                <a:pt x="17" y="195"/>
                              </a:cubicBezTo>
                              <a:cubicBezTo>
                                <a:pt x="11" y="188"/>
                                <a:pt x="5" y="180"/>
                                <a:pt x="0" y="173"/>
                              </a:cubicBezTo>
                              <a:cubicBezTo>
                                <a:pt x="8" y="202"/>
                                <a:pt x="22" y="229"/>
                                <a:pt x="42" y="253"/>
                              </a:cubicBezTo>
                              <a:cubicBezTo>
                                <a:pt x="80" y="296"/>
                                <a:pt x="134" y="318"/>
                                <a:pt x="188" y="318"/>
                              </a:cubicBezTo>
                              <a:cubicBezTo>
                                <a:pt x="235" y="318"/>
                                <a:pt x="282" y="302"/>
                                <a:pt x="320" y="269"/>
                              </a:cubicBezTo>
                              <a:cubicBezTo>
                                <a:pt x="320" y="269"/>
                                <a:pt x="320" y="269"/>
                                <a:pt x="320" y="269"/>
                              </a:cubicBezTo>
                              <a:cubicBezTo>
                                <a:pt x="566" y="53"/>
                                <a:pt x="566" y="53"/>
                                <a:pt x="566" y="53"/>
                              </a:cubicBezTo>
                              <a:cubicBezTo>
                                <a:pt x="568" y="51"/>
                                <a:pt x="568" y="51"/>
                                <a:pt x="568" y="51"/>
                              </a:cubicBezTo>
                              <a:cubicBezTo>
                                <a:pt x="574" y="46"/>
                                <a:pt x="574" y="46"/>
                                <a:pt x="574" y="46"/>
                              </a:cubicBezTo>
                              <a:cubicBezTo>
                                <a:pt x="534" y="0"/>
                                <a:pt x="534" y="0"/>
                                <a:pt x="534" y="0"/>
                              </a:cubicBezTo>
                            </a:path>
                          </a:pathLst>
                        </a:cu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53" name="组合 193">
                        <a:extLst>
                          <a:ext uri="{FF2B5EF4-FFF2-40B4-BE49-F238E27FC236}">
                            <a16:creationId xmlns:a16="http://schemas.microsoft.com/office/drawing/2014/main" id="{6C685E33-B1BF-6640-AE8D-18F100C8E6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40776" y="1559487"/>
                        <a:ext cx="709272" cy="476281"/>
                        <a:chOff x="7380200" y="1566295"/>
                        <a:chExt cx="709272" cy="476281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054" name="文本框 343">
                              <a:extLst>
                                <a:ext uri="{FF2B5EF4-FFF2-40B4-BE49-F238E27FC236}">
                                  <a16:creationId xmlns:a16="http://schemas.microsoft.com/office/drawing/2014/main" id="{40F98E03-0BDC-2641-9BA1-D5BF3EF570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458509" y="1566295"/>
                              <a:ext cx="496145" cy="32273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3200" b="1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1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1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 sz="32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054" name="文本框 343">
                              <a:extLst>
                                <a:ext uri="{FF2B5EF4-FFF2-40B4-BE49-F238E27FC236}">
                                  <a16:creationId xmlns:a16="http://schemas.microsoft.com/office/drawing/2014/main" id="{40F98E03-0BDC-2641-9BA1-D5BF3EF570F8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458509" y="1566295"/>
                              <a:ext cx="496145" cy="322738"/>
                            </a:xfrm>
                            <a:prstGeom prst="rect">
                              <a:avLst/>
                            </a:prstGeom>
                            <a:blipFill>
                              <a:blip r:embed="rId18"/>
                              <a:stretch>
                                <a:fillRect b="-638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2055" name="右箭头 654">
                          <a:extLst>
                            <a:ext uri="{FF2B5EF4-FFF2-40B4-BE49-F238E27FC236}">
                              <a16:creationId xmlns:a16="http://schemas.microsoft.com/office/drawing/2014/main" id="{BDEE7666-4245-484E-B7E1-8BBFBDD9D2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80200" y="1851619"/>
                          <a:ext cx="709272" cy="190957"/>
                        </a:xfrm>
                        <a:prstGeom prst="rightArrow">
                          <a:avLst/>
                        </a:prstGeom>
                        <a:solidFill>
                          <a:srgbClr val="EC9255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048" name="任意多边形 592">
                      <a:extLst>
                        <a:ext uri="{FF2B5EF4-FFF2-40B4-BE49-F238E27FC236}">
                          <a16:creationId xmlns:a16="http://schemas.microsoft.com/office/drawing/2014/main" id="{305CB850-4C36-BC4C-9C55-DEBDFFECA9F4}"/>
                        </a:ext>
                      </a:extLst>
                    </p:cNvPr>
                    <p:cNvSpPr/>
                    <p:nvPr/>
                  </p:nvSpPr>
                  <p:spPr>
                    <a:xfrm rot="11298040">
                      <a:off x="8135364" y="1587035"/>
                      <a:ext cx="1564617" cy="662106"/>
                    </a:xfrm>
                    <a:custGeom>
                      <a:avLst/>
                      <a:gdLst>
                        <a:gd name="connsiteX0" fmla="*/ 471653 w 1235726"/>
                        <a:gd name="connsiteY0" fmla="*/ 49875 h 529615"/>
                        <a:gd name="connsiteX1" fmla="*/ 1088873 w 1235726"/>
                        <a:gd name="connsiteY1" fmla="*/ 19395 h 529615"/>
                        <a:gd name="connsiteX2" fmla="*/ 1203173 w 1235726"/>
                        <a:gd name="connsiteY2" fmla="*/ 347055 h 529615"/>
                        <a:gd name="connsiteX3" fmla="*/ 624053 w 1235726"/>
                        <a:gd name="connsiteY3" fmla="*/ 476595 h 529615"/>
                        <a:gd name="connsiteX4" fmla="*/ 98273 w 1235726"/>
                        <a:gd name="connsiteY4" fmla="*/ 507075 h 529615"/>
                        <a:gd name="connsiteX5" fmla="*/ 29693 w 1235726"/>
                        <a:gd name="connsiteY5" fmla="*/ 148935 h 529615"/>
                        <a:gd name="connsiteX6" fmla="*/ 471653 w 1235726"/>
                        <a:gd name="connsiteY6" fmla="*/ 49875 h 5296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35726" h="529615">
                          <a:moveTo>
                            <a:pt x="471653" y="49875"/>
                          </a:moveTo>
                          <a:cubicBezTo>
                            <a:pt x="648183" y="28285"/>
                            <a:pt x="966953" y="-30135"/>
                            <a:pt x="1088873" y="19395"/>
                          </a:cubicBezTo>
                          <a:cubicBezTo>
                            <a:pt x="1210793" y="68925"/>
                            <a:pt x="1280643" y="270855"/>
                            <a:pt x="1203173" y="347055"/>
                          </a:cubicBezTo>
                          <a:cubicBezTo>
                            <a:pt x="1125703" y="423255"/>
                            <a:pt x="808203" y="449925"/>
                            <a:pt x="624053" y="476595"/>
                          </a:cubicBezTo>
                          <a:cubicBezTo>
                            <a:pt x="439903" y="503265"/>
                            <a:pt x="197333" y="561685"/>
                            <a:pt x="98273" y="507075"/>
                          </a:cubicBezTo>
                          <a:cubicBezTo>
                            <a:pt x="-787" y="452465"/>
                            <a:pt x="-27457" y="223865"/>
                            <a:pt x="29693" y="148935"/>
                          </a:cubicBezTo>
                          <a:cubicBezTo>
                            <a:pt x="86843" y="74005"/>
                            <a:pt x="295123" y="71465"/>
                            <a:pt x="471653" y="49875"/>
                          </a:cubicBezTo>
                          <a:close/>
                        </a:path>
                      </a:pathLst>
                    </a:custGeom>
                    <a:solidFill>
                      <a:srgbClr val="FBE5D6"/>
                    </a:solidFill>
                    <a:ln w="25400">
                      <a:solidFill>
                        <a:schemeClr val="accent2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49" name="椭圆 604">
                          <a:extLst>
                            <a:ext uri="{FF2B5EF4-FFF2-40B4-BE49-F238E27FC236}">
                              <a16:creationId xmlns:a16="http://schemas.microsoft.com/office/drawing/2014/main" id="{B926AB5F-3148-2F4A-8D06-17B05B38879C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487368" y="1830782"/>
                          <a:ext cx="297828" cy="29782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204297" tIns="102147" rIns="204297" bIns="102147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49" name="椭圆 604">
                          <a:extLst>
                            <a:ext uri="{FF2B5EF4-FFF2-40B4-BE49-F238E27FC236}">
                              <a16:creationId xmlns:a16="http://schemas.microsoft.com/office/drawing/2014/main" id="{B926AB5F-3148-2F4A-8D06-17B05B38879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87368" y="1830782"/>
                          <a:ext cx="297828" cy="297828"/>
                        </a:xfrm>
                        <a:prstGeom prst="ellipse">
                          <a:avLst/>
                        </a:prstGeom>
                        <a:blipFill>
                          <a:blip r:embed="rId19"/>
                          <a:stretch>
                            <a:fillRect l="-26667" b="-17778"/>
                          </a:stretch>
                        </a:blipFill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0" name="椭圆 597">
                          <a:extLst>
                            <a:ext uri="{FF2B5EF4-FFF2-40B4-BE49-F238E27FC236}">
                              <a16:creationId xmlns:a16="http://schemas.microsoft.com/office/drawing/2014/main" id="{5676EDBA-2C04-F144-8875-3861098D63B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050147" y="1830782"/>
                          <a:ext cx="297828" cy="29782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204297" tIns="102147" rIns="204297" bIns="102147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0" name="椭圆 597">
                          <a:extLst>
                            <a:ext uri="{FF2B5EF4-FFF2-40B4-BE49-F238E27FC236}">
                              <a16:creationId xmlns:a16="http://schemas.microsoft.com/office/drawing/2014/main" id="{5676EDBA-2C04-F144-8875-3861098D63B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050147" y="1830782"/>
                          <a:ext cx="297828" cy="297828"/>
                        </a:xfrm>
                        <a:prstGeom prst="ellipse">
                          <a:avLst/>
                        </a:prstGeom>
                        <a:blipFill>
                          <a:blip r:embed="rId20"/>
                          <a:stretch>
                            <a:fillRect l="-26667" b="-17778"/>
                          </a:stretch>
                        </a:blipFill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041" name="组合 329">
                    <a:extLst>
                      <a:ext uri="{FF2B5EF4-FFF2-40B4-BE49-F238E27FC236}">
                        <a16:creationId xmlns:a16="http://schemas.microsoft.com/office/drawing/2014/main" id="{57B02502-0A4F-CB42-B19D-191B48C59D9C}"/>
                      </a:ext>
                    </a:extLst>
                  </p:cNvPr>
                  <p:cNvGrpSpPr/>
                  <p:nvPr/>
                </p:nvGrpSpPr>
                <p:grpSpPr>
                  <a:xfrm>
                    <a:off x="8552654" y="1717201"/>
                    <a:ext cx="162660" cy="80185"/>
                    <a:chOff x="5938237" y="3148660"/>
                    <a:chExt cx="255600" cy="126000"/>
                  </a:xfrm>
                </p:grpSpPr>
                <p:sp>
                  <p:nvSpPr>
                    <p:cNvPr id="2045" name="矩形 331">
                      <a:extLst>
                        <a:ext uri="{FF2B5EF4-FFF2-40B4-BE49-F238E27FC236}">
                          <a16:creationId xmlns:a16="http://schemas.microsoft.com/office/drawing/2014/main" id="{212511E0-B01D-124C-B880-938CEA1F7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7836" y="3148660"/>
                      <a:ext cx="126001" cy="126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46" name="矩形 332">
                      <a:extLst>
                        <a:ext uri="{FF2B5EF4-FFF2-40B4-BE49-F238E27FC236}">
                          <a16:creationId xmlns:a16="http://schemas.microsoft.com/office/drawing/2014/main" id="{B010F428-D747-EB4F-99FB-653580F83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8237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042" name="组合 334">
                    <a:extLst>
                      <a:ext uri="{FF2B5EF4-FFF2-40B4-BE49-F238E27FC236}">
                        <a16:creationId xmlns:a16="http://schemas.microsoft.com/office/drawing/2014/main" id="{3818BA81-03EE-AB4A-8999-C0851482138F}"/>
                      </a:ext>
                    </a:extLst>
                  </p:cNvPr>
                  <p:cNvGrpSpPr/>
                  <p:nvPr/>
                </p:nvGrpSpPr>
                <p:grpSpPr>
                  <a:xfrm>
                    <a:off x="9115387" y="1717201"/>
                    <a:ext cx="162660" cy="80185"/>
                    <a:chOff x="5938237" y="3148660"/>
                    <a:chExt cx="255600" cy="126000"/>
                  </a:xfrm>
                </p:grpSpPr>
                <p:sp>
                  <p:nvSpPr>
                    <p:cNvPr id="2043" name="矩形 336">
                      <a:extLst>
                        <a:ext uri="{FF2B5EF4-FFF2-40B4-BE49-F238E27FC236}">
                          <a16:creationId xmlns:a16="http://schemas.microsoft.com/office/drawing/2014/main" id="{6DA0540C-C611-674C-BEA4-FA3CD100D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7836" y="3148660"/>
                      <a:ext cx="126001" cy="126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44" name="矩形 337">
                      <a:extLst>
                        <a:ext uri="{FF2B5EF4-FFF2-40B4-BE49-F238E27FC236}">
                          <a16:creationId xmlns:a16="http://schemas.microsoft.com/office/drawing/2014/main" id="{B6EE977F-FD8D-7048-AE66-99C764C90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8237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905" name="组合 218">
                  <a:extLst>
                    <a:ext uri="{FF2B5EF4-FFF2-40B4-BE49-F238E27FC236}">
                      <a16:creationId xmlns:a16="http://schemas.microsoft.com/office/drawing/2014/main" id="{85D03C6F-9FF9-CC4A-95A6-7289128931DB}"/>
                    </a:ext>
                  </a:extLst>
                </p:cNvPr>
                <p:cNvGrpSpPr/>
                <p:nvPr/>
              </p:nvGrpSpPr>
              <p:grpSpPr>
                <a:xfrm>
                  <a:off x="5522882" y="356981"/>
                  <a:ext cx="4424622" cy="1099402"/>
                  <a:chOff x="5406706" y="333255"/>
                  <a:chExt cx="4424622" cy="1099402"/>
                </a:xfrm>
              </p:grpSpPr>
              <p:grpSp>
                <p:nvGrpSpPr>
                  <p:cNvPr id="1977" name="组合 547">
                    <a:extLst>
                      <a:ext uri="{FF2B5EF4-FFF2-40B4-BE49-F238E27FC236}">
                        <a16:creationId xmlns:a16="http://schemas.microsoft.com/office/drawing/2014/main" id="{4A14FB16-F17A-C54F-B43B-A572604FEC5C}"/>
                      </a:ext>
                    </a:extLst>
                  </p:cNvPr>
                  <p:cNvGrpSpPr/>
                  <p:nvPr/>
                </p:nvGrpSpPr>
                <p:grpSpPr>
                  <a:xfrm>
                    <a:off x="5406706" y="333255"/>
                    <a:ext cx="1934848" cy="1099402"/>
                    <a:chOff x="5406706" y="267084"/>
                    <a:chExt cx="1934848" cy="1099402"/>
                  </a:xfrm>
                </p:grpSpPr>
                <p:grpSp>
                  <p:nvGrpSpPr>
                    <p:cNvPr id="2004" name="组合 124">
                      <a:extLst>
                        <a:ext uri="{FF2B5EF4-FFF2-40B4-BE49-F238E27FC236}">
                          <a16:creationId xmlns:a16="http://schemas.microsoft.com/office/drawing/2014/main" id="{DFB9B9B4-7CB4-D140-885E-D119502F9B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06706" y="267084"/>
                      <a:ext cx="1934848" cy="1099402"/>
                      <a:chOff x="5407979" y="235379"/>
                      <a:chExt cx="1934848" cy="1099402"/>
                    </a:xfrm>
                  </p:grpSpPr>
                  <p:sp>
                    <p:nvSpPr>
                      <p:cNvPr id="2032" name="îşḷîḍè">
                        <a:extLst>
                          <a:ext uri="{FF2B5EF4-FFF2-40B4-BE49-F238E27FC236}">
                            <a16:creationId xmlns:a16="http://schemas.microsoft.com/office/drawing/2014/main" id="{7EB305CA-5C3B-CD4D-8649-1542CCE8AD4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474234">
                        <a:off x="6304576" y="246268"/>
                        <a:ext cx="1038251" cy="996278"/>
                      </a:xfrm>
                      <a:custGeom>
                        <a:avLst/>
                        <a:gdLst>
                          <a:gd name="T0" fmla="*/ 0 w 602"/>
                          <a:gd name="T1" fmla="*/ 295 h 588"/>
                          <a:gd name="T2" fmla="*/ 253 w 602"/>
                          <a:gd name="T3" fmla="*/ 73 h 588"/>
                          <a:gd name="T4" fmla="*/ 531 w 602"/>
                          <a:gd name="T5" fmla="*/ 88 h 588"/>
                          <a:gd name="T6" fmla="*/ 510 w 602"/>
                          <a:gd name="T7" fmla="*/ 366 h 588"/>
                          <a:gd name="T8" fmla="*/ 257 w 602"/>
                          <a:gd name="T9" fmla="*/ 588 h 588"/>
                          <a:gd name="T10" fmla="*/ 0 w 602"/>
                          <a:gd name="T11" fmla="*/ 295 h 58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602" h="588">
                            <a:moveTo>
                              <a:pt x="0" y="295"/>
                            </a:moveTo>
                            <a:cubicBezTo>
                              <a:pt x="253" y="73"/>
                              <a:pt x="253" y="73"/>
                              <a:pt x="253" y="73"/>
                            </a:cubicBezTo>
                            <a:cubicBezTo>
                              <a:pt x="335" y="0"/>
                              <a:pt x="460" y="7"/>
                              <a:pt x="531" y="88"/>
                            </a:cubicBezTo>
                            <a:cubicBezTo>
                              <a:pt x="602" y="169"/>
                              <a:pt x="593" y="293"/>
                              <a:pt x="510" y="366"/>
                            </a:cubicBezTo>
                            <a:cubicBezTo>
                              <a:pt x="257" y="588"/>
                              <a:pt x="257" y="588"/>
                              <a:pt x="257" y="588"/>
                            </a:cubicBezTo>
                            <a:cubicBezTo>
                              <a:pt x="0" y="295"/>
                              <a:pt x="0" y="295"/>
                              <a:pt x="0" y="295"/>
                            </a:cubicBezTo>
                          </a:path>
                        </a:pathLst>
                      </a:custGeom>
                      <a:solidFill>
                        <a:srgbClr val="0070C0">
                          <a:alpha val="20000"/>
                        </a:srgbClr>
                      </a:solidFill>
                      <a:ln w="6350">
                        <a:solidFill>
                          <a:schemeClr val="accent1"/>
                        </a:solidFill>
                        <a:round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 sz="28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33" name="i$ḷîḑé">
                        <a:extLst>
                          <a:ext uri="{FF2B5EF4-FFF2-40B4-BE49-F238E27FC236}">
                            <a16:creationId xmlns:a16="http://schemas.microsoft.com/office/drawing/2014/main" id="{6225A7E4-DFA4-EB47-BB2F-2075C9BA5A7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474234">
                        <a:off x="5535482" y="235379"/>
                        <a:ext cx="1042206" cy="996278"/>
                      </a:xfrm>
                      <a:custGeom>
                        <a:avLst/>
                        <a:gdLst>
                          <a:gd name="T0" fmla="*/ 345 w 603"/>
                          <a:gd name="T1" fmla="*/ 0 h 588"/>
                          <a:gd name="T2" fmla="*/ 92 w 603"/>
                          <a:gd name="T3" fmla="*/ 222 h 588"/>
                          <a:gd name="T4" fmla="*/ 71 w 603"/>
                          <a:gd name="T5" fmla="*/ 500 h 588"/>
                          <a:gd name="T6" fmla="*/ 350 w 603"/>
                          <a:gd name="T7" fmla="*/ 515 h 588"/>
                          <a:gd name="T8" fmla="*/ 603 w 603"/>
                          <a:gd name="T9" fmla="*/ 293 h 588"/>
                          <a:gd name="T10" fmla="*/ 345 w 603"/>
                          <a:gd name="T11" fmla="*/ 0 h 58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603" h="588">
                            <a:moveTo>
                              <a:pt x="345" y="0"/>
                            </a:moveTo>
                            <a:cubicBezTo>
                              <a:pt x="92" y="222"/>
                              <a:pt x="92" y="222"/>
                              <a:pt x="92" y="222"/>
                            </a:cubicBezTo>
                            <a:cubicBezTo>
                              <a:pt x="10" y="294"/>
                              <a:pt x="0" y="419"/>
                              <a:pt x="71" y="500"/>
                            </a:cubicBezTo>
                            <a:cubicBezTo>
                              <a:pt x="142" y="581"/>
                              <a:pt x="267" y="588"/>
                              <a:pt x="350" y="515"/>
                            </a:cubicBezTo>
                            <a:cubicBezTo>
                              <a:pt x="603" y="293"/>
                              <a:pt x="603" y="293"/>
                              <a:pt x="603" y="293"/>
                            </a:cubicBezTo>
                            <a:cubicBezTo>
                              <a:pt x="345" y="0"/>
                              <a:pt x="345" y="0"/>
                              <a:pt x="345" y="0"/>
                            </a:cubicBezTo>
                          </a:path>
                        </a:pathLst>
                      </a:custGeom>
                      <a:solidFill>
                        <a:schemeClr val="bg1">
                          <a:lumMod val="85000"/>
                          <a:alpha val="20000"/>
                        </a:schemeClr>
                      </a:solidFill>
                      <a:ln w="6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 sz="28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34" name="îṩḷiḍé">
                        <a:extLst>
                          <a:ext uri="{FF2B5EF4-FFF2-40B4-BE49-F238E27FC236}">
                            <a16:creationId xmlns:a16="http://schemas.microsoft.com/office/drawing/2014/main" id="{F5609090-9838-5347-AEFB-677A4DD3FB9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474234">
                        <a:off x="5677504" y="370305"/>
                        <a:ext cx="207650" cy="339861"/>
                      </a:xfrm>
                      <a:custGeom>
                        <a:avLst/>
                        <a:gdLst>
                          <a:gd name="T0" fmla="*/ 43 w 121"/>
                          <a:gd name="T1" fmla="*/ 170 h 201"/>
                          <a:gd name="T2" fmla="*/ 101 w 121"/>
                          <a:gd name="T3" fmla="*/ 44 h 201"/>
                          <a:gd name="T4" fmla="*/ 77 w 121"/>
                          <a:gd name="T5" fmla="*/ 15 h 201"/>
                          <a:gd name="T6" fmla="*/ 6 w 121"/>
                          <a:gd name="T7" fmla="*/ 176 h 201"/>
                          <a:gd name="T8" fmla="*/ 43 w 121"/>
                          <a:gd name="T9" fmla="*/ 170 h 20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21" h="201">
                            <a:moveTo>
                              <a:pt x="43" y="170"/>
                            </a:moveTo>
                            <a:cubicBezTo>
                              <a:pt x="39" y="121"/>
                              <a:pt x="62" y="73"/>
                              <a:pt x="101" y="44"/>
                            </a:cubicBezTo>
                            <a:cubicBezTo>
                              <a:pt x="121" y="29"/>
                              <a:pt x="97" y="0"/>
                              <a:pt x="77" y="15"/>
                            </a:cubicBezTo>
                            <a:cubicBezTo>
                              <a:pt x="26" y="52"/>
                              <a:pt x="0" y="115"/>
                              <a:pt x="6" y="176"/>
                            </a:cubicBezTo>
                            <a:cubicBezTo>
                              <a:pt x="8" y="201"/>
                              <a:pt x="46" y="194"/>
                              <a:pt x="43" y="170"/>
                            </a:cubicBezTo>
                            <a:close/>
                          </a:path>
                        </a:pathLst>
                      </a:custGeom>
                      <a:solidFill>
                        <a:srgbClr val="DDDA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28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35" name="îṧ1íḋê">
                        <a:extLst>
                          <a:ext uri="{FF2B5EF4-FFF2-40B4-BE49-F238E27FC236}">
                            <a16:creationId xmlns:a16="http://schemas.microsoft.com/office/drawing/2014/main" id="{B72D8173-45FC-0F46-BC7F-6BC0B1F038C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474234">
                        <a:off x="5569940" y="629855"/>
                        <a:ext cx="65262" cy="62146"/>
                      </a:xfrm>
                      <a:custGeom>
                        <a:avLst/>
                        <a:gdLst>
                          <a:gd name="T0" fmla="*/ 18 w 37"/>
                          <a:gd name="T1" fmla="*/ 37 h 37"/>
                          <a:gd name="T2" fmla="*/ 30 w 37"/>
                          <a:gd name="T3" fmla="*/ 32 h 37"/>
                          <a:gd name="T4" fmla="*/ 31 w 37"/>
                          <a:gd name="T5" fmla="*/ 31 h 37"/>
                          <a:gd name="T6" fmla="*/ 37 w 37"/>
                          <a:gd name="T7" fmla="*/ 18 h 37"/>
                          <a:gd name="T8" fmla="*/ 32 w 37"/>
                          <a:gd name="T9" fmla="*/ 6 h 37"/>
                          <a:gd name="T10" fmla="*/ 19 w 37"/>
                          <a:gd name="T11" fmla="*/ 0 h 37"/>
                          <a:gd name="T12" fmla="*/ 6 w 37"/>
                          <a:gd name="T13" fmla="*/ 6 h 37"/>
                          <a:gd name="T14" fmla="*/ 6 w 37"/>
                          <a:gd name="T15" fmla="*/ 6 h 37"/>
                          <a:gd name="T16" fmla="*/ 0 w 37"/>
                          <a:gd name="T17" fmla="*/ 19 h 37"/>
                          <a:gd name="T18" fmla="*/ 5 w 37"/>
                          <a:gd name="T19" fmla="*/ 31 h 37"/>
                          <a:gd name="T20" fmla="*/ 18 w 37"/>
                          <a:gd name="T21" fmla="*/ 37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37" h="37">
                            <a:moveTo>
                              <a:pt x="18" y="37"/>
                            </a:moveTo>
                            <a:cubicBezTo>
                              <a:pt x="22" y="37"/>
                              <a:pt x="27" y="35"/>
                              <a:pt x="30" y="32"/>
                            </a:cubicBezTo>
                            <a:cubicBezTo>
                              <a:pt x="31" y="31"/>
                              <a:pt x="31" y="31"/>
                              <a:pt x="31" y="31"/>
                            </a:cubicBezTo>
                            <a:cubicBezTo>
                              <a:pt x="34" y="28"/>
                              <a:pt x="36" y="23"/>
                              <a:pt x="37" y="18"/>
                            </a:cubicBezTo>
                            <a:cubicBezTo>
                              <a:pt x="37" y="14"/>
                              <a:pt x="35" y="9"/>
                              <a:pt x="32" y="6"/>
                            </a:cubicBezTo>
                            <a:cubicBezTo>
                              <a:pt x="28" y="3"/>
                              <a:pt x="24" y="0"/>
                              <a:pt x="19" y="0"/>
                            </a:cubicBezTo>
                            <a:cubicBezTo>
                              <a:pt x="14" y="1"/>
                              <a:pt x="10" y="2"/>
                              <a:pt x="6" y="6"/>
                            </a:cubicBezTo>
                            <a:cubicBezTo>
                              <a:pt x="6" y="6"/>
                              <a:pt x="6" y="6"/>
                              <a:pt x="6" y="6"/>
                            </a:cubicBezTo>
                            <a:cubicBezTo>
                              <a:pt x="2" y="9"/>
                              <a:pt x="0" y="14"/>
                              <a:pt x="0" y="19"/>
                            </a:cubicBezTo>
                            <a:cubicBezTo>
                              <a:pt x="0" y="23"/>
                              <a:pt x="2" y="28"/>
                              <a:pt x="5" y="31"/>
                            </a:cubicBezTo>
                            <a:cubicBezTo>
                              <a:pt x="8" y="35"/>
                              <a:pt x="13" y="37"/>
                              <a:pt x="18" y="37"/>
                            </a:cubicBezTo>
                            <a:close/>
                          </a:path>
                        </a:pathLst>
                      </a:custGeom>
                      <a:solidFill>
                        <a:srgbClr val="DDDA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28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36" name="íślîḍè">
                        <a:extLst>
                          <a:ext uri="{FF2B5EF4-FFF2-40B4-BE49-F238E27FC236}">
                            <a16:creationId xmlns:a16="http://schemas.microsoft.com/office/drawing/2014/main" id="{D774E696-0C73-7844-891B-86803B8732A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474234">
                        <a:off x="6508999" y="882543"/>
                        <a:ext cx="433100" cy="374817"/>
                      </a:xfrm>
                      <a:custGeom>
                        <a:avLst/>
                        <a:gdLst>
                          <a:gd name="T0" fmla="*/ 251 w 251"/>
                          <a:gd name="T1" fmla="*/ 0 h 221"/>
                          <a:gd name="T2" fmla="*/ 6 w 251"/>
                          <a:gd name="T3" fmla="*/ 216 h 221"/>
                          <a:gd name="T4" fmla="*/ 6 w 251"/>
                          <a:gd name="T5" fmla="*/ 216 h 221"/>
                          <a:gd name="T6" fmla="*/ 0 w 251"/>
                          <a:gd name="T7" fmla="*/ 221 h 221"/>
                          <a:gd name="T8" fmla="*/ 5 w 251"/>
                          <a:gd name="T9" fmla="*/ 216 h 221"/>
                          <a:gd name="T10" fmla="*/ 251 w 251"/>
                          <a:gd name="T11" fmla="*/ 0 h 221"/>
                          <a:gd name="T12" fmla="*/ 251 w 251"/>
                          <a:gd name="T13" fmla="*/ 0 h 2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51" h="221">
                            <a:moveTo>
                              <a:pt x="251" y="0"/>
                            </a:moveTo>
                            <a:cubicBezTo>
                              <a:pt x="6" y="216"/>
                              <a:pt x="6" y="216"/>
                              <a:pt x="6" y="216"/>
                            </a:cubicBezTo>
                            <a:cubicBezTo>
                              <a:pt x="6" y="216"/>
                              <a:pt x="6" y="216"/>
                              <a:pt x="6" y="216"/>
                            </a:cubicBezTo>
                            <a:cubicBezTo>
                              <a:pt x="0" y="221"/>
                              <a:pt x="0" y="221"/>
                              <a:pt x="0" y="221"/>
                            </a:cubicBezTo>
                            <a:cubicBezTo>
                              <a:pt x="5" y="216"/>
                              <a:pt x="5" y="216"/>
                              <a:pt x="5" y="216"/>
                            </a:cubicBezTo>
                            <a:cubicBezTo>
                              <a:pt x="251" y="0"/>
                              <a:pt x="251" y="0"/>
                              <a:pt x="251" y="0"/>
                            </a:cubicBezTo>
                            <a:cubicBezTo>
                              <a:pt x="251" y="0"/>
                              <a:pt x="251" y="0"/>
                              <a:pt x="251" y="0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28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37" name="ïṡlîḍe">
                        <a:extLst>
                          <a:ext uri="{FF2B5EF4-FFF2-40B4-BE49-F238E27FC236}">
                            <a16:creationId xmlns:a16="http://schemas.microsoft.com/office/drawing/2014/main" id="{56A195A4-AB2C-5048-B528-011C93C05B5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474234">
                        <a:off x="6584304" y="538535"/>
                        <a:ext cx="646682" cy="796246"/>
                      </a:xfrm>
                      <a:custGeom>
                        <a:avLst/>
                        <a:gdLst>
                          <a:gd name="T0" fmla="*/ 323 w 374"/>
                          <a:gd name="T1" fmla="*/ 0 h 470"/>
                          <a:gd name="T2" fmla="*/ 260 w 374"/>
                          <a:gd name="T3" fmla="*/ 196 h 470"/>
                          <a:gd name="T4" fmla="*/ 14 w 374"/>
                          <a:gd name="T5" fmla="*/ 412 h 470"/>
                          <a:gd name="T6" fmla="*/ 7 w 374"/>
                          <a:gd name="T7" fmla="*/ 418 h 470"/>
                          <a:gd name="T8" fmla="*/ 0 w 374"/>
                          <a:gd name="T9" fmla="*/ 424 h 470"/>
                          <a:gd name="T10" fmla="*/ 40 w 374"/>
                          <a:gd name="T11" fmla="*/ 470 h 470"/>
                          <a:gd name="T12" fmla="*/ 285 w 374"/>
                          <a:gd name="T13" fmla="*/ 254 h 470"/>
                          <a:gd name="T14" fmla="*/ 323 w 374"/>
                          <a:gd name="T15" fmla="*/ 0 h 4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74" h="470">
                            <a:moveTo>
                              <a:pt x="323" y="0"/>
                            </a:moveTo>
                            <a:cubicBezTo>
                              <a:pt x="340" y="69"/>
                              <a:pt x="318" y="145"/>
                              <a:pt x="260" y="196"/>
                            </a:cubicBezTo>
                            <a:cubicBezTo>
                              <a:pt x="14" y="412"/>
                              <a:pt x="14" y="412"/>
                              <a:pt x="14" y="412"/>
                            </a:cubicBezTo>
                            <a:cubicBezTo>
                              <a:pt x="7" y="418"/>
                              <a:pt x="7" y="418"/>
                              <a:pt x="7" y="418"/>
                            </a:cubicBezTo>
                            <a:cubicBezTo>
                              <a:pt x="0" y="424"/>
                              <a:pt x="0" y="424"/>
                              <a:pt x="0" y="424"/>
                            </a:cubicBezTo>
                            <a:cubicBezTo>
                              <a:pt x="40" y="470"/>
                              <a:pt x="40" y="470"/>
                              <a:pt x="40" y="470"/>
                            </a:cubicBezTo>
                            <a:cubicBezTo>
                              <a:pt x="285" y="254"/>
                              <a:pt x="285" y="254"/>
                              <a:pt x="285" y="254"/>
                            </a:cubicBezTo>
                            <a:cubicBezTo>
                              <a:pt x="360" y="188"/>
                              <a:pt x="374" y="80"/>
                              <a:pt x="323" y="0"/>
                            </a:cubicBezTo>
                          </a:path>
                        </a:pathLst>
                      </a:custGeom>
                      <a:solidFill>
                        <a:schemeClr val="accent1">
                          <a:alpha val="60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28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38" name="îṣļîḓê">
                        <a:extLst>
                          <a:ext uri="{FF2B5EF4-FFF2-40B4-BE49-F238E27FC236}">
                            <a16:creationId xmlns:a16="http://schemas.microsoft.com/office/drawing/2014/main" id="{04097A9E-EFF6-DC44-B7F4-7491A5973FB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474234">
                        <a:off x="5407979" y="734218"/>
                        <a:ext cx="553734" cy="250525"/>
                      </a:xfrm>
                      <a:custGeom>
                        <a:avLst/>
                        <a:gdLst>
                          <a:gd name="T0" fmla="*/ 0 w 321"/>
                          <a:gd name="T1" fmla="*/ 0 h 148"/>
                          <a:gd name="T2" fmla="*/ 43 w 321"/>
                          <a:gd name="T3" fmla="*/ 82 h 148"/>
                          <a:gd name="T4" fmla="*/ 189 w 321"/>
                          <a:gd name="T5" fmla="*/ 148 h 148"/>
                          <a:gd name="T6" fmla="*/ 321 w 321"/>
                          <a:gd name="T7" fmla="*/ 98 h 148"/>
                          <a:gd name="T8" fmla="*/ 189 w 321"/>
                          <a:gd name="T9" fmla="*/ 147 h 148"/>
                          <a:gd name="T10" fmla="*/ 43 w 321"/>
                          <a:gd name="T11" fmla="*/ 82 h 148"/>
                          <a:gd name="T12" fmla="*/ 1 w 321"/>
                          <a:gd name="T13" fmla="*/ 2 h 148"/>
                          <a:gd name="T14" fmla="*/ 0 w 321"/>
                          <a:gd name="T15" fmla="*/ 0 h 14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21" h="148">
                            <a:moveTo>
                              <a:pt x="0" y="0"/>
                            </a:moveTo>
                            <a:cubicBezTo>
                              <a:pt x="7" y="30"/>
                              <a:pt x="21" y="58"/>
                              <a:pt x="43" y="82"/>
                            </a:cubicBezTo>
                            <a:cubicBezTo>
                              <a:pt x="81" y="126"/>
                              <a:pt x="134" y="148"/>
                              <a:pt x="189" y="148"/>
                            </a:cubicBezTo>
                            <a:cubicBezTo>
                              <a:pt x="235" y="148"/>
                              <a:pt x="283" y="131"/>
                              <a:pt x="321" y="98"/>
                            </a:cubicBezTo>
                            <a:cubicBezTo>
                              <a:pt x="283" y="131"/>
                              <a:pt x="236" y="147"/>
                              <a:pt x="189" y="147"/>
                            </a:cubicBezTo>
                            <a:cubicBezTo>
                              <a:pt x="135" y="147"/>
                              <a:pt x="81" y="125"/>
                              <a:pt x="43" y="82"/>
                            </a:cubicBezTo>
                            <a:cubicBezTo>
                              <a:pt x="23" y="58"/>
                              <a:pt x="9" y="31"/>
                              <a:pt x="1" y="2"/>
                            </a:cubicBezTo>
                            <a:cubicBezTo>
                              <a:pt x="1" y="1"/>
                              <a:pt x="1" y="1"/>
                              <a:pt x="0" y="0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/>
                        <a:endParaRPr sz="28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39" name="ïSľïḋè">
                        <a:extLst>
                          <a:ext uri="{FF2B5EF4-FFF2-40B4-BE49-F238E27FC236}">
                            <a16:creationId xmlns:a16="http://schemas.microsoft.com/office/drawing/2014/main" id="{382A7480-0877-0644-8AAC-991128B9C60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2474234">
                        <a:off x="5453704" y="622452"/>
                        <a:ext cx="990788" cy="539893"/>
                      </a:xfrm>
                      <a:custGeom>
                        <a:avLst/>
                        <a:gdLst>
                          <a:gd name="T0" fmla="*/ 534 w 574"/>
                          <a:gd name="T1" fmla="*/ 0 h 318"/>
                          <a:gd name="T2" fmla="*/ 295 w 574"/>
                          <a:gd name="T3" fmla="*/ 210 h 318"/>
                          <a:gd name="T4" fmla="*/ 163 w 574"/>
                          <a:gd name="T5" fmla="*/ 260 h 318"/>
                          <a:gd name="T6" fmla="*/ 17 w 574"/>
                          <a:gd name="T7" fmla="*/ 195 h 318"/>
                          <a:gd name="T8" fmla="*/ 0 w 574"/>
                          <a:gd name="T9" fmla="*/ 173 h 318"/>
                          <a:gd name="T10" fmla="*/ 42 w 574"/>
                          <a:gd name="T11" fmla="*/ 253 h 318"/>
                          <a:gd name="T12" fmla="*/ 188 w 574"/>
                          <a:gd name="T13" fmla="*/ 318 h 318"/>
                          <a:gd name="T14" fmla="*/ 320 w 574"/>
                          <a:gd name="T15" fmla="*/ 269 h 318"/>
                          <a:gd name="T16" fmla="*/ 320 w 574"/>
                          <a:gd name="T17" fmla="*/ 269 h 318"/>
                          <a:gd name="T18" fmla="*/ 566 w 574"/>
                          <a:gd name="T19" fmla="*/ 53 h 318"/>
                          <a:gd name="T20" fmla="*/ 568 w 574"/>
                          <a:gd name="T21" fmla="*/ 51 h 318"/>
                          <a:gd name="T22" fmla="*/ 574 w 574"/>
                          <a:gd name="T23" fmla="*/ 46 h 318"/>
                          <a:gd name="T24" fmla="*/ 534 w 574"/>
                          <a:gd name="T25" fmla="*/ 0 h 3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574" h="318">
                            <a:moveTo>
                              <a:pt x="534" y="0"/>
                            </a:moveTo>
                            <a:cubicBezTo>
                              <a:pt x="295" y="210"/>
                              <a:pt x="295" y="210"/>
                              <a:pt x="295" y="210"/>
                            </a:cubicBezTo>
                            <a:cubicBezTo>
                              <a:pt x="257" y="244"/>
                              <a:pt x="210" y="260"/>
                              <a:pt x="163" y="260"/>
                            </a:cubicBezTo>
                            <a:cubicBezTo>
                              <a:pt x="109" y="260"/>
                              <a:pt x="55" y="238"/>
                              <a:pt x="17" y="195"/>
                            </a:cubicBezTo>
                            <a:cubicBezTo>
                              <a:pt x="11" y="188"/>
                              <a:pt x="5" y="180"/>
                              <a:pt x="0" y="173"/>
                            </a:cubicBezTo>
                            <a:cubicBezTo>
                              <a:pt x="8" y="202"/>
                              <a:pt x="22" y="229"/>
                              <a:pt x="42" y="253"/>
                            </a:cubicBezTo>
                            <a:cubicBezTo>
                              <a:pt x="80" y="296"/>
                              <a:pt x="134" y="318"/>
                              <a:pt x="188" y="318"/>
                            </a:cubicBezTo>
                            <a:cubicBezTo>
                              <a:pt x="235" y="318"/>
                              <a:pt x="282" y="302"/>
                              <a:pt x="320" y="269"/>
                            </a:cubicBezTo>
                            <a:cubicBezTo>
                              <a:pt x="320" y="269"/>
                              <a:pt x="320" y="269"/>
                              <a:pt x="320" y="269"/>
                            </a:cubicBezTo>
                            <a:cubicBezTo>
                              <a:pt x="566" y="53"/>
                              <a:pt x="566" y="53"/>
                              <a:pt x="566" y="53"/>
                            </a:cubicBezTo>
                            <a:cubicBezTo>
                              <a:pt x="568" y="51"/>
                              <a:pt x="568" y="51"/>
                              <a:pt x="568" y="51"/>
                            </a:cubicBezTo>
                            <a:cubicBezTo>
                              <a:pt x="574" y="46"/>
                              <a:pt x="574" y="46"/>
                              <a:pt x="574" y="46"/>
                            </a:cubicBezTo>
                            <a:cubicBezTo>
                              <a:pt x="534" y="0"/>
                              <a:pt x="534" y="0"/>
                              <a:pt x="534" y="0"/>
                            </a:cubicBezTo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txBody>
                      <a:bodyPr anchor="ctr"/>
                      <a:lstStyle/>
                      <a:p>
                        <a:pPr algn="ctr"/>
                        <a:endParaRPr sz="28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5" name="组合 114">
                      <a:extLst>
                        <a:ext uri="{FF2B5EF4-FFF2-40B4-BE49-F238E27FC236}">
                          <a16:creationId xmlns:a16="http://schemas.microsoft.com/office/drawing/2014/main" id="{30DE7405-50AB-1544-B0A3-B10E8214BB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45590" y="436435"/>
                      <a:ext cx="1564617" cy="662106"/>
                      <a:chOff x="5493112" y="-530420"/>
                      <a:chExt cx="1564617" cy="662106"/>
                    </a:xfrm>
                  </p:grpSpPr>
                  <p:sp>
                    <p:nvSpPr>
                      <p:cNvPr id="2006" name="任意多边形 95">
                        <a:extLst>
                          <a:ext uri="{FF2B5EF4-FFF2-40B4-BE49-F238E27FC236}">
                            <a16:creationId xmlns:a16="http://schemas.microsoft.com/office/drawing/2014/main" id="{21DAEBF1-86D4-0946-9483-AA2355591DDF}"/>
                          </a:ext>
                        </a:extLst>
                      </p:cNvPr>
                      <p:cNvSpPr/>
                      <p:nvPr/>
                    </p:nvSpPr>
                    <p:spPr>
                      <a:xfrm rot="11298040">
                        <a:off x="5493112" y="-530420"/>
                        <a:ext cx="1564617" cy="662106"/>
                      </a:xfrm>
                      <a:custGeom>
                        <a:avLst/>
                        <a:gdLst>
                          <a:gd name="connsiteX0" fmla="*/ 471653 w 1235726"/>
                          <a:gd name="connsiteY0" fmla="*/ 49875 h 529615"/>
                          <a:gd name="connsiteX1" fmla="*/ 1088873 w 1235726"/>
                          <a:gd name="connsiteY1" fmla="*/ 19395 h 529615"/>
                          <a:gd name="connsiteX2" fmla="*/ 1203173 w 1235726"/>
                          <a:gd name="connsiteY2" fmla="*/ 347055 h 529615"/>
                          <a:gd name="connsiteX3" fmla="*/ 624053 w 1235726"/>
                          <a:gd name="connsiteY3" fmla="*/ 476595 h 529615"/>
                          <a:gd name="connsiteX4" fmla="*/ 98273 w 1235726"/>
                          <a:gd name="connsiteY4" fmla="*/ 507075 h 529615"/>
                          <a:gd name="connsiteX5" fmla="*/ 29693 w 1235726"/>
                          <a:gd name="connsiteY5" fmla="*/ 148935 h 529615"/>
                          <a:gd name="connsiteX6" fmla="*/ 471653 w 1235726"/>
                          <a:gd name="connsiteY6" fmla="*/ 49875 h 5296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35726" h="529615">
                            <a:moveTo>
                              <a:pt x="471653" y="49875"/>
                            </a:moveTo>
                            <a:cubicBezTo>
                              <a:pt x="648183" y="28285"/>
                              <a:pt x="966953" y="-30135"/>
                              <a:pt x="1088873" y="19395"/>
                            </a:cubicBezTo>
                            <a:cubicBezTo>
                              <a:pt x="1210793" y="68925"/>
                              <a:pt x="1280643" y="270855"/>
                              <a:pt x="1203173" y="347055"/>
                            </a:cubicBezTo>
                            <a:cubicBezTo>
                              <a:pt x="1125703" y="423255"/>
                              <a:pt x="808203" y="449925"/>
                              <a:pt x="624053" y="476595"/>
                            </a:cubicBezTo>
                            <a:cubicBezTo>
                              <a:pt x="439903" y="503265"/>
                              <a:pt x="197333" y="561685"/>
                              <a:pt x="98273" y="507075"/>
                            </a:cubicBezTo>
                            <a:cubicBezTo>
                              <a:pt x="-787" y="452465"/>
                              <a:pt x="-27457" y="223865"/>
                              <a:pt x="29693" y="148935"/>
                            </a:cubicBezTo>
                            <a:cubicBezTo>
                              <a:pt x="86843" y="74005"/>
                              <a:pt x="295123" y="71465"/>
                              <a:pt x="471653" y="49875"/>
                            </a:cubicBezTo>
                            <a:close/>
                          </a:path>
                        </a:pathLst>
                      </a:custGeom>
                      <a:solidFill>
                        <a:srgbClr val="DEEBF7"/>
                      </a:solidFill>
                      <a:ln w="25400">
                        <a:solidFill>
                          <a:schemeClr val="accent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007" name="组合 113">
                        <a:extLst>
                          <a:ext uri="{FF2B5EF4-FFF2-40B4-BE49-F238E27FC236}">
                            <a16:creationId xmlns:a16="http://schemas.microsoft.com/office/drawing/2014/main" id="{3D759E6A-CBFD-F04A-A212-132F38649B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82868" y="-409888"/>
                        <a:ext cx="1385105" cy="421043"/>
                        <a:chOff x="5954770" y="-400824"/>
                        <a:chExt cx="1385105" cy="421043"/>
                      </a:xfrm>
                    </p:grpSpPr>
                    <p:grpSp>
                      <p:nvGrpSpPr>
                        <p:cNvPr id="2008" name="组合 512">
                          <a:extLst>
                            <a:ext uri="{FF2B5EF4-FFF2-40B4-BE49-F238E27FC236}">
                              <a16:creationId xmlns:a16="http://schemas.microsoft.com/office/drawing/2014/main" id="{D08AA03E-9244-7F48-A234-0FE19C7013F0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5954770" y="-400824"/>
                          <a:ext cx="410088" cy="421043"/>
                          <a:chOff x="3179009" y="3330270"/>
                          <a:chExt cx="644403" cy="661614"/>
                        </a:xfrm>
                      </p:grpSpPr>
                      <p:grpSp>
                        <p:nvGrpSpPr>
                          <p:cNvPr id="2025" name="组合 513">
                            <a:extLst>
                              <a:ext uri="{FF2B5EF4-FFF2-40B4-BE49-F238E27FC236}">
                                <a16:creationId xmlns:a16="http://schemas.microsoft.com/office/drawing/2014/main" id="{9C293668-0F6F-A64D-8C30-3E625F3E68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79009" y="3330270"/>
                            <a:ext cx="644403" cy="126000"/>
                            <a:chOff x="5751920" y="3148660"/>
                            <a:chExt cx="644403" cy="126000"/>
                          </a:xfrm>
                        </p:grpSpPr>
                        <p:sp>
                          <p:nvSpPr>
                            <p:cNvPr id="2027" name="矩形 515">
                              <a:extLst>
                                <a:ext uri="{FF2B5EF4-FFF2-40B4-BE49-F238E27FC236}">
                                  <a16:creationId xmlns:a16="http://schemas.microsoft.com/office/drawing/2014/main" id="{454AE68D-B73E-C940-AD9A-6970509F356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270323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28" name="矩形 516">
                              <a:extLst>
                                <a:ext uri="{FF2B5EF4-FFF2-40B4-BE49-F238E27FC236}">
                                  <a16:creationId xmlns:a16="http://schemas.microsoft.com/office/drawing/2014/main" id="{15E89D94-6103-A048-ABB5-11DA066E41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40723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29" name="矩形 517">
                              <a:extLst>
                                <a:ext uri="{FF2B5EF4-FFF2-40B4-BE49-F238E27FC236}">
                                  <a16:creationId xmlns:a16="http://schemas.microsoft.com/office/drawing/2014/main" id="{30F9DC22-00E8-9041-AFF6-6E61C952B3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011122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30" name="矩形 518">
                              <a:extLst>
                                <a:ext uri="{FF2B5EF4-FFF2-40B4-BE49-F238E27FC236}">
                                  <a16:creationId xmlns:a16="http://schemas.microsoft.com/office/drawing/2014/main" id="{2AB310F5-B275-1D48-B12B-DAF829EC2A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81521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31" name="矩形 519">
                              <a:extLst>
                                <a:ext uri="{FF2B5EF4-FFF2-40B4-BE49-F238E27FC236}">
                                  <a16:creationId xmlns:a16="http://schemas.microsoft.com/office/drawing/2014/main" id="{6D9B9D4A-F4F7-B74B-B0F5-BC5C207CF0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751920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026" name="椭圆 514">
                                <a:extLst>
                                  <a:ext uri="{FF2B5EF4-FFF2-40B4-BE49-F238E27FC236}">
                                    <a16:creationId xmlns:a16="http://schemas.microsoft.com/office/drawing/2014/main" id="{B90F97C9-FAF1-474E-B481-9E49BF688E0D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267209" y="3523886"/>
                                <a:ext cx="468000" cy="467998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>
                                <a:defPPr>
                                  <a:defRPr lang="zh-CN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zh-CN" altLang="en-US" sz="28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026" name="椭圆 514">
                                <a:extLst>
                                  <a:ext uri="{FF2B5EF4-FFF2-40B4-BE49-F238E27FC236}">
                                    <a16:creationId xmlns:a16="http://schemas.microsoft.com/office/drawing/2014/main" id="{B90F97C9-FAF1-474E-B481-9E49BF688E0D}"/>
                                  </a:ext>
                                </a:extLst>
                              </p:cNvPr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267209" y="3523886"/>
                                <a:ext cx="468000" cy="467998"/>
                              </a:xfrm>
                              <a:prstGeom prst="ellipse">
                                <a:avLst/>
                              </a:prstGeom>
                              <a:blipFill>
                                <a:blip r:embed="rId21"/>
                                <a:stretch>
                                  <a:fillRect l="-26667" b="-17391"/>
                                </a:stretch>
                              </a:blip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2009" name="组合 520">
                          <a:extLst>
                            <a:ext uri="{FF2B5EF4-FFF2-40B4-BE49-F238E27FC236}">
                              <a16:creationId xmlns:a16="http://schemas.microsoft.com/office/drawing/2014/main" id="{8C1C0059-83A6-7E4C-ACFB-61B3A5267072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6445400" y="-400824"/>
                          <a:ext cx="410088" cy="421043"/>
                          <a:chOff x="3179009" y="3330270"/>
                          <a:chExt cx="644403" cy="661614"/>
                        </a:xfrm>
                      </p:grpSpPr>
                      <p:grpSp>
                        <p:nvGrpSpPr>
                          <p:cNvPr id="2018" name="组合 521">
                            <a:extLst>
                              <a:ext uri="{FF2B5EF4-FFF2-40B4-BE49-F238E27FC236}">
                                <a16:creationId xmlns:a16="http://schemas.microsoft.com/office/drawing/2014/main" id="{DB536184-1F3A-9343-9CAF-23DC78CB97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79009" y="3330270"/>
                            <a:ext cx="644403" cy="126000"/>
                            <a:chOff x="5751920" y="3148660"/>
                            <a:chExt cx="644403" cy="126000"/>
                          </a:xfrm>
                        </p:grpSpPr>
                        <p:sp>
                          <p:nvSpPr>
                            <p:cNvPr id="2020" name="矩形 523">
                              <a:extLst>
                                <a:ext uri="{FF2B5EF4-FFF2-40B4-BE49-F238E27FC236}">
                                  <a16:creationId xmlns:a16="http://schemas.microsoft.com/office/drawing/2014/main" id="{E7CF830C-A552-0C49-AC93-DB5EE91063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270323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21" name="矩形 524">
                              <a:extLst>
                                <a:ext uri="{FF2B5EF4-FFF2-40B4-BE49-F238E27FC236}">
                                  <a16:creationId xmlns:a16="http://schemas.microsoft.com/office/drawing/2014/main" id="{63FD6EF3-9ABB-5C4C-93D3-D1BB77437E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40723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22" name="矩形 525">
                              <a:extLst>
                                <a:ext uri="{FF2B5EF4-FFF2-40B4-BE49-F238E27FC236}">
                                  <a16:creationId xmlns:a16="http://schemas.microsoft.com/office/drawing/2014/main" id="{EEB8D26B-A8E5-9B48-BDDE-7BDB96C51F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011122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23" name="矩形 526">
                              <a:extLst>
                                <a:ext uri="{FF2B5EF4-FFF2-40B4-BE49-F238E27FC236}">
                                  <a16:creationId xmlns:a16="http://schemas.microsoft.com/office/drawing/2014/main" id="{41DA1859-709C-6B45-A63F-4429004CED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81521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24" name="矩形 527">
                              <a:extLst>
                                <a:ext uri="{FF2B5EF4-FFF2-40B4-BE49-F238E27FC236}">
                                  <a16:creationId xmlns:a16="http://schemas.microsoft.com/office/drawing/2014/main" id="{05D86AA9-547E-414C-969D-DAC45BD523D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751920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019" name="椭圆 522">
                                <a:extLst>
                                  <a:ext uri="{FF2B5EF4-FFF2-40B4-BE49-F238E27FC236}">
                                    <a16:creationId xmlns:a16="http://schemas.microsoft.com/office/drawing/2014/main" id="{C0DE77D2-DC7B-5E42-8A05-DF23429B8842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267209" y="3523886"/>
                                <a:ext cx="468000" cy="467998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>
                                <a:defPPr>
                                  <a:defRPr lang="zh-CN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zh-CN" altLang="en-US" sz="28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019" name="椭圆 522">
                                <a:extLst>
                                  <a:ext uri="{FF2B5EF4-FFF2-40B4-BE49-F238E27FC236}">
                                    <a16:creationId xmlns:a16="http://schemas.microsoft.com/office/drawing/2014/main" id="{C0DE77D2-DC7B-5E42-8A05-DF23429B8842}"/>
                                  </a:ext>
                                </a:extLst>
                              </p:cNvPr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267209" y="3523886"/>
                                <a:ext cx="468000" cy="467998"/>
                              </a:xfrm>
                              <a:prstGeom prst="ellipse">
                                <a:avLst/>
                              </a:prstGeom>
                              <a:blipFill>
                                <a:blip r:embed="rId22"/>
                                <a:stretch>
                                  <a:fillRect l="-29545" b="-17391"/>
                                </a:stretch>
                              </a:blip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2010" name="组合 528">
                          <a:extLst>
                            <a:ext uri="{FF2B5EF4-FFF2-40B4-BE49-F238E27FC236}">
                              <a16:creationId xmlns:a16="http://schemas.microsoft.com/office/drawing/2014/main" id="{8D436321-7283-2441-8253-7763519303CD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6929787" y="-400824"/>
                          <a:ext cx="410088" cy="421043"/>
                          <a:chOff x="3179009" y="3330270"/>
                          <a:chExt cx="644403" cy="661614"/>
                        </a:xfrm>
                      </p:grpSpPr>
                      <p:grpSp>
                        <p:nvGrpSpPr>
                          <p:cNvPr id="2011" name="组合 529">
                            <a:extLst>
                              <a:ext uri="{FF2B5EF4-FFF2-40B4-BE49-F238E27FC236}">
                                <a16:creationId xmlns:a16="http://schemas.microsoft.com/office/drawing/2014/main" id="{07561720-7445-9E4C-AC39-37BCAA2D270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79009" y="3330270"/>
                            <a:ext cx="644403" cy="126000"/>
                            <a:chOff x="5751920" y="3148660"/>
                            <a:chExt cx="644403" cy="126000"/>
                          </a:xfrm>
                        </p:grpSpPr>
                        <p:sp>
                          <p:nvSpPr>
                            <p:cNvPr id="2013" name="矩形 531">
                              <a:extLst>
                                <a:ext uri="{FF2B5EF4-FFF2-40B4-BE49-F238E27FC236}">
                                  <a16:creationId xmlns:a16="http://schemas.microsoft.com/office/drawing/2014/main" id="{4CC5F55F-8C13-E844-9E67-3AD43C679E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270323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14" name="矩形 532">
                              <a:extLst>
                                <a:ext uri="{FF2B5EF4-FFF2-40B4-BE49-F238E27FC236}">
                                  <a16:creationId xmlns:a16="http://schemas.microsoft.com/office/drawing/2014/main" id="{649B211A-10C6-614C-AD89-C380304533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40723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15" name="矩形 533">
                              <a:extLst>
                                <a:ext uri="{FF2B5EF4-FFF2-40B4-BE49-F238E27FC236}">
                                  <a16:creationId xmlns:a16="http://schemas.microsoft.com/office/drawing/2014/main" id="{4132CE37-93CD-8746-BE81-29DB1D6631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011122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16" name="矩形 534">
                              <a:extLst>
                                <a:ext uri="{FF2B5EF4-FFF2-40B4-BE49-F238E27FC236}">
                                  <a16:creationId xmlns:a16="http://schemas.microsoft.com/office/drawing/2014/main" id="{9DE333F6-2BBA-BC41-A36C-B6665F2271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81521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17" name="矩形 535">
                              <a:extLst>
                                <a:ext uri="{FF2B5EF4-FFF2-40B4-BE49-F238E27FC236}">
                                  <a16:creationId xmlns:a16="http://schemas.microsoft.com/office/drawing/2014/main" id="{CDDFBC10-8EF6-C644-824A-96EF4095D92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751920" y="3148660"/>
                              <a:ext cx="126000" cy="12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endParaRPr lang="zh-CN" altLang="en-US" sz="2800">
                                <a:solidFill>
                                  <a:srgbClr val="FF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012" name="椭圆 530">
                                <a:extLst>
                                  <a:ext uri="{FF2B5EF4-FFF2-40B4-BE49-F238E27FC236}">
                                    <a16:creationId xmlns:a16="http://schemas.microsoft.com/office/drawing/2014/main" id="{39962DCF-B254-944F-8611-1DACFF0EE88E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267209" y="3523886"/>
                                <a:ext cx="468000" cy="467998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>
                                <a:defPPr>
                                  <a:defRPr lang="zh-CN"/>
                                </a:defPPr>
                                <a:lvl1pPr marL="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1pPr>
                                <a:lvl2pPr marL="457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2pPr>
                                <a:lvl3pPr marL="914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3pPr>
                                <a:lvl4pPr marL="1371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4pPr>
                                <a:lvl5pPr marL="18288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5pPr>
                                <a:lvl6pPr marL="22860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6pPr>
                                <a:lvl7pPr marL="27432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7pPr>
                                <a:lvl8pPr marL="32004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8pPr>
                                <a:lvl9pPr marL="3657600" algn="l" defTabSz="914400" rtl="0" eaLnBrk="1" latinLnBrk="0" hangingPunct="1">
                                  <a:defRPr sz="1800" kern="1200">
                                    <a:solidFill>
                                      <a:schemeClr val="lt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defRPr>
                                </a:lvl9pPr>
                              </a:lstStyle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zh-CN" altLang="en-US" sz="280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012" name="椭圆 530">
                                <a:extLst>
                                  <a:ext uri="{FF2B5EF4-FFF2-40B4-BE49-F238E27FC236}">
                                    <a16:creationId xmlns:a16="http://schemas.microsoft.com/office/drawing/2014/main" id="{39962DCF-B254-944F-8611-1DACFF0EE88E}"/>
                                  </a:ext>
                                </a:extLst>
                              </p:cNvPr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267209" y="3523886"/>
                                <a:ext cx="468000" cy="467998"/>
                              </a:xfrm>
                              <a:prstGeom prst="ellipse">
                                <a:avLst/>
                              </a:prstGeom>
                              <a:blipFill>
                                <a:blip r:embed="rId23"/>
                                <a:stretch>
                                  <a:fillRect l="-26087" b="-17391"/>
                                </a:stretch>
                              </a:blip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grpSp>
                <p:nvGrpSpPr>
                  <p:cNvPr id="1978" name="组合 618">
                    <a:extLst>
                      <a:ext uri="{FF2B5EF4-FFF2-40B4-BE49-F238E27FC236}">
                        <a16:creationId xmlns:a16="http://schemas.microsoft.com/office/drawing/2014/main" id="{546E0379-54F6-9440-9B9D-61D390F5D066}"/>
                      </a:ext>
                    </a:extLst>
                  </p:cNvPr>
                  <p:cNvGrpSpPr/>
                  <p:nvPr/>
                </p:nvGrpSpPr>
                <p:grpSpPr>
                  <a:xfrm>
                    <a:off x="7896480" y="333255"/>
                    <a:ext cx="1934848" cy="1099402"/>
                    <a:chOff x="5407979" y="235379"/>
                    <a:chExt cx="1934848" cy="1099402"/>
                  </a:xfrm>
                </p:grpSpPr>
                <p:sp>
                  <p:nvSpPr>
                    <p:cNvPr id="1996" name="îşḷîḍè">
                      <a:extLst>
                        <a:ext uri="{FF2B5EF4-FFF2-40B4-BE49-F238E27FC236}">
                          <a16:creationId xmlns:a16="http://schemas.microsoft.com/office/drawing/2014/main" id="{A5BAC0FA-B067-5B4F-98DE-B87654438FE2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6304576" y="246268"/>
                      <a:ext cx="1038251" cy="996278"/>
                    </a:xfrm>
                    <a:custGeom>
                      <a:avLst/>
                      <a:gdLst>
                        <a:gd name="T0" fmla="*/ 0 w 602"/>
                        <a:gd name="T1" fmla="*/ 295 h 588"/>
                        <a:gd name="T2" fmla="*/ 253 w 602"/>
                        <a:gd name="T3" fmla="*/ 73 h 588"/>
                        <a:gd name="T4" fmla="*/ 531 w 602"/>
                        <a:gd name="T5" fmla="*/ 88 h 588"/>
                        <a:gd name="T6" fmla="*/ 510 w 602"/>
                        <a:gd name="T7" fmla="*/ 366 h 588"/>
                        <a:gd name="T8" fmla="*/ 257 w 602"/>
                        <a:gd name="T9" fmla="*/ 588 h 588"/>
                        <a:gd name="T10" fmla="*/ 0 w 602"/>
                        <a:gd name="T11" fmla="*/ 295 h 5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02" h="588">
                          <a:moveTo>
                            <a:pt x="0" y="295"/>
                          </a:moveTo>
                          <a:cubicBezTo>
                            <a:pt x="253" y="73"/>
                            <a:pt x="253" y="73"/>
                            <a:pt x="253" y="73"/>
                          </a:cubicBezTo>
                          <a:cubicBezTo>
                            <a:pt x="335" y="0"/>
                            <a:pt x="460" y="7"/>
                            <a:pt x="531" y="88"/>
                          </a:cubicBezTo>
                          <a:cubicBezTo>
                            <a:pt x="602" y="169"/>
                            <a:pt x="593" y="293"/>
                            <a:pt x="510" y="366"/>
                          </a:cubicBezTo>
                          <a:cubicBezTo>
                            <a:pt x="257" y="588"/>
                            <a:pt x="257" y="588"/>
                            <a:pt x="257" y="588"/>
                          </a:cubicBezTo>
                          <a:cubicBezTo>
                            <a:pt x="0" y="295"/>
                            <a:pt x="0" y="295"/>
                            <a:pt x="0" y="295"/>
                          </a:cubicBezTo>
                        </a:path>
                      </a:pathLst>
                    </a:custGeom>
                    <a:solidFill>
                      <a:srgbClr val="0070C0">
                        <a:alpha val="20000"/>
                      </a:srgbClr>
                    </a:solidFill>
                    <a:ln w="63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97" name="i$ḷîḑé">
                      <a:extLst>
                        <a:ext uri="{FF2B5EF4-FFF2-40B4-BE49-F238E27FC236}">
                          <a16:creationId xmlns:a16="http://schemas.microsoft.com/office/drawing/2014/main" id="{E0732285-631F-4D4B-8128-8F9741D09776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5535482" y="235379"/>
                      <a:ext cx="1042206" cy="996278"/>
                    </a:xfrm>
                    <a:custGeom>
                      <a:avLst/>
                      <a:gdLst>
                        <a:gd name="T0" fmla="*/ 345 w 603"/>
                        <a:gd name="T1" fmla="*/ 0 h 588"/>
                        <a:gd name="T2" fmla="*/ 92 w 603"/>
                        <a:gd name="T3" fmla="*/ 222 h 588"/>
                        <a:gd name="T4" fmla="*/ 71 w 603"/>
                        <a:gd name="T5" fmla="*/ 500 h 588"/>
                        <a:gd name="T6" fmla="*/ 350 w 603"/>
                        <a:gd name="T7" fmla="*/ 515 h 588"/>
                        <a:gd name="T8" fmla="*/ 603 w 603"/>
                        <a:gd name="T9" fmla="*/ 293 h 588"/>
                        <a:gd name="T10" fmla="*/ 345 w 603"/>
                        <a:gd name="T11" fmla="*/ 0 h 5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03" h="588">
                          <a:moveTo>
                            <a:pt x="345" y="0"/>
                          </a:moveTo>
                          <a:cubicBezTo>
                            <a:pt x="92" y="222"/>
                            <a:pt x="92" y="222"/>
                            <a:pt x="92" y="222"/>
                          </a:cubicBezTo>
                          <a:cubicBezTo>
                            <a:pt x="10" y="294"/>
                            <a:pt x="0" y="419"/>
                            <a:pt x="71" y="500"/>
                          </a:cubicBezTo>
                          <a:cubicBezTo>
                            <a:pt x="142" y="581"/>
                            <a:pt x="267" y="588"/>
                            <a:pt x="350" y="515"/>
                          </a:cubicBezTo>
                          <a:cubicBezTo>
                            <a:pt x="603" y="293"/>
                            <a:pt x="603" y="293"/>
                            <a:pt x="603" y="293"/>
                          </a:cubicBezTo>
                          <a:cubicBezTo>
                            <a:pt x="345" y="0"/>
                            <a:pt x="345" y="0"/>
                            <a:pt x="345" y="0"/>
                          </a:cubicBezTo>
                        </a:path>
                      </a:pathLst>
                    </a:custGeom>
                    <a:solidFill>
                      <a:schemeClr val="bg1">
                        <a:lumMod val="85000"/>
                        <a:alpha val="20000"/>
                      </a:schemeClr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98" name="îṩḷiḍé">
                      <a:extLst>
                        <a:ext uri="{FF2B5EF4-FFF2-40B4-BE49-F238E27FC236}">
                          <a16:creationId xmlns:a16="http://schemas.microsoft.com/office/drawing/2014/main" id="{D6626F34-481F-704A-B3FA-6783D7538415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5677504" y="370305"/>
                      <a:ext cx="207650" cy="339861"/>
                    </a:xfrm>
                    <a:custGeom>
                      <a:avLst/>
                      <a:gdLst>
                        <a:gd name="T0" fmla="*/ 43 w 121"/>
                        <a:gd name="T1" fmla="*/ 170 h 201"/>
                        <a:gd name="T2" fmla="*/ 101 w 121"/>
                        <a:gd name="T3" fmla="*/ 44 h 201"/>
                        <a:gd name="T4" fmla="*/ 77 w 121"/>
                        <a:gd name="T5" fmla="*/ 15 h 201"/>
                        <a:gd name="T6" fmla="*/ 6 w 121"/>
                        <a:gd name="T7" fmla="*/ 176 h 201"/>
                        <a:gd name="T8" fmla="*/ 43 w 121"/>
                        <a:gd name="T9" fmla="*/ 170 h 2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1" h="201">
                          <a:moveTo>
                            <a:pt x="43" y="170"/>
                          </a:moveTo>
                          <a:cubicBezTo>
                            <a:pt x="39" y="121"/>
                            <a:pt x="62" y="73"/>
                            <a:pt x="101" y="44"/>
                          </a:cubicBezTo>
                          <a:cubicBezTo>
                            <a:pt x="121" y="29"/>
                            <a:pt x="97" y="0"/>
                            <a:pt x="77" y="15"/>
                          </a:cubicBezTo>
                          <a:cubicBezTo>
                            <a:pt x="26" y="52"/>
                            <a:pt x="0" y="115"/>
                            <a:pt x="6" y="176"/>
                          </a:cubicBezTo>
                          <a:cubicBezTo>
                            <a:pt x="8" y="201"/>
                            <a:pt x="46" y="194"/>
                            <a:pt x="43" y="170"/>
                          </a:cubicBezTo>
                          <a:close/>
                        </a:path>
                      </a:pathLst>
                    </a:custGeom>
                    <a:solidFill>
                      <a:srgbClr val="DDDAE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99" name="îṧ1íḋê">
                      <a:extLst>
                        <a:ext uri="{FF2B5EF4-FFF2-40B4-BE49-F238E27FC236}">
                          <a16:creationId xmlns:a16="http://schemas.microsoft.com/office/drawing/2014/main" id="{797CF20C-FC5F-414C-B413-520082ABBDF1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5569940" y="629855"/>
                      <a:ext cx="65262" cy="62146"/>
                    </a:xfrm>
                    <a:custGeom>
                      <a:avLst/>
                      <a:gdLst>
                        <a:gd name="T0" fmla="*/ 18 w 37"/>
                        <a:gd name="T1" fmla="*/ 37 h 37"/>
                        <a:gd name="T2" fmla="*/ 30 w 37"/>
                        <a:gd name="T3" fmla="*/ 32 h 37"/>
                        <a:gd name="T4" fmla="*/ 31 w 37"/>
                        <a:gd name="T5" fmla="*/ 31 h 37"/>
                        <a:gd name="T6" fmla="*/ 37 w 37"/>
                        <a:gd name="T7" fmla="*/ 18 h 37"/>
                        <a:gd name="T8" fmla="*/ 32 w 37"/>
                        <a:gd name="T9" fmla="*/ 6 h 37"/>
                        <a:gd name="T10" fmla="*/ 19 w 37"/>
                        <a:gd name="T11" fmla="*/ 0 h 37"/>
                        <a:gd name="T12" fmla="*/ 6 w 37"/>
                        <a:gd name="T13" fmla="*/ 6 h 37"/>
                        <a:gd name="T14" fmla="*/ 6 w 37"/>
                        <a:gd name="T15" fmla="*/ 6 h 37"/>
                        <a:gd name="T16" fmla="*/ 0 w 37"/>
                        <a:gd name="T17" fmla="*/ 19 h 37"/>
                        <a:gd name="T18" fmla="*/ 5 w 37"/>
                        <a:gd name="T19" fmla="*/ 31 h 37"/>
                        <a:gd name="T20" fmla="*/ 18 w 37"/>
                        <a:gd name="T21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7" h="37">
                          <a:moveTo>
                            <a:pt x="18" y="37"/>
                          </a:moveTo>
                          <a:cubicBezTo>
                            <a:pt x="22" y="37"/>
                            <a:pt x="27" y="35"/>
                            <a:pt x="30" y="32"/>
                          </a:cubicBezTo>
                          <a:cubicBezTo>
                            <a:pt x="31" y="31"/>
                            <a:pt x="31" y="31"/>
                            <a:pt x="31" y="31"/>
                          </a:cubicBezTo>
                          <a:cubicBezTo>
                            <a:pt x="34" y="28"/>
                            <a:pt x="36" y="23"/>
                            <a:pt x="37" y="18"/>
                          </a:cubicBezTo>
                          <a:cubicBezTo>
                            <a:pt x="37" y="14"/>
                            <a:pt x="35" y="9"/>
                            <a:pt x="32" y="6"/>
                          </a:cubicBezTo>
                          <a:cubicBezTo>
                            <a:pt x="28" y="3"/>
                            <a:pt x="24" y="0"/>
                            <a:pt x="19" y="0"/>
                          </a:cubicBezTo>
                          <a:cubicBezTo>
                            <a:pt x="14" y="1"/>
                            <a:pt x="10" y="2"/>
                            <a:pt x="6" y="6"/>
                          </a:cubicBezTo>
                          <a:cubicBezTo>
                            <a:pt x="6" y="6"/>
                            <a:pt x="6" y="6"/>
                            <a:pt x="6" y="6"/>
                          </a:cubicBezTo>
                          <a:cubicBezTo>
                            <a:pt x="2" y="9"/>
                            <a:pt x="0" y="14"/>
                            <a:pt x="0" y="19"/>
                          </a:cubicBezTo>
                          <a:cubicBezTo>
                            <a:pt x="0" y="23"/>
                            <a:pt x="2" y="28"/>
                            <a:pt x="5" y="31"/>
                          </a:cubicBezTo>
                          <a:cubicBezTo>
                            <a:pt x="8" y="35"/>
                            <a:pt x="13" y="37"/>
                            <a:pt x="18" y="37"/>
                          </a:cubicBezTo>
                          <a:close/>
                        </a:path>
                      </a:pathLst>
                    </a:custGeom>
                    <a:solidFill>
                      <a:srgbClr val="DDDAE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0" name="íślîḍè">
                      <a:extLst>
                        <a:ext uri="{FF2B5EF4-FFF2-40B4-BE49-F238E27FC236}">
                          <a16:creationId xmlns:a16="http://schemas.microsoft.com/office/drawing/2014/main" id="{9799B713-A607-D049-B629-300C9E96AE59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6508999" y="882543"/>
                      <a:ext cx="433100" cy="374817"/>
                    </a:xfrm>
                    <a:custGeom>
                      <a:avLst/>
                      <a:gdLst>
                        <a:gd name="T0" fmla="*/ 251 w 251"/>
                        <a:gd name="T1" fmla="*/ 0 h 221"/>
                        <a:gd name="T2" fmla="*/ 6 w 251"/>
                        <a:gd name="T3" fmla="*/ 216 h 221"/>
                        <a:gd name="T4" fmla="*/ 6 w 251"/>
                        <a:gd name="T5" fmla="*/ 216 h 221"/>
                        <a:gd name="T6" fmla="*/ 0 w 251"/>
                        <a:gd name="T7" fmla="*/ 221 h 221"/>
                        <a:gd name="T8" fmla="*/ 5 w 251"/>
                        <a:gd name="T9" fmla="*/ 216 h 221"/>
                        <a:gd name="T10" fmla="*/ 251 w 251"/>
                        <a:gd name="T11" fmla="*/ 0 h 221"/>
                        <a:gd name="T12" fmla="*/ 251 w 251"/>
                        <a:gd name="T13" fmla="*/ 0 h 2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51" h="221">
                          <a:moveTo>
                            <a:pt x="251" y="0"/>
                          </a:moveTo>
                          <a:cubicBezTo>
                            <a:pt x="6" y="216"/>
                            <a:pt x="6" y="216"/>
                            <a:pt x="6" y="216"/>
                          </a:cubicBezTo>
                          <a:cubicBezTo>
                            <a:pt x="6" y="216"/>
                            <a:pt x="6" y="216"/>
                            <a:pt x="6" y="216"/>
                          </a:cubicBezTo>
                          <a:cubicBezTo>
                            <a:pt x="0" y="221"/>
                            <a:pt x="0" y="221"/>
                            <a:pt x="0" y="221"/>
                          </a:cubicBezTo>
                          <a:cubicBezTo>
                            <a:pt x="5" y="216"/>
                            <a:pt x="5" y="216"/>
                            <a:pt x="5" y="216"/>
                          </a:cubicBezTo>
                          <a:cubicBezTo>
                            <a:pt x="251" y="0"/>
                            <a:pt x="251" y="0"/>
                            <a:pt x="251" y="0"/>
                          </a:cubicBezTo>
                          <a:cubicBezTo>
                            <a:pt x="251" y="0"/>
                            <a:pt x="251" y="0"/>
                            <a:pt x="251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1" name="ïṡlîḍe">
                      <a:extLst>
                        <a:ext uri="{FF2B5EF4-FFF2-40B4-BE49-F238E27FC236}">
                          <a16:creationId xmlns:a16="http://schemas.microsoft.com/office/drawing/2014/main" id="{7CB75653-9505-3C48-87F4-B710999BB1FE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6584304" y="538535"/>
                      <a:ext cx="646682" cy="796246"/>
                    </a:xfrm>
                    <a:custGeom>
                      <a:avLst/>
                      <a:gdLst>
                        <a:gd name="T0" fmla="*/ 323 w 374"/>
                        <a:gd name="T1" fmla="*/ 0 h 470"/>
                        <a:gd name="T2" fmla="*/ 260 w 374"/>
                        <a:gd name="T3" fmla="*/ 196 h 470"/>
                        <a:gd name="T4" fmla="*/ 14 w 374"/>
                        <a:gd name="T5" fmla="*/ 412 h 470"/>
                        <a:gd name="T6" fmla="*/ 7 w 374"/>
                        <a:gd name="T7" fmla="*/ 418 h 470"/>
                        <a:gd name="T8" fmla="*/ 0 w 374"/>
                        <a:gd name="T9" fmla="*/ 424 h 470"/>
                        <a:gd name="T10" fmla="*/ 40 w 374"/>
                        <a:gd name="T11" fmla="*/ 470 h 470"/>
                        <a:gd name="T12" fmla="*/ 285 w 374"/>
                        <a:gd name="T13" fmla="*/ 254 h 470"/>
                        <a:gd name="T14" fmla="*/ 323 w 374"/>
                        <a:gd name="T15" fmla="*/ 0 h 4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74" h="470">
                          <a:moveTo>
                            <a:pt x="323" y="0"/>
                          </a:moveTo>
                          <a:cubicBezTo>
                            <a:pt x="340" y="69"/>
                            <a:pt x="318" y="145"/>
                            <a:pt x="260" y="196"/>
                          </a:cubicBezTo>
                          <a:cubicBezTo>
                            <a:pt x="14" y="412"/>
                            <a:pt x="14" y="412"/>
                            <a:pt x="14" y="412"/>
                          </a:cubicBezTo>
                          <a:cubicBezTo>
                            <a:pt x="7" y="418"/>
                            <a:pt x="7" y="418"/>
                            <a:pt x="7" y="418"/>
                          </a:cubicBezTo>
                          <a:cubicBezTo>
                            <a:pt x="0" y="424"/>
                            <a:pt x="0" y="424"/>
                            <a:pt x="0" y="424"/>
                          </a:cubicBezTo>
                          <a:cubicBezTo>
                            <a:pt x="40" y="470"/>
                            <a:pt x="40" y="470"/>
                            <a:pt x="40" y="470"/>
                          </a:cubicBezTo>
                          <a:cubicBezTo>
                            <a:pt x="285" y="254"/>
                            <a:pt x="285" y="254"/>
                            <a:pt x="285" y="254"/>
                          </a:cubicBezTo>
                          <a:cubicBezTo>
                            <a:pt x="360" y="188"/>
                            <a:pt x="374" y="80"/>
                            <a:pt x="323" y="0"/>
                          </a:cubicBezTo>
                        </a:path>
                      </a:pathLst>
                    </a:cu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2" name="îṣļîḓê">
                      <a:extLst>
                        <a:ext uri="{FF2B5EF4-FFF2-40B4-BE49-F238E27FC236}">
                          <a16:creationId xmlns:a16="http://schemas.microsoft.com/office/drawing/2014/main" id="{66993C7F-DF47-8E43-91D7-59D4DC6FDEBB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5407979" y="734218"/>
                      <a:ext cx="553734" cy="250525"/>
                    </a:xfrm>
                    <a:custGeom>
                      <a:avLst/>
                      <a:gdLst>
                        <a:gd name="T0" fmla="*/ 0 w 321"/>
                        <a:gd name="T1" fmla="*/ 0 h 148"/>
                        <a:gd name="T2" fmla="*/ 43 w 321"/>
                        <a:gd name="T3" fmla="*/ 82 h 148"/>
                        <a:gd name="T4" fmla="*/ 189 w 321"/>
                        <a:gd name="T5" fmla="*/ 148 h 148"/>
                        <a:gd name="T6" fmla="*/ 321 w 321"/>
                        <a:gd name="T7" fmla="*/ 98 h 148"/>
                        <a:gd name="T8" fmla="*/ 189 w 321"/>
                        <a:gd name="T9" fmla="*/ 147 h 148"/>
                        <a:gd name="T10" fmla="*/ 43 w 321"/>
                        <a:gd name="T11" fmla="*/ 82 h 148"/>
                        <a:gd name="T12" fmla="*/ 1 w 321"/>
                        <a:gd name="T13" fmla="*/ 2 h 148"/>
                        <a:gd name="T14" fmla="*/ 0 w 321"/>
                        <a:gd name="T15" fmla="*/ 0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21" h="148">
                          <a:moveTo>
                            <a:pt x="0" y="0"/>
                          </a:moveTo>
                          <a:cubicBezTo>
                            <a:pt x="7" y="30"/>
                            <a:pt x="21" y="58"/>
                            <a:pt x="43" y="82"/>
                          </a:cubicBezTo>
                          <a:cubicBezTo>
                            <a:pt x="81" y="126"/>
                            <a:pt x="134" y="148"/>
                            <a:pt x="189" y="148"/>
                          </a:cubicBezTo>
                          <a:cubicBezTo>
                            <a:pt x="235" y="148"/>
                            <a:pt x="283" y="131"/>
                            <a:pt x="321" y="98"/>
                          </a:cubicBezTo>
                          <a:cubicBezTo>
                            <a:pt x="283" y="131"/>
                            <a:pt x="236" y="147"/>
                            <a:pt x="189" y="147"/>
                          </a:cubicBezTo>
                          <a:cubicBezTo>
                            <a:pt x="135" y="147"/>
                            <a:pt x="81" y="125"/>
                            <a:pt x="43" y="82"/>
                          </a:cubicBezTo>
                          <a:cubicBezTo>
                            <a:pt x="23" y="58"/>
                            <a:pt x="9" y="31"/>
                            <a:pt x="1" y="2"/>
                          </a:cubicBezTo>
                          <a:cubicBezTo>
                            <a:pt x="1" y="1"/>
                            <a:pt x="1" y="1"/>
                            <a:pt x="0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3" name="ïSľïḋè">
                      <a:extLst>
                        <a:ext uri="{FF2B5EF4-FFF2-40B4-BE49-F238E27FC236}">
                          <a16:creationId xmlns:a16="http://schemas.microsoft.com/office/drawing/2014/main" id="{8F5A246C-E407-4D4E-94D9-7AEFCBE5E773}"/>
                        </a:ext>
                      </a:extLst>
                    </p:cNvPr>
                    <p:cNvSpPr/>
                    <p:nvPr/>
                  </p:nvSpPr>
                  <p:spPr bwMode="auto">
                    <a:xfrm rot="2474234">
                      <a:off x="5453704" y="622452"/>
                      <a:ext cx="990788" cy="539893"/>
                    </a:xfrm>
                    <a:custGeom>
                      <a:avLst/>
                      <a:gdLst>
                        <a:gd name="T0" fmla="*/ 534 w 574"/>
                        <a:gd name="T1" fmla="*/ 0 h 318"/>
                        <a:gd name="T2" fmla="*/ 295 w 574"/>
                        <a:gd name="T3" fmla="*/ 210 h 318"/>
                        <a:gd name="T4" fmla="*/ 163 w 574"/>
                        <a:gd name="T5" fmla="*/ 260 h 318"/>
                        <a:gd name="T6" fmla="*/ 17 w 574"/>
                        <a:gd name="T7" fmla="*/ 195 h 318"/>
                        <a:gd name="T8" fmla="*/ 0 w 574"/>
                        <a:gd name="T9" fmla="*/ 173 h 318"/>
                        <a:gd name="T10" fmla="*/ 42 w 574"/>
                        <a:gd name="T11" fmla="*/ 253 h 318"/>
                        <a:gd name="T12" fmla="*/ 188 w 574"/>
                        <a:gd name="T13" fmla="*/ 318 h 318"/>
                        <a:gd name="T14" fmla="*/ 320 w 574"/>
                        <a:gd name="T15" fmla="*/ 269 h 318"/>
                        <a:gd name="T16" fmla="*/ 320 w 574"/>
                        <a:gd name="T17" fmla="*/ 269 h 318"/>
                        <a:gd name="T18" fmla="*/ 566 w 574"/>
                        <a:gd name="T19" fmla="*/ 53 h 318"/>
                        <a:gd name="T20" fmla="*/ 568 w 574"/>
                        <a:gd name="T21" fmla="*/ 51 h 318"/>
                        <a:gd name="T22" fmla="*/ 574 w 574"/>
                        <a:gd name="T23" fmla="*/ 46 h 318"/>
                        <a:gd name="T24" fmla="*/ 534 w 574"/>
                        <a:gd name="T25" fmla="*/ 0 h 3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574" h="318">
                          <a:moveTo>
                            <a:pt x="534" y="0"/>
                          </a:moveTo>
                          <a:cubicBezTo>
                            <a:pt x="295" y="210"/>
                            <a:pt x="295" y="210"/>
                            <a:pt x="295" y="210"/>
                          </a:cubicBezTo>
                          <a:cubicBezTo>
                            <a:pt x="257" y="244"/>
                            <a:pt x="210" y="260"/>
                            <a:pt x="163" y="260"/>
                          </a:cubicBezTo>
                          <a:cubicBezTo>
                            <a:pt x="109" y="260"/>
                            <a:pt x="55" y="238"/>
                            <a:pt x="17" y="195"/>
                          </a:cubicBezTo>
                          <a:cubicBezTo>
                            <a:pt x="11" y="188"/>
                            <a:pt x="5" y="180"/>
                            <a:pt x="0" y="173"/>
                          </a:cubicBezTo>
                          <a:cubicBezTo>
                            <a:pt x="8" y="202"/>
                            <a:pt x="22" y="229"/>
                            <a:pt x="42" y="253"/>
                          </a:cubicBezTo>
                          <a:cubicBezTo>
                            <a:pt x="80" y="296"/>
                            <a:pt x="134" y="318"/>
                            <a:pt x="188" y="318"/>
                          </a:cubicBezTo>
                          <a:cubicBezTo>
                            <a:pt x="235" y="318"/>
                            <a:pt x="282" y="302"/>
                            <a:pt x="320" y="269"/>
                          </a:cubicBezTo>
                          <a:cubicBezTo>
                            <a:pt x="320" y="269"/>
                            <a:pt x="320" y="269"/>
                            <a:pt x="320" y="269"/>
                          </a:cubicBezTo>
                          <a:cubicBezTo>
                            <a:pt x="566" y="53"/>
                            <a:pt x="566" y="53"/>
                            <a:pt x="566" y="53"/>
                          </a:cubicBezTo>
                          <a:cubicBezTo>
                            <a:pt x="568" y="51"/>
                            <a:pt x="568" y="51"/>
                            <a:pt x="568" y="51"/>
                          </a:cubicBezTo>
                          <a:cubicBezTo>
                            <a:pt x="574" y="46"/>
                            <a:pt x="574" y="46"/>
                            <a:pt x="574" y="46"/>
                          </a:cubicBezTo>
                          <a:cubicBezTo>
                            <a:pt x="534" y="0"/>
                            <a:pt x="534" y="0"/>
                            <a:pt x="534" y="0"/>
                          </a:cubicBezTo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979" name="组合 212">
                    <a:extLst>
                      <a:ext uri="{FF2B5EF4-FFF2-40B4-BE49-F238E27FC236}">
                        <a16:creationId xmlns:a16="http://schemas.microsoft.com/office/drawing/2014/main" id="{881DD413-3282-C74F-8E1C-5EDAA67BC3E0}"/>
                      </a:ext>
                    </a:extLst>
                  </p:cNvPr>
                  <p:cNvGrpSpPr/>
                  <p:nvPr/>
                </p:nvGrpSpPr>
                <p:grpSpPr>
                  <a:xfrm>
                    <a:off x="8135364" y="502606"/>
                    <a:ext cx="1564617" cy="662106"/>
                    <a:chOff x="8135364" y="502606"/>
                    <a:chExt cx="1564617" cy="662106"/>
                  </a:xfrm>
                </p:grpSpPr>
                <p:sp>
                  <p:nvSpPr>
                    <p:cNvPr id="1983" name="任意多边形 620">
                      <a:extLst>
                        <a:ext uri="{FF2B5EF4-FFF2-40B4-BE49-F238E27FC236}">
                          <a16:creationId xmlns:a16="http://schemas.microsoft.com/office/drawing/2014/main" id="{148E6741-9227-7948-A1F9-03D3F7480CFD}"/>
                        </a:ext>
                      </a:extLst>
                    </p:cNvPr>
                    <p:cNvSpPr/>
                    <p:nvPr/>
                  </p:nvSpPr>
                  <p:spPr>
                    <a:xfrm rot="11298040">
                      <a:off x="8135364" y="502606"/>
                      <a:ext cx="1564617" cy="662106"/>
                    </a:xfrm>
                    <a:custGeom>
                      <a:avLst/>
                      <a:gdLst>
                        <a:gd name="connsiteX0" fmla="*/ 471653 w 1235726"/>
                        <a:gd name="connsiteY0" fmla="*/ 49875 h 529615"/>
                        <a:gd name="connsiteX1" fmla="*/ 1088873 w 1235726"/>
                        <a:gd name="connsiteY1" fmla="*/ 19395 h 529615"/>
                        <a:gd name="connsiteX2" fmla="*/ 1203173 w 1235726"/>
                        <a:gd name="connsiteY2" fmla="*/ 347055 h 529615"/>
                        <a:gd name="connsiteX3" fmla="*/ 624053 w 1235726"/>
                        <a:gd name="connsiteY3" fmla="*/ 476595 h 529615"/>
                        <a:gd name="connsiteX4" fmla="*/ 98273 w 1235726"/>
                        <a:gd name="connsiteY4" fmla="*/ 507075 h 529615"/>
                        <a:gd name="connsiteX5" fmla="*/ 29693 w 1235726"/>
                        <a:gd name="connsiteY5" fmla="*/ 148935 h 529615"/>
                        <a:gd name="connsiteX6" fmla="*/ 471653 w 1235726"/>
                        <a:gd name="connsiteY6" fmla="*/ 49875 h 5296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35726" h="529615">
                          <a:moveTo>
                            <a:pt x="471653" y="49875"/>
                          </a:moveTo>
                          <a:cubicBezTo>
                            <a:pt x="648183" y="28285"/>
                            <a:pt x="966953" y="-30135"/>
                            <a:pt x="1088873" y="19395"/>
                          </a:cubicBezTo>
                          <a:cubicBezTo>
                            <a:pt x="1210793" y="68925"/>
                            <a:pt x="1280643" y="270855"/>
                            <a:pt x="1203173" y="347055"/>
                          </a:cubicBezTo>
                          <a:cubicBezTo>
                            <a:pt x="1125703" y="423255"/>
                            <a:pt x="808203" y="449925"/>
                            <a:pt x="624053" y="476595"/>
                          </a:cubicBezTo>
                          <a:cubicBezTo>
                            <a:pt x="439903" y="503265"/>
                            <a:pt x="197333" y="561685"/>
                            <a:pt x="98273" y="507075"/>
                          </a:cubicBezTo>
                          <a:cubicBezTo>
                            <a:pt x="-787" y="452465"/>
                            <a:pt x="-27457" y="223865"/>
                            <a:pt x="29693" y="148935"/>
                          </a:cubicBezTo>
                          <a:cubicBezTo>
                            <a:pt x="86843" y="74005"/>
                            <a:pt x="295123" y="71465"/>
                            <a:pt x="471653" y="49875"/>
                          </a:cubicBezTo>
                          <a:close/>
                        </a:path>
                      </a:pathLst>
                    </a:custGeom>
                    <a:solidFill>
                      <a:srgbClr val="DEEBF7"/>
                    </a:solidFill>
                    <a:ln w="25400"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84" name="椭圆 640">
                          <a:extLst>
                            <a:ext uri="{FF2B5EF4-FFF2-40B4-BE49-F238E27FC236}">
                              <a16:creationId xmlns:a16="http://schemas.microsoft.com/office/drawing/2014/main" id="{D897F9A5-8C65-E444-B814-BFD9F15726D4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281249" y="746353"/>
                          <a:ext cx="297828" cy="29782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204297" tIns="102147" rIns="204297" bIns="102147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84" name="椭圆 640">
                          <a:extLst>
                            <a:ext uri="{FF2B5EF4-FFF2-40B4-BE49-F238E27FC236}">
                              <a16:creationId xmlns:a16="http://schemas.microsoft.com/office/drawing/2014/main" id="{D897F9A5-8C65-E444-B814-BFD9F15726D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81249" y="746353"/>
                          <a:ext cx="297828" cy="297828"/>
                        </a:xfrm>
                        <a:prstGeom prst="ellipse">
                          <a:avLst/>
                        </a:prstGeom>
                        <a:blipFill>
                          <a:blip r:embed="rId24"/>
                          <a:stretch>
                            <a:fillRect l="-26087" b="-17391"/>
                          </a:stretch>
                        </a:blipFill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85" name="椭圆 633">
                          <a:extLst>
                            <a:ext uri="{FF2B5EF4-FFF2-40B4-BE49-F238E27FC236}">
                              <a16:creationId xmlns:a16="http://schemas.microsoft.com/office/drawing/2014/main" id="{27B8B1F2-C5B6-B74B-A40D-D2CA889D19CC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771879" y="746353"/>
                          <a:ext cx="297828" cy="29782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204297" tIns="102147" rIns="204297" bIns="102147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85" name="椭圆 633">
                          <a:extLst>
                            <a:ext uri="{FF2B5EF4-FFF2-40B4-BE49-F238E27FC236}">
                              <a16:creationId xmlns:a16="http://schemas.microsoft.com/office/drawing/2014/main" id="{27B8B1F2-C5B6-B74B-A40D-D2CA889D19C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771879" y="746353"/>
                          <a:ext cx="297828" cy="297828"/>
                        </a:xfrm>
                        <a:prstGeom prst="ellipse">
                          <a:avLst/>
                        </a:prstGeom>
                        <a:blipFill>
                          <a:blip r:embed="rId25"/>
                          <a:stretch>
                            <a:fillRect l="-26087" b="-17391"/>
                          </a:stretch>
                        </a:blipFill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86" name="椭圆 626">
                          <a:extLst>
                            <a:ext uri="{FF2B5EF4-FFF2-40B4-BE49-F238E27FC236}">
                              <a16:creationId xmlns:a16="http://schemas.microsoft.com/office/drawing/2014/main" id="{E87D1801-DB80-9B44-8323-FC656CA5980C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256266" y="746353"/>
                          <a:ext cx="297828" cy="29782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204297" tIns="102147" rIns="204297" bIns="102147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86" name="椭圆 626">
                          <a:extLst>
                            <a:ext uri="{FF2B5EF4-FFF2-40B4-BE49-F238E27FC236}">
                              <a16:creationId xmlns:a16="http://schemas.microsoft.com/office/drawing/2014/main" id="{E87D1801-DB80-9B44-8323-FC656CA5980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256266" y="746353"/>
                          <a:ext cx="297828" cy="297828"/>
                        </a:xfrm>
                        <a:prstGeom prst="ellipse">
                          <a:avLst/>
                        </a:prstGeom>
                        <a:blipFill>
                          <a:blip r:embed="rId26"/>
                          <a:stretch>
                            <a:fillRect l="-26087" b="-17391"/>
                          </a:stretch>
                        </a:blipFill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987" name="组合 288">
                      <a:extLst>
                        <a:ext uri="{FF2B5EF4-FFF2-40B4-BE49-F238E27FC236}">
                          <a16:creationId xmlns:a16="http://schemas.microsoft.com/office/drawing/2014/main" id="{5D313934-4EE2-254B-879E-4EB1861DA3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48763" y="618950"/>
                      <a:ext cx="162660" cy="80185"/>
                      <a:chOff x="5938237" y="3148660"/>
                      <a:chExt cx="255600" cy="126000"/>
                    </a:xfrm>
                  </p:grpSpPr>
                  <p:sp>
                    <p:nvSpPr>
                      <p:cNvPr id="1994" name="矩形 292">
                        <a:extLst>
                          <a:ext uri="{FF2B5EF4-FFF2-40B4-BE49-F238E27FC236}">
                            <a16:creationId xmlns:a16="http://schemas.microsoft.com/office/drawing/2014/main" id="{E108CAF2-334F-6C44-889A-7DD828BF2F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67836" y="3148660"/>
                        <a:ext cx="126001" cy="12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5" name="矩形 293">
                        <a:extLst>
                          <a:ext uri="{FF2B5EF4-FFF2-40B4-BE49-F238E27FC236}">
                            <a16:creationId xmlns:a16="http://schemas.microsoft.com/office/drawing/2014/main" id="{3F6E3442-1D0A-5842-A8AF-DCEF49B012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8237" y="3148660"/>
                        <a:ext cx="126000" cy="12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988" name="组合 296">
                      <a:extLst>
                        <a:ext uri="{FF2B5EF4-FFF2-40B4-BE49-F238E27FC236}">
                          <a16:creationId xmlns:a16="http://schemas.microsoft.com/office/drawing/2014/main" id="{133EFD22-A22F-CE4B-AABC-68E4788A79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831322" y="618950"/>
                      <a:ext cx="162660" cy="80185"/>
                      <a:chOff x="5938237" y="3148660"/>
                      <a:chExt cx="255600" cy="126000"/>
                    </a:xfrm>
                  </p:grpSpPr>
                  <p:sp>
                    <p:nvSpPr>
                      <p:cNvPr id="1992" name="矩形 298">
                        <a:extLst>
                          <a:ext uri="{FF2B5EF4-FFF2-40B4-BE49-F238E27FC236}">
                            <a16:creationId xmlns:a16="http://schemas.microsoft.com/office/drawing/2014/main" id="{268D0979-21C2-3E4E-9E97-CF955561F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67836" y="3148660"/>
                        <a:ext cx="126001" cy="12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3" name="矩形 299">
                        <a:extLst>
                          <a:ext uri="{FF2B5EF4-FFF2-40B4-BE49-F238E27FC236}">
                            <a16:creationId xmlns:a16="http://schemas.microsoft.com/office/drawing/2014/main" id="{96BB5A04-41F0-EE48-B752-35F9C7276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8237" y="3148660"/>
                        <a:ext cx="126000" cy="12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989" name="组合 301">
                      <a:extLst>
                        <a:ext uri="{FF2B5EF4-FFF2-40B4-BE49-F238E27FC236}">
                          <a16:creationId xmlns:a16="http://schemas.microsoft.com/office/drawing/2014/main" id="{7AD21593-A736-214A-A511-0D3B2B0803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313882" y="618950"/>
                      <a:ext cx="162660" cy="80185"/>
                      <a:chOff x="5938237" y="3148660"/>
                      <a:chExt cx="255600" cy="126000"/>
                    </a:xfrm>
                  </p:grpSpPr>
                  <p:sp>
                    <p:nvSpPr>
                      <p:cNvPr id="1990" name="矩形 303">
                        <a:extLst>
                          <a:ext uri="{FF2B5EF4-FFF2-40B4-BE49-F238E27FC236}">
                            <a16:creationId xmlns:a16="http://schemas.microsoft.com/office/drawing/2014/main" id="{673A0F4F-8920-1942-9B1E-3EA8C6225A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67836" y="3148660"/>
                        <a:ext cx="126001" cy="12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1" name="矩形 304">
                        <a:extLst>
                          <a:ext uri="{FF2B5EF4-FFF2-40B4-BE49-F238E27FC236}">
                            <a16:creationId xmlns:a16="http://schemas.microsoft.com/office/drawing/2014/main" id="{3176D6BD-FAB1-5249-B1EC-60CEE4520B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8237" y="3148660"/>
                        <a:ext cx="126000" cy="12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80" name="组合 192">
                    <a:extLst>
                      <a:ext uri="{FF2B5EF4-FFF2-40B4-BE49-F238E27FC236}">
                        <a16:creationId xmlns:a16="http://schemas.microsoft.com/office/drawing/2014/main" id="{F7A7B1D3-D14D-3945-BA82-54EB81BF5AFB}"/>
                      </a:ext>
                    </a:extLst>
                  </p:cNvPr>
                  <p:cNvGrpSpPr/>
                  <p:nvPr/>
                </p:nvGrpSpPr>
                <p:grpSpPr>
                  <a:xfrm>
                    <a:off x="7340776" y="479927"/>
                    <a:ext cx="709272" cy="478451"/>
                    <a:chOff x="7367149" y="471135"/>
                    <a:chExt cx="709272" cy="478451"/>
                  </a:xfrm>
                </p:grpSpPr>
                <p:sp>
                  <p:nvSpPr>
                    <p:cNvPr id="1981" name="右箭头 340">
                      <a:extLst>
                        <a:ext uri="{FF2B5EF4-FFF2-40B4-BE49-F238E27FC236}">
                          <a16:creationId xmlns:a16="http://schemas.microsoft.com/office/drawing/2014/main" id="{1DEC6D41-9545-2843-9898-D88FCC21E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7149" y="758629"/>
                      <a:ext cx="709272" cy="190957"/>
                    </a:xfrm>
                    <a:prstGeom prst="rightArrow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82" name="文本框 107">
                          <a:extLst>
                            <a:ext uri="{FF2B5EF4-FFF2-40B4-BE49-F238E27FC236}">
                              <a16:creationId xmlns:a16="http://schemas.microsoft.com/office/drawing/2014/main" id="{6CF4DF7A-9922-5540-940E-927AEA0FC98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54057" y="471135"/>
                          <a:ext cx="496145" cy="3227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CN" sz="32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3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82" name="文本框 107">
                          <a:extLst>
                            <a:ext uri="{FF2B5EF4-FFF2-40B4-BE49-F238E27FC236}">
                              <a16:creationId xmlns:a16="http://schemas.microsoft.com/office/drawing/2014/main" id="{6CF4DF7A-9922-5540-940E-927AEA0FC98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454057" y="471135"/>
                          <a:ext cx="496145" cy="322738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b="-42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906" name="组合 208">
                  <a:extLst>
                    <a:ext uri="{FF2B5EF4-FFF2-40B4-BE49-F238E27FC236}">
                      <a16:creationId xmlns:a16="http://schemas.microsoft.com/office/drawing/2014/main" id="{0A6E36AD-8ECA-E44D-9DFD-9CCC7458DC4D}"/>
                    </a:ext>
                  </a:extLst>
                </p:cNvPr>
                <p:cNvGrpSpPr/>
                <p:nvPr/>
              </p:nvGrpSpPr>
              <p:grpSpPr>
                <a:xfrm>
                  <a:off x="5530564" y="2107340"/>
                  <a:ext cx="4409259" cy="1080000"/>
                  <a:chOff x="5414388" y="2445722"/>
                  <a:chExt cx="4409259" cy="1080000"/>
                </a:xfrm>
              </p:grpSpPr>
              <p:grpSp>
                <p:nvGrpSpPr>
                  <p:cNvPr id="1910" name="组合 554">
                    <a:extLst>
                      <a:ext uri="{FF2B5EF4-FFF2-40B4-BE49-F238E27FC236}">
                        <a16:creationId xmlns:a16="http://schemas.microsoft.com/office/drawing/2014/main" id="{539743A9-A160-D042-ABF3-C994200C8F4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317831">
                    <a:off x="7904162" y="2445722"/>
                    <a:ext cx="1919485" cy="1080000"/>
                    <a:chOff x="4699210" y="975057"/>
                    <a:chExt cx="3228397" cy="1849716"/>
                  </a:xfrm>
                </p:grpSpPr>
                <p:sp>
                  <p:nvSpPr>
                    <p:cNvPr id="1969" name="îşḷîḍè">
                      <a:extLst>
                        <a:ext uri="{FF2B5EF4-FFF2-40B4-BE49-F238E27FC236}">
                          <a16:creationId xmlns:a16="http://schemas.microsoft.com/office/drawing/2014/main" id="{5FD274ED-B08B-6F40-A0E1-9B8A727A4ED3}"/>
                        </a:ext>
                      </a:extLst>
                    </p:cNvPr>
                    <p:cNvSpPr/>
                    <p:nvPr/>
                  </p:nvSpPr>
                  <p:spPr bwMode="auto">
                    <a:xfrm rot="2158350">
                      <a:off x="6181364" y="975057"/>
                      <a:ext cx="1746243" cy="1706325"/>
                    </a:xfrm>
                    <a:custGeom>
                      <a:avLst/>
                      <a:gdLst>
                        <a:gd name="T0" fmla="*/ 0 w 602"/>
                        <a:gd name="T1" fmla="*/ 295 h 588"/>
                        <a:gd name="T2" fmla="*/ 253 w 602"/>
                        <a:gd name="T3" fmla="*/ 73 h 588"/>
                        <a:gd name="T4" fmla="*/ 531 w 602"/>
                        <a:gd name="T5" fmla="*/ 88 h 588"/>
                        <a:gd name="T6" fmla="*/ 510 w 602"/>
                        <a:gd name="T7" fmla="*/ 366 h 588"/>
                        <a:gd name="T8" fmla="*/ 257 w 602"/>
                        <a:gd name="T9" fmla="*/ 588 h 588"/>
                        <a:gd name="T10" fmla="*/ 0 w 602"/>
                        <a:gd name="T11" fmla="*/ 295 h 5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02" h="588">
                          <a:moveTo>
                            <a:pt x="0" y="295"/>
                          </a:moveTo>
                          <a:cubicBezTo>
                            <a:pt x="253" y="73"/>
                            <a:pt x="253" y="73"/>
                            <a:pt x="253" y="73"/>
                          </a:cubicBezTo>
                          <a:cubicBezTo>
                            <a:pt x="335" y="0"/>
                            <a:pt x="460" y="7"/>
                            <a:pt x="531" y="88"/>
                          </a:cubicBezTo>
                          <a:cubicBezTo>
                            <a:pt x="602" y="169"/>
                            <a:pt x="593" y="293"/>
                            <a:pt x="510" y="366"/>
                          </a:cubicBezTo>
                          <a:cubicBezTo>
                            <a:pt x="257" y="588"/>
                            <a:pt x="257" y="588"/>
                            <a:pt x="257" y="588"/>
                          </a:cubicBezTo>
                          <a:cubicBezTo>
                            <a:pt x="0" y="295"/>
                            <a:pt x="0" y="295"/>
                            <a:pt x="0" y="295"/>
                          </a:cubicBezTo>
                        </a:path>
                      </a:pathLst>
                    </a:custGeom>
                    <a:solidFill>
                      <a:srgbClr val="7030A0">
                        <a:alpha val="30000"/>
                      </a:srgbClr>
                    </a:solidFill>
                    <a:ln w="6350">
                      <a:solidFill>
                        <a:srgbClr val="7030A0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70" name="i$ḷîḑé">
                      <a:extLst>
                        <a:ext uri="{FF2B5EF4-FFF2-40B4-BE49-F238E27FC236}">
                          <a16:creationId xmlns:a16="http://schemas.microsoft.com/office/drawing/2014/main" id="{961CA345-B14A-D14C-96A1-5EFC3993DDA4}"/>
                        </a:ext>
                      </a:extLst>
                    </p:cNvPr>
                    <p:cNvSpPr/>
                    <p:nvPr/>
                  </p:nvSpPr>
                  <p:spPr bwMode="auto">
                    <a:xfrm rot="2158350">
                      <a:off x="4891582" y="1077042"/>
                      <a:ext cx="1752895" cy="1706325"/>
                    </a:xfrm>
                    <a:custGeom>
                      <a:avLst/>
                      <a:gdLst>
                        <a:gd name="T0" fmla="*/ 345 w 603"/>
                        <a:gd name="T1" fmla="*/ 0 h 588"/>
                        <a:gd name="T2" fmla="*/ 92 w 603"/>
                        <a:gd name="T3" fmla="*/ 222 h 588"/>
                        <a:gd name="T4" fmla="*/ 71 w 603"/>
                        <a:gd name="T5" fmla="*/ 500 h 588"/>
                        <a:gd name="T6" fmla="*/ 350 w 603"/>
                        <a:gd name="T7" fmla="*/ 515 h 588"/>
                        <a:gd name="T8" fmla="*/ 603 w 603"/>
                        <a:gd name="T9" fmla="*/ 293 h 588"/>
                        <a:gd name="T10" fmla="*/ 345 w 603"/>
                        <a:gd name="T11" fmla="*/ 0 h 5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03" h="588">
                          <a:moveTo>
                            <a:pt x="345" y="0"/>
                          </a:moveTo>
                          <a:cubicBezTo>
                            <a:pt x="92" y="222"/>
                            <a:pt x="92" y="222"/>
                            <a:pt x="92" y="222"/>
                          </a:cubicBezTo>
                          <a:cubicBezTo>
                            <a:pt x="10" y="294"/>
                            <a:pt x="0" y="419"/>
                            <a:pt x="71" y="500"/>
                          </a:cubicBezTo>
                          <a:cubicBezTo>
                            <a:pt x="142" y="581"/>
                            <a:pt x="267" y="588"/>
                            <a:pt x="350" y="515"/>
                          </a:cubicBezTo>
                          <a:cubicBezTo>
                            <a:pt x="603" y="293"/>
                            <a:pt x="603" y="293"/>
                            <a:pt x="603" y="293"/>
                          </a:cubicBezTo>
                          <a:cubicBezTo>
                            <a:pt x="345" y="0"/>
                            <a:pt x="345" y="0"/>
                            <a:pt x="345" y="0"/>
                          </a:cubicBezTo>
                        </a:path>
                      </a:pathLst>
                    </a:custGeom>
                    <a:solidFill>
                      <a:schemeClr val="bg1">
                        <a:lumMod val="95000"/>
                        <a:alpha val="30000"/>
                      </a:schemeClr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71" name="îṩḷiḍé">
                      <a:extLst>
                        <a:ext uri="{FF2B5EF4-FFF2-40B4-BE49-F238E27FC236}">
                          <a16:creationId xmlns:a16="http://schemas.microsoft.com/office/drawing/2014/main" id="{84A86189-5E63-FD40-AC09-10CA82530D41}"/>
                        </a:ext>
                      </a:extLst>
                    </p:cNvPr>
                    <p:cNvSpPr/>
                    <p:nvPr/>
                  </p:nvSpPr>
                  <p:spPr bwMode="auto">
                    <a:xfrm rot="2158350">
                      <a:off x="5102574" y="1352783"/>
                      <a:ext cx="349249" cy="582080"/>
                    </a:xfrm>
                    <a:custGeom>
                      <a:avLst/>
                      <a:gdLst>
                        <a:gd name="T0" fmla="*/ 43 w 121"/>
                        <a:gd name="T1" fmla="*/ 170 h 201"/>
                        <a:gd name="T2" fmla="*/ 101 w 121"/>
                        <a:gd name="T3" fmla="*/ 44 h 201"/>
                        <a:gd name="T4" fmla="*/ 77 w 121"/>
                        <a:gd name="T5" fmla="*/ 15 h 201"/>
                        <a:gd name="T6" fmla="*/ 6 w 121"/>
                        <a:gd name="T7" fmla="*/ 176 h 201"/>
                        <a:gd name="T8" fmla="*/ 43 w 121"/>
                        <a:gd name="T9" fmla="*/ 170 h 2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1" h="201">
                          <a:moveTo>
                            <a:pt x="43" y="170"/>
                          </a:moveTo>
                          <a:cubicBezTo>
                            <a:pt x="39" y="121"/>
                            <a:pt x="62" y="73"/>
                            <a:pt x="101" y="44"/>
                          </a:cubicBezTo>
                          <a:cubicBezTo>
                            <a:pt x="121" y="29"/>
                            <a:pt x="97" y="0"/>
                            <a:pt x="77" y="15"/>
                          </a:cubicBezTo>
                          <a:cubicBezTo>
                            <a:pt x="26" y="52"/>
                            <a:pt x="0" y="115"/>
                            <a:pt x="6" y="176"/>
                          </a:cubicBezTo>
                          <a:cubicBezTo>
                            <a:pt x="8" y="201"/>
                            <a:pt x="46" y="194"/>
                            <a:pt x="43" y="170"/>
                          </a:cubicBezTo>
                          <a:close/>
                        </a:path>
                      </a:pathLst>
                    </a:custGeom>
                    <a:solidFill>
                      <a:srgbClr val="DDDAE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72" name="îṧ1íḋê">
                      <a:extLst>
                        <a:ext uri="{FF2B5EF4-FFF2-40B4-BE49-F238E27FC236}">
                          <a16:creationId xmlns:a16="http://schemas.microsoft.com/office/drawing/2014/main" id="{AFB0A58C-38B7-7340-AB0C-ED504E8FD51A}"/>
                        </a:ext>
                      </a:extLst>
                    </p:cNvPr>
                    <p:cNvSpPr/>
                    <p:nvPr/>
                  </p:nvSpPr>
                  <p:spPr bwMode="auto">
                    <a:xfrm rot="2158350">
                      <a:off x="4941555" y="1824536"/>
                      <a:ext cx="109764" cy="106438"/>
                    </a:xfrm>
                    <a:custGeom>
                      <a:avLst/>
                      <a:gdLst>
                        <a:gd name="T0" fmla="*/ 18 w 37"/>
                        <a:gd name="T1" fmla="*/ 37 h 37"/>
                        <a:gd name="T2" fmla="*/ 30 w 37"/>
                        <a:gd name="T3" fmla="*/ 32 h 37"/>
                        <a:gd name="T4" fmla="*/ 31 w 37"/>
                        <a:gd name="T5" fmla="*/ 31 h 37"/>
                        <a:gd name="T6" fmla="*/ 37 w 37"/>
                        <a:gd name="T7" fmla="*/ 18 h 37"/>
                        <a:gd name="T8" fmla="*/ 32 w 37"/>
                        <a:gd name="T9" fmla="*/ 6 h 37"/>
                        <a:gd name="T10" fmla="*/ 19 w 37"/>
                        <a:gd name="T11" fmla="*/ 0 h 37"/>
                        <a:gd name="T12" fmla="*/ 6 w 37"/>
                        <a:gd name="T13" fmla="*/ 6 h 37"/>
                        <a:gd name="T14" fmla="*/ 6 w 37"/>
                        <a:gd name="T15" fmla="*/ 6 h 37"/>
                        <a:gd name="T16" fmla="*/ 0 w 37"/>
                        <a:gd name="T17" fmla="*/ 19 h 37"/>
                        <a:gd name="T18" fmla="*/ 5 w 37"/>
                        <a:gd name="T19" fmla="*/ 31 h 37"/>
                        <a:gd name="T20" fmla="*/ 18 w 37"/>
                        <a:gd name="T21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7" h="37">
                          <a:moveTo>
                            <a:pt x="18" y="37"/>
                          </a:moveTo>
                          <a:cubicBezTo>
                            <a:pt x="22" y="37"/>
                            <a:pt x="27" y="35"/>
                            <a:pt x="30" y="32"/>
                          </a:cubicBezTo>
                          <a:cubicBezTo>
                            <a:pt x="31" y="31"/>
                            <a:pt x="31" y="31"/>
                            <a:pt x="31" y="31"/>
                          </a:cubicBezTo>
                          <a:cubicBezTo>
                            <a:pt x="34" y="28"/>
                            <a:pt x="36" y="23"/>
                            <a:pt x="37" y="18"/>
                          </a:cubicBezTo>
                          <a:cubicBezTo>
                            <a:pt x="37" y="14"/>
                            <a:pt x="35" y="9"/>
                            <a:pt x="32" y="6"/>
                          </a:cubicBezTo>
                          <a:cubicBezTo>
                            <a:pt x="28" y="3"/>
                            <a:pt x="24" y="0"/>
                            <a:pt x="19" y="0"/>
                          </a:cubicBezTo>
                          <a:cubicBezTo>
                            <a:pt x="14" y="1"/>
                            <a:pt x="10" y="2"/>
                            <a:pt x="6" y="6"/>
                          </a:cubicBezTo>
                          <a:cubicBezTo>
                            <a:pt x="6" y="6"/>
                            <a:pt x="6" y="6"/>
                            <a:pt x="6" y="6"/>
                          </a:cubicBezTo>
                          <a:cubicBezTo>
                            <a:pt x="2" y="9"/>
                            <a:pt x="0" y="14"/>
                            <a:pt x="0" y="19"/>
                          </a:cubicBezTo>
                          <a:cubicBezTo>
                            <a:pt x="0" y="23"/>
                            <a:pt x="2" y="28"/>
                            <a:pt x="5" y="31"/>
                          </a:cubicBezTo>
                          <a:cubicBezTo>
                            <a:pt x="8" y="35"/>
                            <a:pt x="13" y="37"/>
                            <a:pt x="18" y="37"/>
                          </a:cubicBezTo>
                          <a:close/>
                        </a:path>
                      </a:pathLst>
                    </a:custGeom>
                    <a:solidFill>
                      <a:srgbClr val="DDDAE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73" name="íślîḍè">
                      <a:extLst>
                        <a:ext uri="{FF2B5EF4-FFF2-40B4-BE49-F238E27FC236}">
                          <a16:creationId xmlns:a16="http://schemas.microsoft.com/office/drawing/2014/main" id="{20C06110-C78A-1747-A2BA-956D239D9718}"/>
                        </a:ext>
                      </a:extLst>
                    </p:cNvPr>
                    <p:cNvSpPr/>
                    <p:nvPr/>
                  </p:nvSpPr>
                  <p:spPr bwMode="auto">
                    <a:xfrm rot="2158350">
                      <a:off x="6576122" y="2077878"/>
                      <a:ext cx="728435" cy="641949"/>
                    </a:xfrm>
                    <a:custGeom>
                      <a:avLst/>
                      <a:gdLst>
                        <a:gd name="T0" fmla="*/ 251 w 251"/>
                        <a:gd name="T1" fmla="*/ 0 h 221"/>
                        <a:gd name="T2" fmla="*/ 6 w 251"/>
                        <a:gd name="T3" fmla="*/ 216 h 221"/>
                        <a:gd name="T4" fmla="*/ 6 w 251"/>
                        <a:gd name="T5" fmla="*/ 216 h 221"/>
                        <a:gd name="T6" fmla="*/ 0 w 251"/>
                        <a:gd name="T7" fmla="*/ 221 h 221"/>
                        <a:gd name="T8" fmla="*/ 5 w 251"/>
                        <a:gd name="T9" fmla="*/ 216 h 221"/>
                        <a:gd name="T10" fmla="*/ 251 w 251"/>
                        <a:gd name="T11" fmla="*/ 0 h 221"/>
                        <a:gd name="T12" fmla="*/ 251 w 251"/>
                        <a:gd name="T13" fmla="*/ 0 h 2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51" h="221">
                          <a:moveTo>
                            <a:pt x="251" y="0"/>
                          </a:moveTo>
                          <a:cubicBezTo>
                            <a:pt x="6" y="216"/>
                            <a:pt x="6" y="216"/>
                            <a:pt x="6" y="216"/>
                          </a:cubicBezTo>
                          <a:cubicBezTo>
                            <a:pt x="6" y="216"/>
                            <a:pt x="6" y="216"/>
                            <a:pt x="6" y="216"/>
                          </a:cubicBezTo>
                          <a:cubicBezTo>
                            <a:pt x="0" y="221"/>
                            <a:pt x="0" y="221"/>
                            <a:pt x="0" y="221"/>
                          </a:cubicBezTo>
                          <a:cubicBezTo>
                            <a:pt x="5" y="216"/>
                            <a:pt x="5" y="216"/>
                            <a:pt x="5" y="216"/>
                          </a:cubicBezTo>
                          <a:cubicBezTo>
                            <a:pt x="251" y="0"/>
                            <a:pt x="251" y="0"/>
                            <a:pt x="251" y="0"/>
                          </a:cubicBezTo>
                          <a:cubicBezTo>
                            <a:pt x="251" y="0"/>
                            <a:pt x="251" y="0"/>
                            <a:pt x="251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74" name="ïṡlîḍe">
                      <a:extLst>
                        <a:ext uri="{FF2B5EF4-FFF2-40B4-BE49-F238E27FC236}">
                          <a16:creationId xmlns:a16="http://schemas.microsoft.com/office/drawing/2014/main" id="{6047E3A9-177D-6643-BF9C-76A493A0FF19}"/>
                        </a:ext>
                      </a:extLst>
                    </p:cNvPr>
                    <p:cNvSpPr/>
                    <p:nvPr/>
                  </p:nvSpPr>
                  <p:spPr bwMode="auto">
                    <a:xfrm rot="2158350">
                      <a:off x="6680915" y="1461043"/>
                      <a:ext cx="1087660" cy="1363730"/>
                    </a:xfrm>
                    <a:custGeom>
                      <a:avLst/>
                      <a:gdLst>
                        <a:gd name="T0" fmla="*/ 323 w 374"/>
                        <a:gd name="T1" fmla="*/ 0 h 470"/>
                        <a:gd name="T2" fmla="*/ 260 w 374"/>
                        <a:gd name="T3" fmla="*/ 196 h 470"/>
                        <a:gd name="T4" fmla="*/ 14 w 374"/>
                        <a:gd name="T5" fmla="*/ 412 h 470"/>
                        <a:gd name="T6" fmla="*/ 7 w 374"/>
                        <a:gd name="T7" fmla="*/ 418 h 470"/>
                        <a:gd name="T8" fmla="*/ 0 w 374"/>
                        <a:gd name="T9" fmla="*/ 424 h 470"/>
                        <a:gd name="T10" fmla="*/ 40 w 374"/>
                        <a:gd name="T11" fmla="*/ 470 h 470"/>
                        <a:gd name="T12" fmla="*/ 285 w 374"/>
                        <a:gd name="T13" fmla="*/ 254 h 470"/>
                        <a:gd name="T14" fmla="*/ 323 w 374"/>
                        <a:gd name="T15" fmla="*/ 0 h 4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74" h="470">
                          <a:moveTo>
                            <a:pt x="323" y="0"/>
                          </a:moveTo>
                          <a:cubicBezTo>
                            <a:pt x="340" y="69"/>
                            <a:pt x="318" y="145"/>
                            <a:pt x="260" y="196"/>
                          </a:cubicBezTo>
                          <a:cubicBezTo>
                            <a:pt x="14" y="412"/>
                            <a:pt x="14" y="412"/>
                            <a:pt x="14" y="412"/>
                          </a:cubicBezTo>
                          <a:cubicBezTo>
                            <a:pt x="7" y="418"/>
                            <a:pt x="7" y="418"/>
                            <a:pt x="7" y="418"/>
                          </a:cubicBezTo>
                          <a:cubicBezTo>
                            <a:pt x="0" y="424"/>
                            <a:pt x="0" y="424"/>
                            <a:pt x="0" y="424"/>
                          </a:cubicBezTo>
                          <a:cubicBezTo>
                            <a:pt x="40" y="470"/>
                            <a:pt x="40" y="470"/>
                            <a:pt x="40" y="470"/>
                          </a:cubicBezTo>
                          <a:cubicBezTo>
                            <a:pt x="285" y="254"/>
                            <a:pt x="285" y="254"/>
                            <a:pt x="285" y="254"/>
                          </a:cubicBezTo>
                          <a:cubicBezTo>
                            <a:pt x="360" y="188"/>
                            <a:pt x="374" y="80"/>
                            <a:pt x="323" y="0"/>
                          </a:cubicBezTo>
                        </a:path>
                      </a:pathLst>
                    </a:custGeom>
                    <a:solidFill>
                      <a:srgbClr val="7030A0">
                        <a:alpha val="80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75" name="îṣļîḓê">
                      <a:extLst>
                        <a:ext uri="{FF2B5EF4-FFF2-40B4-BE49-F238E27FC236}">
                          <a16:creationId xmlns:a16="http://schemas.microsoft.com/office/drawing/2014/main" id="{593919E8-E6A9-2E4F-80CB-39E4D210FB0B}"/>
                        </a:ext>
                      </a:extLst>
                    </p:cNvPr>
                    <p:cNvSpPr/>
                    <p:nvPr/>
                  </p:nvSpPr>
                  <p:spPr bwMode="auto">
                    <a:xfrm rot="2158350">
                      <a:off x="4699210" y="1988914"/>
                      <a:ext cx="931329" cy="429075"/>
                    </a:xfrm>
                    <a:custGeom>
                      <a:avLst/>
                      <a:gdLst>
                        <a:gd name="T0" fmla="*/ 0 w 321"/>
                        <a:gd name="T1" fmla="*/ 0 h 148"/>
                        <a:gd name="T2" fmla="*/ 43 w 321"/>
                        <a:gd name="T3" fmla="*/ 82 h 148"/>
                        <a:gd name="T4" fmla="*/ 189 w 321"/>
                        <a:gd name="T5" fmla="*/ 148 h 148"/>
                        <a:gd name="T6" fmla="*/ 321 w 321"/>
                        <a:gd name="T7" fmla="*/ 98 h 148"/>
                        <a:gd name="T8" fmla="*/ 189 w 321"/>
                        <a:gd name="T9" fmla="*/ 147 h 148"/>
                        <a:gd name="T10" fmla="*/ 43 w 321"/>
                        <a:gd name="T11" fmla="*/ 82 h 148"/>
                        <a:gd name="T12" fmla="*/ 1 w 321"/>
                        <a:gd name="T13" fmla="*/ 2 h 148"/>
                        <a:gd name="T14" fmla="*/ 0 w 321"/>
                        <a:gd name="T15" fmla="*/ 0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21" h="148">
                          <a:moveTo>
                            <a:pt x="0" y="0"/>
                          </a:moveTo>
                          <a:cubicBezTo>
                            <a:pt x="7" y="30"/>
                            <a:pt x="21" y="58"/>
                            <a:pt x="43" y="82"/>
                          </a:cubicBezTo>
                          <a:cubicBezTo>
                            <a:pt x="81" y="126"/>
                            <a:pt x="134" y="148"/>
                            <a:pt x="189" y="148"/>
                          </a:cubicBezTo>
                          <a:cubicBezTo>
                            <a:pt x="235" y="148"/>
                            <a:pt x="283" y="131"/>
                            <a:pt x="321" y="98"/>
                          </a:cubicBezTo>
                          <a:cubicBezTo>
                            <a:pt x="283" y="131"/>
                            <a:pt x="236" y="147"/>
                            <a:pt x="189" y="147"/>
                          </a:cubicBezTo>
                          <a:cubicBezTo>
                            <a:pt x="135" y="147"/>
                            <a:pt x="81" y="125"/>
                            <a:pt x="43" y="82"/>
                          </a:cubicBezTo>
                          <a:cubicBezTo>
                            <a:pt x="23" y="58"/>
                            <a:pt x="9" y="31"/>
                            <a:pt x="1" y="2"/>
                          </a:cubicBezTo>
                          <a:cubicBezTo>
                            <a:pt x="1" y="1"/>
                            <a:pt x="1" y="1"/>
                            <a:pt x="0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76" name="ïSľïḋè">
                      <a:extLst>
                        <a:ext uri="{FF2B5EF4-FFF2-40B4-BE49-F238E27FC236}">
                          <a16:creationId xmlns:a16="http://schemas.microsoft.com/office/drawing/2014/main" id="{B6ECAD50-A396-2945-BD1D-D145ECFC5569}"/>
                        </a:ext>
                      </a:extLst>
                    </p:cNvPr>
                    <p:cNvSpPr/>
                    <p:nvPr/>
                  </p:nvSpPr>
                  <p:spPr bwMode="auto">
                    <a:xfrm rot="2158350">
                      <a:off x="4779321" y="1755725"/>
                      <a:ext cx="1666415" cy="924675"/>
                    </a:xfrm>
                    <a:custGeom>
                      <a:avLst/>
                      <a:gdLst>
                        <a:gd name="T0" fmla="*/ 534 w 574"/>
                        <a:gd name="T1" fmla="*/ 0 h 318"/>
                        <a:gd name="T2" fmla="*/ 295 w 574"/>
                        <a:gd name="T3" fmla="*/ 210 h 318"/>
                        <a:gd name="T4" fmla="*/ 163 w 574"/>
                        <a:gd name="T5" fmla="*/ 260 h 318"/>
                        <a:gd name="T6" fmla="*/ 17 w 574"/>
                        <a:gd name="T7" fmla="*/ 195 h 318"/>
                        <a:gd name="T8" fmla="*/ 0 w 574"/>
                        <a:gd name="T9" fmla="*/ 173 h 318"/>
                        <a:gd name="T10" fmla="*/ 42 w 574"/>
                        <a:gd name="T11" fmla="*/ 253 h 318"/>
                        <a:gd name="T12" fmla="*/ 188 w 574"/>
                        <a:gd name="T13" fmla="*/ 318 h 318"/>
                        <a:gd name="T14" fmla="*/ 320 w 574"/>
                        <a:gd name="T15" fmla="*/ 269 h 318"/>
                        <a:gd name="T16" fmla="*/ 320 w 574"/>
                        <a:gd name="T17" fmla="*/ 269 h 318"/>
                        <a:gd name="T18" fmla="*/ 566 w 574"/>
                        <a:gd name="T19" fmla="*/ 53 h 318"/>
                        <a:gd name="T20" fmla="*/ 568 w 574"/>
                        <a:gd name="T21" fmla="*/ 51 h 318"/>
                        <a:gd name="T22" fmla="*/ 574 w 574"/>
                        <a:gd name="T23" fmla="*/ 46 h 318"/>
                        <a:gd name="T24" fmla="*/ 534 w 574"/>
                        <a:gd name="T25" fmla="*/ 0 h 3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574" h="318">
                          <a:moveTo>
                            <a:pt x="534" y="0"/>
                          </a:moveTo>
                          <a:cubicBezTo>
                            <a:pt x="295" y="210"/>
                            <a:pt x="295" y="210"/>
                            <a:pt x="295" y="210"/>
                          </a:cubicBezTo>
                          <a:cubicBezTo>
                            <a:pt x="257" y="244"/>
                            <a:pt x="210" y="260"/>
                            <a:pt x="163" y="260"/>
                          </a:cubicBezTo>
                          <a:cubicBezTo>
                            <a:pt x="109" y="260"/>
                            <a:pt x="55" y="238"/>
                            <a:pt x="17" y="195"/>
                          </a:cubicBezTo>
                          <a:cubicBezTo>
                            <a:pt x="11" y="188"/>
                            <a:pt x="5" y="180"/>
                            <a:pt x="0" y="173"/>
                          </a:cubicBezTo>
                          <a:cubicBezTo>
                            <a:pt x="8" y="202"/>
                            <a:pt x="22" y="229"/>
                            <a:pt x="42" y="253"/>
                          </a:cubicBezTo>
                          <a:cubicBezTo>
                            <a:pt x="80" y="296"/>
                            <a:pt x="134" y="318"/>
                            <a:pt x="188" y="318"/>
                          </a:cubicBezTo>
                          <a:cubicBezTo>
                            <a:pt x="235" y="318"/>
                            <a:pt x="282" y="302"/>
                            <a:pt x="320" y="269"/>
                          </a:cubicBezTo>
                          <a:cubicBezTo>
                            <a:pt x="320" y="269"/>
                            <a:pt x="320" y="269"/>
                            <a:pt x="320" y="269"/>
                          </a:cubicBezTo>
                          <a:cubicBezTo>
                            <a:pt x="566" y="53"/>
                            <a:pt x="566" y="53"/>
                            <a:pt x="566" y="53"/>
                          </a:cubicBezTo>
                          <a:cubicBezTo>
                            <a:pt x="568" y="51"/>
                            <a:pt x="568" y="51"/>
                            <a:pt x="568" y="51"/>
                          </a:cubicBezTo>
                          <a:cubicBezTo>
                            <a:pt x="574" y="46"/>
                            <a:pt x="574" y="46"/>
                            <a:pt x="574" y="46"/>
                          </a:cubicBezTo>
                          <a:cubicBezTo>
                            <a:pt x="534" y="0"/>
                            <a:pt x="534" y="0"/>
                            <a:pt x="534" y="0"/>
                          </a:cubicBezTo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txBody>
                    <a:bodyPr anchor="ctr"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911" name="组合 201">
                    <a:extLst>
                      <a:ext uri="{FF2B5EF4-FFF2-40B4-BE49-F238E27FC236}">
                        <a16:creationId xmlns:a16="http://schemas.microsoft.com/office/drawing/2014/main" id="{02804690-2DDD-3649-AC5B-2D944AD8DCB7}"/>
                      </a:ext>
                    </a:extLst>
                  </p:cNvPr>
                  <p:cNvGrpSpPr/>
                  <p:nvPr/>
                </p:nvGrpSpPr>
                <p:grpSpPr>
                  <a:xfrm>
                    <a:off x="5414388" y="2445722"/>
                    <a:ext cx="4285593" cy="1080000"/>
                    <a:chOff x="5414388" y="2445722"/>
                    <a:chExt cx="4285593" cy="1080000"/>
                  </a:xfrm>
                </p:grpSpPr>
                <p:grpSp>
                  <p:nvGrpSpPr>
                    <p:cNvPr id="1912" name="组合 545">
                      <a:extLst>
                        <a:ext uri="{FF2B5EF4-FFF2-40B4-BE49-F238E27FC236}">
                          <a16:creationId xmlns:a16="http://schemas.microsoft.com/office/drawing/2014/main" id="{FA361AC6-4E86-364F-9921-40301A2D08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4388" y="2445722"/>
                      <a:ext cx="1919485" cy="1080000"/>
                      <a:chOff x="5414388" y="2379551"/>
                      <a:chExt cx="1919485" cy="1080000"/>
                    </a:xfrm>
                  </p:grpSpPr>
                  <p:grpSp>
                    <p:nvGrpSpPr>
                      <p:cNvPr id="1933" name="组合 355">
                        <a:extLst>
                          <a:ext uri="{FF2B5EF4-FFF2-40B4-BE49-F238E27FC236}">
                            <a16:creationId xmlns:a16="http://schemas.microsoft.com/office/drawing/2014/main" id="{21F0182F-3F98-F14E-A4C7-6A6F2ECD1B7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 rot="317831">
                        <a:off x="5414388" y="2379551"/>
                        <a:ext cx="1919485" cy="1080000"/>
                        <a:chOff x="4699210" y="975057"/>
                        <a:chExt cx="3228397" cy="1849716"/>
                      </a:xfrm>
                    </p:grpSpPr>
                    <p:sp>
                      <p:nvSpPr>
                        <p:cNvPr id="1961" name="îşḷîḍè">
                          <a:extLst>
                            <a:ext uri="{FF2B5EF4-FFF2-40B4-BE49-F238E27FC236}">
                              <a16:creationId xmlns:a16="http://schemas.microsoft.com/office/drawing/2014/main" id="{A67E6436-B7FA-F04D-AAD4-8BFD1D14C49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6181364" y="975057"/>
                          <a:ext cx="1746243" cy="1706325"/>
                        </a:xfrm>
                        <a:custGeom>
                          <a:avLst/>
                          <a:gdLst>
                            <a:gd name="T0" fmla="*/ 0 w 602"/>
                            <a:gd name="T1" fmla="*/ 295 h 588"/>
                            <a:gd name="T2" fmla="*/ 253 w 602"/>
                            <a:gd name="T3" fmla="*/ 73 h 588"/>
                            <a:gd name="T4" fmla="*/ 531 w 602"/>
                            <a:gd name="T5" fmla="*/ 88 h 588"/>
                            <a:gd name="T6" fmla="*/ 510 w 602"/>
                            <a:gd name="T7" fmla="*/ 366 h 588"/>
                            <a:gd name="T8" fmla="*/ 257 w 602"/>
                            <a:gd name="T9" fmla="*/ 588 h 588"/>
                            <a:gd name="T10" fmla="*/ 0 w 602"/>
                            <a:gd name="T11" fmla="*/ 295 h 58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602" h="588">
                              <a:moveTo>
                                <a:pt x="0" y="295"/>
                              </a:moveTo>
                              <a:cubicBezTo>
                                <a:pt x="253" y="73"/>
                                <a:pt x="253" y="73"/>
                                <a:pt x="253" y="73"/>
                              </a:cubicBezTo>
                              <a:cubicBezTo>
                                <a:pt x="335" y="0"/>
                                <a:pt x="460" y="7"/>
                                <a:pt x="531" y="88"/>
                              </a:cubicBezTo>
                              <a:cubicBezTo>
                                <a:pt x="602" y="169"/>
                                <a:pt x="593" y="293"/>
                                <a:pt x="510" y="366"/>
                              </a:cubicBezTo>
                              <a:cubicBezTo>
                                <a:pt x="257" y="588"/>
                                <a:pt x="257" y="588"/>
                                <a:pt x="257" y="588"/>
                              </a:cubicBezTo>
                              <a:cubicBezTo>
                                <a:pt x="0" y="295"/>
                                <a:pt x="0" y="295"/>
                                <a:pt x="0" y="295"/>
                              </a:cubicBezTo>
                            </a:path>
                          </a:pathLst>
                        </a:custGeom>
                        <a:solidFill>
                          <a:srgbClr val="7030A0">
                            <a:alpha val="30000"/>
                          </a:srgbClr>
                        </a:solidFill>
                        <a:ln w="6350">
                          <a:solidFill>
                            <a:srgbClr val="7030A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62" name="i$ḷîḑé">
                          <a:extLst>
                            <a:ext uri="{FF2B5EF4-FFF2-40B4-BE49-F238E27FC236}">
                              <a16:creationId xmlns:a16="http://schemas.microsoft.com/office/drawing/2014/main" id="{986337C5-720D-3F49-A640-25EE6AD956B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4891582" y="1077042"/>
                          <a:ext cx="1752895" cy="1706325"/>
                        </a:xfrm>
                        <a:custGeom>
                          <a:avLst/>
                          <a:gdLst>
                            <a:gd name="T0" fmla="*/ 345 w 603"/>
                            <a:gd name="T1" fmla="*/ 0 h 588"/>
                            <a:gd name="T2" fmla="*/ 92 w 603"/>
                            <a:gd name="T3" fmla="*/ 222 h 588"/>
                            <a:gd name="T4" fmla="*/ 71 w 603"/>
                            <a:gd name="T5" fmla="*/ 500 h 588"/>
                            <a:gd name="T6" fmla="*/ 350 w 603"/>
                            <a:gd name="T7" fmla="*/ 515 h 588"/>
                            <a:gd name="T8" fmla="*/ 603 w 603"/>
                            <a:gd name="T9" fmla="*/ 293 h 588"/>
                            <a:gd name="T10" fmla="*/ 345 w 603"/>
                            <a:gd name="T11" fmla="*/ 0 h 58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603" h="588">
                              <a:moveTo>
                                <a:pt x="345" y="0"/>
                              </a:moveTo>
                              <a:cubicBezTo>
                                <a:pt x="92" y="222"/>
                                <a:pt x="92" y="222"/>
                                <a:pt x="92" y="222"/>
                              </a:cubicBezTo>
                              <a:cubicBezTo>
                                <a:pt x="10" y="294"/>
                                <a:pt x="0" y="419"/>
                                <a:pt x="71" y="500"/>
                              </a:cubicBezTo>
                              <a:cubicBezTo>
                                <a:pt x="142" y="581"/>
                                <a:pt x="267" y="588"/>
                                <a:pt x="350" y="515"/>
                              </a:cubicBezTo>
                              <a:cubicBezTo>
                                <a:pt x="603" y="293"/>
                                <a:pt x="603" y="293"/>
                                <a:pt x="603" y="293"/>
                              </a:cubicBezTo>
                              <a:cubicBezTo>
                                <a:pt x="345" y="0"/>
                                <a:pt x="345" y="0"/>
                                <a:pt x="345" y="0"/>
                              </a:cubicBezTo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  <a:alpha val="30000"/>
                          </a:schemeClr>
                        </a:solidFill>
                        <a:ln w="63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63" name="îṩḷiḍé">
                          <a:extLst>
                            <a:ext uri="{FF2B5EF4-FFF2-40B4-BE49-F238E27FC236}">
                              <a16:creationId xmlns:a16="http://schemas.microsoft.com/office/drawing/2014/main" id="{7DF477D0-79DF-6042-9841-412E0388304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5102574" y="1352783"/>
                          <a:ext cx="349249" cy="582080"/>
                        </a:xfrm>
                        <a:custGeom>
                          <a:avLst/>
                          <a:gdLst>
                            <a:gd name="T0" fmla="*/ 43 w 121"/>
                            <a:gd name="T1" fmla="*/ 170 h 201"/>
                            <a:gd name="T2" fmla="*/ 101 w 121"/>
                            <a:gd name="T3" fmla="*/ 44 h 201"/>
                            <a:gd name="T4" fmla="*/ 77 w 121"/>
                            <a:gd name="T5" fmla="*/ 15 h 201"/>
                            <a:gd name="T6" fmla="*/ 6 w 121"/>
                            <a:gd name="T7" fmla="*/ 176 h 201"/>
                            <a:gd name="T8" fmla="*/ 43 w 121"/>
                            <a:gd name="T9" fmla="*/ 170 h 20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21" h="201">
                              <a:moveTo>
                                <a:pt x="43" y="170"/>
                              </a:moveTo>
                              <a:cubicBezTo>
                                <a:pt x="39" y="121"/>
                                <a:pt x="62" y="73"/>
                                <a:pt x="101" y="44"/>
                              </a:cubicBezTo>
                              <a:cubicBezTo>
                                <a:pt x="121" y="29"/>
                                <a:pt x="97" y="0"/>
                                <a:pt x="77" y="15"/>
                              </a:cubicBezTo>
                              <a:cubicBezTo>
                                <a:pt x="26" y="52"/>
                                <a:pt x="0" y="115"/>
                                <a:pt x="6" y="176"/>
                              </a:cubicBezTo>
                              <a:cubicBezTo>
                                <a:pt x="8" y="201"/>
                                <a:pt x="46" y="194"/>
                                <a:pt x="43" y="17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DDAE8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64" name="îṧ1íḋê">
                          <a:extLst>
                            <a:ext uri="{FF2B5EF4-FFF2-40B4-BE49-F238E27FC236}">
                              <a16:creationId xmlns:a16="http://schemas.microsoft.com/office/drawing/2014/main" id="{9183FA1D-60F2-C04D-AF7A-84FE55ACFE8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4941555" y="1824536"/>
                          <a:ext cx="109764" cy="106438"/>
                        </a:xfrm>
                        <a:custGeom>
                          <a:avLst/>
                          <a:gdLst>
                            <a:gd name="T0" fmla="*/ 18 w 37"/>
                            <a:gd name="T1" fmla="*/ 37 h 37"/>
                            <a:gd name="T2" fmla="*/ 30 w 37"/>
                            <a:gd name="T3" fmla="*/ 32 h 37"/>
                            <a:gd name="T4" fmla="*/ 31 w 37"/>
                            <a:gd name="T5" fmla="*/ 31 h 37"/>
                            <a:gd name="T6" fmla="*/ 37 w 37"/>
                            <a:gd name="T7" fmla="*/ 18 h 37"/>
                            <a:gd name="T8" fmla="*/ 32 w 37"/>
                            <a:gd name="T9" fmla="*/ 6 h 37"/>
                            <a:gd name="T10" fmla="*/ 19 w 37"/>
                            <a:gd name="T11" fmla="*/ 0 h 37"/>
                            <a:gd name="T12" fmla="*/ 6 w 37"/>
                            <a:gd name="T13" fmla="*/ 6 h 37"/>
                            <a:gd name="T14" fmla="*/ 6 w 37"/>
                            <a:gd name="T15" fmla="*/ 6 h 37"/>
                            <a:gd name="T16" fmla="*/ 0 w 37"/>
                            <a:gd name="T17" fmla="*/ 19 h 37"/>
                            <a:gd name="T18" fmla="*/ 5 w 37"/>
                            <a:gd name="T19" fmla="*/ 31 h 37"/>
                            <a:gd name="T20" fmla="*/ 18 w 37"/>
                            <a:gd name="T21" fmla="*/ 37 h 3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37" h="37">
                              <a:moveTo>
                                <a:pt x="18" y="37"/>
                              </a:moveTo>
                              <a:cubicBezTo>
                                <a:pt x="22" y="37"/>
                                <a:pt x="27" y="35"/>
                                <a:pt x="30" y="32"/>
                              </a:cubicBezTo>
                              <a:cubicBezTo>
                                <a:pt x="31" y="31"/>
                                <a:pt x="31" y="31"/>
                                <a:pt x="31" y="31"/>
                              </a:cubicBezTo>
                              <a:cubicBezTo>
                                <a:pt x="34" y="28"/>
                                <a:pt x="36" y="23"/>
                                <a:pt x="37" y="18"/>
                              </a:cubicBezTo>
                              <a:cubicBezTo>
                                <a:pt x="37" y="14"/>
                                <a:pt x="35" y="9"/>
                                <a:pt x="32" y="6"/>
                              </a:cubicBezTo>
                              <a:cubicBezTo>
                                <a:pt x="28" y="3"/>
                                <a:pt x="24" y="0"/>
                                <a:pt x="19" y="0"/>
                              </a:cubicBezTo>
                              <a:cubicBezTo>
                                <a:pt x="14" y="1"/>
                                <a:pt x="10" y="2"/>
                                <a:pt x="6" y="6"/>
                              </a:cubicBezTo>
                              <a:cubicBezTo>
                                <a:pt x="6" y="6"/>
                                <a:pt x="6" y="6"/>
                                <a:pt x="6" y="6"/>
                              </a:cubicBezTo>
                              <a:cubicBezTo>
                                <a:pt x="2" y="9"/>
                                <a:pt x="0" y="14"/>
                                <a:pt x="0" y="19"/>
                              </a:cubicBezTo>
                              <a:cubicBezTo>
                                <a:pt x="0" y="23"/>
                                <a:pt x="2" y="28"/>
                                <a:pt x="5" y="31"/>
                              </a:cubicBezTo>
                              <a:cubicBezTo>
                                <a:pt x="8" y="35"/>
                                <a:pt x="13" y="37"/>
                                <a:pt x="18" y="3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DDAE8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65" name="íślîḍè">
                          <a:extLst>
                            <a:ext uri="{FF2B5EF4-FFF2-40B4-BE49-F238E27FC236}">
                              <a16:creationId xmlns:a16="http://schemas.microsoft.com/office/drawing/2014/main" id="{52A14E87-21E3-134F-BE88-05EBB81587F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6576122" y="2077878"/>
                          <a:ext cx="728435" cy="641949"/>
                        </a:xfrm>
                        <a:custGeom>
                          <a:avLst/>
                          <a:gdLst>
                            <a:gd name="T0" fmla="*/ 251 w 251"/>
                            <a:gd name="T1" fmla="*/ 0 h 221"/>
                            <a:gd name="T2" fmla="*/ 6 w 251"/>
                            <a:gd name="T3" fmla="*/ 216 h 221"/>
                            <a:gd name="T4" fmla="*/ 6 w 251"/>
                            <a:gd name="T5" fmla="*/ 216 h 221"/>
                            <a:gd name="T6" fmla="*/ 0 w 251"/>
                            <a:gd name="T7" fmla="*/ 221 h 221"/>
                            <a:gd name="T8" fmla="*/ 5 w 251"/>
                            <a:gd name="T9" fmla="*/ 216 h 221"/>
                            <a:gd name="T10" fmla="*/ 251 w 251"/>
                            <a:gd name="T11" fmla="*/ 0 h 221"/>
                            <a:gd name="T12" fmla="*/ 251 w 251"/>
                            <a:gd name="T13" fmla="*/ 0 h 22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51" h="221">
                              <a:moveTo>
                                <a:pt x="251" y="0"/>
                              </a:moveTo>
                              <a:cubicBezTo>
                                <a:pt x="6" y="216"/>
                                <a:pt x="6" y="216"/>
                                <a:pt x="6" y="216"/>
                              </a:cubicBezTo>
                              <a:cubicBezTo>
                                <a:pt x="6" y="216"/>
                                <a:pt x="6" y="216"/>
                                <a:pt x="6" y="216"/>
                              </a:cubicBezTo>
                              <a:cubicBezTo>
                                <a:pt x="0" y="221"/>
                                <a:pt x="0" y="221"/>
                                <a:pt x="0" y="221"/>
                              </a:cubicBezTo>
                              <a:cubicBezTo>
                                <a:pt x="5" y="216"/>
                                <a:pt x="5" y="216"/>
                                <a:pt x="5" y="216"/>
                              </a:cubicBezTo>
                              <a:cubicBezTo>
                                <a:pt x="251" y="0"/>
                                <a:pt x="251" y="0"/>
                                <a:pt x="251" y="0"/>
                              </a:cubicBezTo>
                              <a:cubicBezTo>
                                <a:pt x="251" y="0"/>
                                <a:pt x="251" y="0"/>
                                <a:pt x="251" y="0"/>
                              </a:cubicBezTo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66" name="ïṡlîḍe">
                          <a:extLst>
                            <a:ext uri="{FF2B5EF4-FFF2-40B4-BE49-F238E27FC236}">
                              <a16:creationId xmlns:a16="http://schemas.microsoft.com/office/drawing/2014/main" id="{E26503DA-C3F8-3F47-ABD6-F0BB577C09F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6680915" y="1461043"/>
                          <a:ext cx="1087660" cy="1363730"/>
                        </a:xfrm>
                        <a:custGeom>
                          <a:avLst/>
                          <a:gdLst>
                            <a:gd name="T0" fmla="*/ 323 w 374"/>
                            <a:gd name="T1" fmla="*/ 0 h 470"/>
                            <a:gd name="T2" fmla="*/ 260 w 374"/>
                            <a:gd name="T3" fmla="*/ 196 h 470"/>
                            <a:gd name="T4" fmla="*/ 14 w 374"/>
                            <a:gd name="T5" fmla="*/ 412 h 470"/>
                            <a:gd name="T6" fmla="*/ 7 w 374"/>
                            <a:gd name="T7" fmla="*/ 418 h 470"/>
                            <a:gd name="T8" fmla="*/ 0 w 374"/>
                            <a:gd name="T9" fmla="*/ 424 h 470"/>
                            <a:gd name="T10" fmla="*/ 40 w 374"/>
                            <a:gd name="T11" fmla="*/ 470 h 470"/>
                            <a:gd name="T12" fmla="*/ 285 w 374"/>
                            <a:gd name="T13" fmla="*/ 254 h 470"/>
                            <a:gd name="T14" fmla="*/ 323 w 374"/>
                            <a:gd name="T15" fmla="*/ 0 h 47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374" h="470">
                              <a:moveTo>
                                <a:pt x="323" y="0"/>
                              </a:moveTo>
                              <a:cubicBezTo>
                                <a:pt x="340" y="69"/>
                                <a:pt x="318" y="145"/>
                                <a:pt x="260" y="196"/>
                              </a:cubicBezTo>
                              <a:cubicBezTo>
                                <a:pt x="14" y="412"/>
                                <a:pt x="14" y="412"/>
                                <a:pt x="14" y="412"/>
                              </a:cubicBezTo>
                              <a:cubicBezTo>
                                <a:pt x="7" y="418"/>
                                <a:pt x="7" y="418"/>
                                <a:pt x="7" y="418"/>
                              </a:cubicBezTo>
                              <a:cubicBezTo>
                                <a:pt x="0" y="424"/>
                                <a:pt x="0" y="424"/>
                                <a:pt x="0" y="424"/>
                              </a:cubicBezTo>
                              <a:cubicBezTo>
                                <a:pt x="40" y="470"/>
                                <a:pt x="40" y="470"/>
                                <a:pt x="40" y="470"/>
                              </a:cubicBezTo>
                              <a:cubicBezTo>
                                <a:pt x="285" y="254"/>
                                <a:pt x="285" y="254"/>
                                <a:pt x="285" y="254"/>
                              </a:cubicBezTo>
                              <a:cubicBezTo>
                                <a:pt x="360" y="188"/>
                                <a:pt x="374" y="80"/>
                                <a:pt x="323" y="0"/>
                              </a:cubicBezTo>
                            </a:path>
                          </a:pathLst>
                        </a:custGeom>
                        <a:solidFill>
                          <a:srgbClr val="7030A0">
                            <a:alpha val="80000"/>
                          </a:srgbClr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67" name="îṣļîḓê">
                          <a:extLst>
                            <a:ext uri="{FF2B5EF4-FFF2-40B4-BE49-F238E27FC236}">
                              <a16:creationId xmlns:a16="http://schemas.microsoft.com/office/drawing/2014/main" id="{68D1CDC0-2AA8-0B49-9261-D1DE0465DFA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4699210" y="1988914"/>
                          <a:ext cx="931329" cy="429075"/>
                        </a:xfrm>
                        <a:custGeom>
                          <a:avLst/>
                          <a:gdLst>
                            <a:gd name="T0" fmla="*/ 0 w 321"/>
                            <a:gd name="T1" fmla="*/ 0 h 148"/>
                            <a:gd name="T2" fmla="*/ 43 w 321"/>
                            <a:gd name="T3" fmla="*/ 82 h 148"/>
                            <a:gd name="T4" fmla="*/ 189 w 321"/>
                            <a:gd name="T5" fmla="*/ 148 h 148"/>
                            <a:gd name="T6" fmla="*/ 321 w 321"/>
                            <a:gd name="T7" fmla="*/ 98 h 148"/>
                            <a:gd name="T8" fmla="*/ 189 w 321"/>
                            <a:gd name="T9" fmla="*/ 147 h 148"/>
                            <a:gd name="T10" fmla="*/ 43 w 321"/>
                            <a:gd name="T11" fmla="*/ 82 h 148"/>
                            <a:gd name="T12" fmla="*/ 1 w 321"/>
                            <a:gd name="T13" fmla="*/ 2 h 148"/>
                            <a:gd name="T14" fmla="*/ 0 w 321"/>
                            <a:gd name="T15" fmla="*/ 0 h 14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</a:cxnLst>
                          <a:rect l="0" t="0" r="r" b="b"/>
                          <a:pathLst>
                            <a:path w="321" h="148">
                              <a:moveTo>
                                <a:pt x="0" y="0"/>
                              </a:moveTo>
                              <a:cubicBezTo>
                                <a:pt x="7" y="30"/>
                                <a:pt x="21" y="58"/>
                                <a:pt x="43" y="82"/>
                              </a:cubicBezTo>
                              <a:cubicBezTo>
                                <a:pt x="81" y="126"/>
                                <a:pt x="134" y="148"/>
                                <a:pt x="189" y="148"/>
                              </a:cubicBezTo>
                              <a:cubicBezTo>
                                <a:pt x="235" y="148"/>
                                <a:pt x="283" y="131"/>
                                <a:pt x="321" y="98"/>
                              </a:cubicBezTo>
                              <a:cubicBezTo>
                                <a:pt x="283" y="131"/>
                                <a:pt x="236" y="147"/>
                                <a:pt x="189" y="147"/>
                              </a:cubicBezTo>
                              <a:cubicBezTo>
                                <a:pt x="135" y="147"/>
                                <a:pt x="81" y="125"/>
                                <a:pt x="43" y="82"/>
                              </a:cubicBezTo>
                              <a:cubicBezTo>
                                <a:pt x="23" y="58"/>
                                <a:pt x="9" y="31"/>
                                <a:pt x="1" y="2"/>
                              </a:cubicBezTo>
                              <a:cubicBezTo>
                                <a:pt x="1" y="1"/>
                                <a:pt x="1" y="1"/>
                                <a:pt x="0" y="0"/>
                              </a:cubicBezTo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68" name="ïSľïḋè">
                          <a:extLst>
                            <a:ext uri="{FF2B5EF4-FFF2-40B4-BE49-F238E27FC236}">
                              <a16:creationId xmlns:a16="http://schemas.microsoft.com/office/drawing/2014/main" id="{5A7AAA72-2D33-8546-A73E-94061544501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58350">
                          <a:off x="4779321" y="1755725"/>
                          <a:ext cx="1666415" cy="924675"/>
                        </a:xfrm>
                        <a:custGeom>
                          <a:avLst/>
                          <a:gdLst>
                            <a:gd name="T0" fmla="*/ 534 w 574"/>
                            <a:gd name="T1" fmla="*/ 0 h 318"/>
                            <a:gd name="T2" fmla="*/ 295 w 574"/>
                            <a:gd name="T3" fmla="*/ 210 h 318"/>
                            <a:gd name="T4" fmla="*/ 163 w 574"/>
                            <a:gd name="T5" fmla="*/ 260 h 318"/>
                            <a:gd name="T6" fmla="*/ 17 w 574"/>
                            <a:gd name="T7" fmla="*/ 195 h 318"/>
                            <a:gd name="T8" fmla="*/ 0 w 574"/>
                            <a:gd name="T9" fmla="*/ 173 h 318"/>
                            <a:gd name="T10" fmla="*/ 42 w 574"/>
                            <a:gd name="T11" fmla="*/ 253 h 318"/>
                            <a:gd name="T12" fmla="*/ 188 w 574"/>
                            <a:gd name="T13" fmla="*/ 318 h 318"/>
                            <a:gd name="T14" fmla="*/ 320 w 574"/>
                            <a:gd name="T15" fmla="*/ 269 h 318"/>
                            <a:gd name="T16" fmla="*/ 320 w 574"/>
                            <a:gd name="T17" fmla="*/ 269 h 318"/>
                            <a:gd name="T18" fmla="*/ 566 w 574"/>
                            <a:gd name="T19" fmla="*/ 53 h 318"/>
                            <a:gd name="T20" fmla="*/ 568 w 574"/>
                            <a:gd name="T21" fmla="*/ 51 h 318"/>
                            <a:gd name="T22" fmla="*/ 574 w 574"/>
                            <a:gd name="T23" fmla="*/ 46 h 318"/>
                            <a:gd name="T24" fmla="*/ 534 w 574"/>
                            <a:gd name="T25" fmla="*/ 0 h 3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</a:cxnLst>
                          <a:rect l="0" t="0" r="r" b="b"/>
                          <a:pathLst>
                            <a:path w="574" h="318">
                              <a:moveTo>
                                <a:pt x="534" y="0"/>
                              </a:moveTo>
                              <a:cubicBezTo>
                                <a:pt x="295" y="210"/>
                                <a:pt x="295" y="210"/>
                                <a:pt x="295" y="210"/>
                              </a:cubicBezTo>
                              <a:cubicBezTo>
                                <a:pt x="257" y="244"/>
                                <a:pt x="210" y="260"/>
                                <a:pt x="163" y="260"/>
                              </a:cubicBezTo>
                              <a:cubicBezTo>
                                <a:pt x="109" y="260"/>
                                <a:pt x="55" y="238"/>
                                <a:pt x="17" y="195"/>
                              </a:cubicBezTo>
                              <a:cubicBezTo>
                                <a:pt x="11" y="188"/>
                                <a:pt x="5" y="180"/>
                                <a:pt x="0" y="173"/>
                              </a:cubicBezTo>
                              <a:cubicBezTo>
                                <a:pt x="8" y="202"/>
                                <a:pt x="22" y="229"/>
                                <a:pt x="42" y="253"/>
                              </a:cubicBezTo>
                              <a:cubicBezTo>
                                <a:pt x="80" y="296"/>
                                <a:pt x="134" y="318"/>
                                <a:pt x="188" y="318"/>
                              </a:cubicBezTo>
                              <a:cubicBezTo>
                                <a:pt x="235" y="318"/>
                                <a:pt x="282" y="302"/>
                                <a:pt x="320" y="269"/>
                              </a:cubicBezTo>
                              <a:cubicBezTo>
                                <a:pt x="320" y="269"/>
                                <a:pt x="320" y="269"/>
                                <a:pt x="320" y="269"/>
                              </a:cubicBezTo>
                              <a:cubicBezTo>
                                <a:pt x="566" y="53"/>
                                <a:pt x="566" y="53"/>
                                <a:pt x="566" y="53"/>
                              </a:cubicBezTo>
                              <a:cubicBezTo>
                                <a:pt x="568" y="51"/>
                                <a:pt x="568" y="51"/>
                                <a:pt x="568" y="51"/>
                              </a:cubicBezTo>
                              <a:cubicBezTo>
                                <a:pt x="574" y="46"/>
                                <a:pt x="574" y="46"/>
                                <a:pt x="574" y="46"/>
                              </a:cubicBezTo>
                              <a:cubicBezTo>
                                <a:pt x="534" y="0"/>
                                <a:pt x="534" y="0"/>
                                <a:pt x="534" y="0"/>
                              </a:cubicBezTo>
                            </a:path>
                          </a:pathLst>
                        </a:cu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txBody>
                        <a:bodyPr anchor="ctr"/>
                        <a:lstStyle/>
                        <a:p>
                          <a:pPr algn="ctr"/>
                          <a:endParaRPr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4" name="组合 544">
                        <a:extLst>
                          <a:ext uri="{FF2B5EF4-FFF2-40B4-BE49-F238E27FC236}">
                            <a16:creationId xmlns:a16="http://schemas.microsoft.com/office/drawing/2014/main" id="{32855AD9-B8EF-E049-B63A-1FA66C2FC7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45590" y="2579895"/>
                        <a:ext cx="1564617" cy="662106"/>
                        <a:chOff x="8679440" y="4322539"/>
                        <a:chExt cx="1564617" cy="662106"/>
                      </a:xfrm>
                    </p:grpSpPr>
                    <p:sp>
                      <p:nvSpPr>
                        <p:cNvPr id="1935" name="任意多边形 538">
                          <a:extLst>
                            <a:ext uri="{FF2B5EF4-FFF2-40B4-BE49-F238E27FC236}">
                              <a16:creationId xmlns:a16="http://schemas.microsoft.com/office/drawing/2014/main" id="{4C6732E3-2469-234A-BB6F-8D7770ABC5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1298040">
                          <a:off x="8679440" y="4322539"/>
                          <a:ext cx="1564617" cy="662106"/>
                        </a:xfrm>
                        <a:custGeom>
                          <a:avLst/>
                          <a:gdLst>
                            <a:gd name="connsiteX0" fmla="*/ 471653 w 1235726"/>
                            <a:gd name="connsiteY0" fmla="*/ 49875 h 529615"/>
                            <a:gd name="connsiteX1" fmla="*/ 1088873 w 1235726"/>
                            <a:gd name="connsiteY1" fmla="*/ 19395 h 529615"/>
                            <a:gd name="connsiteX2" fmla="*/ 1203173 w 1235726"/>
                            <a:gd name="connsiteY2" fmla="*/ 347055 h 529615"/>
                            <a:gd name="connsiteX3" fmla="*/ 624053 w 1235726"/>
                            <a:gd name="connsiteY3" fmla="*/ 476595 h 529615"/>
                            <a:gd name="connsiteX4" fmla="*/ 98273 w 1235726"/>
                            <a:gd name="connsiteY4" fmla="*/ 507075 h 529615"/>
                            <a:gd name="connsiteX5" fmla="*/ 29693 w 1235726"/>
                            <a:gd name="connsiteY5" fmla="*/ 148935 h 529615"/>
                            <a:gd name="connsiteX6" fmla="*/ 471653 w 1235726"/>
                            <a:gd name="connsiteY6" fmla="*/ 49875 h 5296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235726" h="529615">
                              <a:moveTo>
                                <a:pt x="471653" y="49875"/>
                              </a:moveTo>
                              <a:cubicBezTo>
                                <a:pt x="648183" y="28285"/>
                                <a:pt x="966953" y="-30135"/>
                                <a:pt x="1088873" y="19395"/>
                              </a:cubicBezTo>
                              <a:cubicBezTo>
                                <a:pt x="1210793" y="68925"/>
                                <a:pt x="1280643" y="270855"/>
                                <a:pt x="1203173" y="347055"/>
                              </a:cubicBezTo>
                              <a:cubicBezTo>
                                <a:pt x="1125703" y="423255"/>
                                <a:pt x="808203" y="449925"/>
                                <a:pt x="624053" y="476595"/>
                              </a:cubicBezTo>
                              <a:cubicBezTo>
                                <a:pt x="439903" y="503265"/>
                                <a:pt x="197333" y="561685"/>
                                <a:pt x="98273" y="507075"/>
                              </a:cubicBezTo>
                              <a:cubicBezTo>
                                <a:pt x="-787" y="452465"/>
                                <a:pt x="-27457" y="223865"/>
                                <a:pt x="29693" y="148935"/>
                              </a:cubicBezTo>
                              <a:cubicBezTo>
                                <a:pt x="86843" y="74005"/>
                                <a:pt x="295123" y="71465"/>
                                <a:pt x="471653" y="4987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2D6EC"/>
                        </a:solidFill>
                        <a:ln w="25400">
                          <a:solidFill>
                            <a:srgbClr val="7030A0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grpSp>
                      <p:nvGrpSpPr>
                        <p:cNvPr id="1936" name="组合 542">
                          <a:extLst>
                            <a:ext uri="{FF2B5EF4-FFF2-40B4-BE49-F238E27FC236}">
                              <a16:creationId xmlns:a16="http://schemas.microsoft.com/office/drawing/2014/main" id="{4EAE9C98-E360-E942-87E2-D0C3780463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774845" y="4443071"/>
                          <a:ext cx="1373806" cy="421043"/>
                          <a:chOff x="5907651" y="3820382"/>
                          <a:chExt cx="1373806" cy="421043"/>
                        </a:xfrm>
                      </p:grpSpPr>
                      <p:grpSp>
                        <p:nvGrpSpPr>
                          <p:cNvPr id="1937" name="组合 163">
                            <a:extLst>
                              <a:ext uri="{FF2B5EF4-FFF2-40B4-BE49-F238E27FC236}">
                                <a16:creationId xmlns:a16="http://schemas.microsoft.com/office/drawing/2014/main" id="{7E87F704-10FB-7945-B7AF-629761125FA0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>
                          <a:xfrm rot="21592857">
                            <a:off x="5907651" y="3820382"/>
                            <a:ext cx="410088" cy="421043"/>
                            <a:chOff x="3179009" y="3330270"/>
                            <a:chExt cx="644403" cy="661614"/>
                          </a:xfrm>
                        </p:grpSpPr>
                        <p:grpSp>
                          <p:nvGrpSpPr>
                            <p:cNvPr id="1954" name="组合 164">
                              <a:extLst>
                                <a:ext uri="{FF2B5EF4-FFF2-40B4-BE49-F238E27FC236}">
                                  <a16:creationId xmlns:a16="http://schemas.microsoft.com/office/drawing/2014/main" id="{334ED8FD-F687-1E42-9565-B0E3E42B09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79009" y="3330270"/>
                              <a:ext cx="644403" cy="126000"/>
                              <a:chOff x="5751920" y="3148660"/>
                              <a:chExt cx="644403" cy="126000"/>
                            </a:xfrm>
                          </p:grpSpPr>
                          <p:sp>
                            <p:nvSpPr>
                              <p:cNvPr id="1956" name="矩形 166">
                                <a:extLst>
                                  <a:ext uri="{FF2B5EF4-FFF2-40B4-BE49-F238E27FC236}">
                                    <a16:creationId xmlns:a16="http://schemas.microsoft.com/office/drawing/2014/main" id="{B215691A-9BBE-C744-95CE-77EA0BC383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270323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57" name="矩形 167">
                                <a:extLst>
                                  <a:ext uri="{FF2B5EF4-FFF2-40B4-BE49-F238E27FC236}">
                                    <a16:creationId xmlns:a16="http://schemas.microsoft.com/office/drawing/2014/main" id="{6509B45C-1A86-3F47-B558-BC71A4919E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140723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58" name="矩形 168">
                                <a:extLst>
                                  <a:ext uri="{FF2B5EF4-FFF2-40B4-BE49-F238E27FC236}">
                                    <a16:creationId xmlns:a16="http://schemas.microsoft.com/office/drawing/2014/main" id="{A641A425-4DD9-FF40-8FE7-E2322FC73DB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011122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59" name="矩形 171">
                                <a:extLst>
                                  <a:ext uri="{FF2B5EF4-FFF2-40B4-BE49-F238E27FC236}">
                                    <a16:creationId xmlns:a16="http://schemas.microsoft.com/office/drawing/2014/main" id="{5A05132E-7F29-A64C-BE27-42E7CC62F3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881521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60" name="矩形 172">
                                <a:extLst>
                                  <a:ext uri="{FF2B5EF4-FFF2-40B4-BE49-F238E27FC236}">
                                    <a16:creationId xmlns:a16="http://schemas.microsoft.com/office/drawing/2014/main" id="{F82BFE55-3CA7-7D42-9D7E-8792834C8D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751920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955" name="椭圆 165">
                                  <a:extLst>
                                    <a:ext uri="{FF2B5EF4-FFF2-40B4-BE49-F238E27FC236}">
                                      <a16:creationId xmlns:a16="http://schemas.microsoft.com/office/drawing/2014/main" id="{F15CBCE5-4EA5-774D-8063-BB36A8DCB263}"/>
                                    </a:ext>
                                  </a:extLst>
                                </p:cNvPr>
                                <p:cNvSpPr>
                                  <a:spLocks noChangeAspect="1"/>
                                </p:cNvSpPr>
                                <p:nvPr/>
                              </p:nvSpPr>
                              <p:spPr>
                                <a:xfrm>
                                  <a:off x="3267209" y="3523886"/>
                                  <a:ext cx="468000" cy="467998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204297" tIns="102147" rIns="204297" bIns="102147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>
                                  <a:defPPr>
                                    <a:defRPr lang="zh-CN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pPr algn="ctr"/>
                                  <a14:m>
                                    <m:oMathPara xmlns:m="http://schemas.openxmlformats.org/officeDocument/2006/math">
                                      <m:oMathParaPr>
                                        <m:jc m:val="center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zh-CN" altLang="en-US" sz="2800" dirty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955" name="椭圆 165">
                                  <a:extLst>
                                    <a:ext uri="{FF2B5EF4-FFF2-40B4-BE49-F238E27FC236}">
                                      <a16:creationId xmlns:a16="http://schemas.microsoft.com/office/drawing/2014/main" id="{F15CBCE5-4EA5-774D-8063-BB36A8DCB263}"/>
                                    </a:ext>
                                  </a:extLst>
                                </p:cNvPr>
                                <p:cNvSpPr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3267209" y="3523886"/>
                                  <a:ext cx="468000" cy="467998"/>
                                </a:xfrm>
                                <a:prstGeom prst="ellipse">
                                  <a:avLst/>
                                </a:prstGeom>
                                <a:blipFill>
                                  <a:blip r:embed="rId28"/>
                                  <a:stretch>
                                    <a:fillRect l="-28889" b="-20455"/>
                                  </a:stretch>
                                </a:blip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grpSp>
                        <p:nvGrpSpPr>
                          <p:cNvPr id="1938" name="组合 173">
                            <a:extLst>
                              <a:ext uri="{FF2B5EF4-FFF2-40B4-BE49-F238E27FC236}">
                                <a16:creationId xmlns:a16="http://schemas.microsoft.com/office/drawing/2014/main" id="{B94A7032-AC57-3842-A96F-7FBAA5DB6ED6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>
                          <a:xfrm rot="21592857">
                            <a:off x="6389510" y="3820382"/>
                            <a:ext cx="410088" cy="421043"/>
                            <a:chOff x="3179009" y="3330270"/>
                            <a:chExt cx="644403" cy="661614"/>
                          </a:xfrm>
                        </p:grpSpPr>
                        <p:grpSp>
                          <p:nvGrpSpPr>
                            <p:cNvPr id="1947" name="组合 174">
                              <a:extLst>
                                <a:ext uri="{FF2B5EF4-FFF2-40B4-BE49-F238E27FC236}">
                                  <a16:creationId xmlns:a16="http://schemas.microsoft.com/office/drawing/2014/main" id="{CE0099CB-3B4E-8741-BC26-D038F025351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79009" y="3330270"/>
                              <a:ext cx="644403" cy="126000"/>
                              <a:chOff x="5751920" y="3148660"/>
                              <a:chExt cx="644403" cy="126000"/>
                            </a:xfrm>
                          </p:grpSpPr>
                          <p:sp>
                            <p:nvSpPr>
                              <p:cNvPr id="1949" name="矩形 176">
                                <a:extLst>
                                  <a:ext uri="{FF2B5EF4-FFF2-40B4-BE49-F238E27FC236}">
                                    <a16:creationId xmlns:a16="http://schemas.microsoft.com/office/drawing/2014/main" id="{4448CC32-10DD-5142-9EC5-070560FFC7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270323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50" name="矩形 177">
                                <a:extLst>
                                  <a:ext uri="{FF2B5EF4-FFF2-40B4-BE49-F238E27FC236}">
                                    <a16:creationId xmlns:a16="http://schemas.microsoft.com/office/drawing/2014/main" id="{41A49B59-348E-7248-9061-FBA9D53216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140723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51" name="矩形 178">
                                <a:extLst>
                                  <a:ext uri="{FF2B5EF4-FFF2-40B4-BE49-F238E27FC236}">
                                    <a16:creationId xmlns:a16="http://schemas.microsoft.com/office/drawing/2014/main" id="{2339FC53-B94E-0E4A-8235-D71116D9305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011122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52" name="矩形 179">
                                <a:extLst>
                                  <a:ext uri="{FF2B5EF4-FFF2-40B4-BE49-F238E27FC236}">
                                    <a16:creationId xmlns:a16="http://schemas.microsoft.com/office/drawing/2014/main" id="{6180DB5A-6DA6-D347-88C8-9FB7FDD879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881521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53" name="矩形 180">
                                <a:extLst>
                                  <a:ext uri="{FF2B5EF4-FFF2-40B4-BE49-F238E27FC236}">
                                    <a16:creationId xmlns:a16="http://schemas.microsoft.com/office/drawing/2014/main" id="{B0F71E4D-1CEC-D544-A643-DE5ACD8B0A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751920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948" name="椭圆 175">
                                  <a:extLst>
                                    <a:ext uri="{FF2B5EF4-FFF2-40B4-BE49-F238E27FC236}">
                                      <a16:creationId xmlns:a16="http://schemas.microsoft.com/office/drawing/2014/main" id="{593CC17F-95D3-9C48-8BF4-01D19A8094BC}"/>
                                    </a:ext>
                                  </a:extLst>
                                </p:cNvPr>
                                <p:cNvSpPr>
                                  <a:spLocks noChangeAspect="1"/>
                                </p:cNvSpPr>
                                <p:nvPr/>
                              </p:nvSpPr>
                              <p:spPr>
                                <a:xfrm>
                                  <a:off x="3267209" y="3523886"/>
                                  <a:ext cx="468000" cy="467998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204297" tIns="102147" rIns="204297" bIns="102147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>
                                  <a:defPPr>
                                    <a:defRPr lang="zh-CN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pPr algn="ctr"/>
                                  <a14:m>
                                    <m:oMathPara xmlns:m="http://schemas.openxmlformats.org/officeDocument/2006/math">
                                      <m:oMathParaPr>
                                        <m:jc m:val="center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zh-CN" altLang="en-US" sz="2800" dirty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948" name="椭圆 175">
                                  <a:extLst>
                                    <a:ext uri="{FF2B5EF4-FFF2-40B4-BE49-F238E27FC236}">
                                      <a16:creationId xmlns:a16="http://schemas.microsoft.com/office/drawing/2014/main" id="{593CC17F-95D3-9C48-8BF4-01D19A8094BC}"/>
                                    </a:ext>
                                  </a:extLst>
                                </p:cNvPr>
                                <p:cNvSpPr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3267209" y="3523886"/>
                                  <a:ext cx="468000" cy="467998"/>
                                </a:xfrm>
                                <a:prstGeom prst="ellipse">
                                  <a:avLst/>
                                </a:prstGeom>
                                <a:blipFill>
                                  <a:blip r:embed="rId29"/>
                                  <a:stretch>
                                    <a:fillRect l="-28889" b="-20455"/>
                                  </a:stretch>
                                </a:blip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grpSp>
                        <p:nvGrpSpPr>
                          <p:cNvPr id="1939" name="组合 181">
                            <a:extLst>
                              <a:ext uri="{FF2B5EF4-FFF2-40B4-BE49-F238E27FC236}">
                                <a16:creationId xmlns:a16="http://schemas.microsoft.com/office/drawing/2014/main" id="{5B4BB502-9759-E546-80CE-B88DC62C64BD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>
                          <a:xfrm rot="21592857">
                            <a:off x="6871369" y="3820382"/>
                            <a:ext cx="410088" cy="421043"/>
                            <a:chOff x="3179009" y="3330270"/>
                            <a:chExt cx="644403" cy="661614"/>
                          </a:xfrm>
                        </p:grpSpPr>
                        <p:grpSp>
                          <p:nvGrpSpPr>
                            <p:cNvPr id="1940" name="组合 182">
                              <a:extLst>
                                <a:ext uri="{FF2B5EF4-FFF2-40B4-BE49-F238E27FC236}">
                                  <a16:creationId xmlns:a16="http://schemas.microsoft.com/office/drawing/2014/main" id="{91459096-4964-8346-8078-83C9BB19F5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79009" y="3330270"/>
                              <a:ext cx="644403" cy="126000"/>
                              <a:chOff x="5751920" y="3148660"/>
                              <a:chExt cx="644403" cy="126000"/>
                            </a:xfrm>
                          </p:grpSpPr>
                          <p:sp>
                            <p:nvSpPr>
                              <p:cNvPr id="1942" name="矩形 184">
                                <a:extLst>
                                  <a:ext uri="{FF2B5EF4-FFF2-40B4-BE49-F238E27FC236}">
                                    <a16:creationId xmlns:a16="http://schemas.microsoft.com/office/drawing/2014/main" id="{27A2F695-3347-E64A-BB61-6B99CD40CA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270323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43" name="矩形 185">
                                <a:extLst>
                                  <a:ext uri="{FF2B5EF4-FFF2-40B4-BE49-F238E27FC236}">
                                    <a16:creationId xmlns:a16="http://schemas.microsoft.com/office/drawing/2014/main" id="{2E290B34-42DD-5F44-99A0-D3DF71DBB1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140723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44" name="矩形 186">
                                <a:extLst>
                                  <a:ext uri="{FF2B5EF4-FFF2-40B4-BE49-F238E27FC236}">
                                    <a16:creationId xmlns:a16="http://schemas.microsoft.com/office/drawing/2014/main" id="{96A277F7-391B-3047-BA5F-619F9DF32A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011122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45" name="矩形 187">
                                <a:extLst>
                                  <a:ext uri="{FF2B5EF4-FFF2-40B4-BE49-F238E27FC236}">
                                    <a16:creationId xmlns:a16="http://schemas.microsoft.com/office/drawing/2014/main" id="{5DE52DC5-2A0F-084B-AA15-F91A6D7201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881521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46" name="矩形 188">
                                <a:extLst>
                                  <a:ext uri="{FF2B5EF4-FFF2-40B4-BE49-F238E27FC236}">
                                    <a16:creationId xmlns:a16="http://schemas.microsoft.com/office/drawing/2014/main" id="{160824B2-2416-7144-B89C-07DDB1A0EF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751920" y="3148660"/>
                                <a:ext cx="126000" cy="126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/>
                                <a:endParaRPr lang="zh-CN" altLang="en-US" sz="2800">
                                  <a:solidFill>
                                    <a:srgbClr val="FF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941" name="椭圆 183">
                                  <a:extLst>
                                    <a:ext uri="{FF2B5EF4-FFF2-40B4-BE49-F238E27FC236}">
                                      <a16:creationId xmlns:a16="http://schemas.microsoft.com/office/drawing/2014/main" id="{8BD04FD7-443F-F948-8578-E41811CAF27C}"/>
                                    </a:ext>
                                  </a:extLst>
                                </p:cNvPr>
                                <p:cNvSpPr>
                                  <a:spLocks noChangeAspect="1"/>
                                </p:cNvSpPr>
                                <p:nvPr/>
                              </p:nvSpPr>
                              <p:spPr>
                                <a:xfrm>
                                  <a:off x="3267209" y="3523886"/>
                                  <a:ext cx="468000" cy="467998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204297" tIns="102147" rIns="204297" bIns="102147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>
                                  <a:defPPr>
                                    <a:defRPr lang="zh-CN"/>
                                  </a:defPPr>
                                  <a:lvl1pPr marL="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1pPr>
                                  <a:lvl2pPr marL="457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2pPr>
                                  <a:lvl3pPr marL="914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3pPr>
                                  <a:lvl4pPr marL="1371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4pPr>
                                  <a:lvl5pPr marL="18288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5pPr>
                                  <a:lvl6pPr marL="22860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6pPr>
                                  <a:lvl7pPr marL="27432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7pPr>
                                  <a:lvl8pPr marL="32004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8pPr>
                                  <a:lvl9pPr marL="3657600" algn="l" defTabSz="914400" rtl="0" eaLnBrk="1" latinLnBrk="0" hangingPunct="1">
                                    <a:defRPr sz="1800" kern="1200">
                                      <a:solidFill>
                                        <a:schemeClr val="lt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defRPr>
                                  </a:lvl9pPr>
                                </a:lstStyle>
                                <a:p>
                                  <a:pPr algn="ctr"/>
                                  <a14:m>
                                    <m:oMathPara xmlns:m="http://schemas.openxmlformats.org/officeDocument/2006/math">
                                      <m:oMathParaPr>
                                        <m:jc m:val="center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zh-CN" altLang="en-US" sz="2800" dirty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941" name="椭圆 183">
                                  <a:extLst>
                                    <a:ext uri="{FF2B5EF4-FFF2-40B4-BE49-F238E27FC236}">
                                      <a16:creationId xmlns:a16="http://schemas.microsoft.com/office/drawing/2014/main" id="{8BD04FD7-443F-F948-8578-E41811CAF27C}"/>
                                    </a:ext>
                                  </a:extLst>
                                </p:cNvPr>
                                <p:cNvSpPr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3267209" y="3523886"/>
                                  <a:ext cx="468000" cy="467998"/>
                                </a:xfrm>
                                <a:prstGeom prst="ellipse">
                                  <a:avLst/>
                                </a:prstGeom>
                                <a:blipFill>
                                  <a:blip r:embed="rId30"/>
                                  <a:stretch>
                                    <a:fillRect l="-29545" b="-20455"/>
                                  </a:stretch>
                                </a:blipFill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</p:grpSp>
                  </p:grpSp>
                </p:grpSp>
                <p:grpSp>
                  <p:nvGrpSpPr>
                    <p:cNvPr id="1913" name="组合 200">
                      <a:extLst>
                        <a:ext uri="{FF2B5EF4-FFF2-40B4-BE49-F238E27FC236}">
                          <a16:creationId xmlns:a16="http://schemas.microsoft.com/office/drawing/2014/main" id="{E1DD5247-67F5-4A4E-BACB-5559B53F98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0776" y="2636876"/>
                      <a:ext cx="2359205" cy="671296"/>
                      <a:chOff x="7340776" y="2636876"/>
                      <a:chExt cx="2359205" cy="671296"/>
                    </a:xfrm>
                  </p:grpSpPr>
                  <p:sp>
                    <p:nvSpPr>
                      <p:cNvPr id="1914" name="任意多边形 556">
                        <a:extLst>
                          <a:ext uri="{FF2B5EF4-FFF2-40B4-BE49-F238E27FC236}">
                            <a16:creationId xmlns:a16="http://schemas.microsoft.com/office/drawing/2014/main" id="{95F6CCB8-346F-AA42-B0C3-F6373C0B0205}"/>
                          </a:ext>
                        </a:extLst>
                      </p:cNvPr>
                      <p:cNvSpPr/>
                      <p:nvPr/>
                    </p:nvSpPr>
                    <p:spPr>
                      <a:xfrm rot="11298040">
                        <a:off x="8135364" y="2646066"/>
                        <a:ext cx="1564617" cy="662106"/>
                      </a:xfrm>
                      <a:custGeom>
                        <a:avLst/>
                        <a:gdLst>
                          <a:gd name="connsiteX0" fmla="*/ 471653 w 1235726"/>
                          <a:gd name="connsiteY0" fmla="*/ 49875 h 529615"/>
                          <a:gd name="connsiteX1" fmla="*/ 1088873 w 1235726"/>
                          <a:gd name="connsiteY1" fmla="*/ 19395 h 529615"/>
                          <a:gd name="connsiteX2" fmla="*/ 1203173 w 1235726"/>
                          <a:gd name="connsiteY2" fmla="*/ 347055 h 529615"/>
                          <a:gd name="connsiteX3" fmla="*/ 624053 w 1235726"/>
                          <a:gd name="connsiteY3" fmla="*/ 476595 h 529615"/>
                          <a:gd name="connsiteX4" fmla="*/ 98273 w 1235726"/>
                          <a:gd name="connsiteY4" fmla="*/ 507075 h 529615"/>
                          <a:gd name="connsiteX5" fmla="*/ 29693 w 1235726"/>
                          <a:gd name="connsiteY5" fmla="*/ 148935 h 529615"/>
                          <a:gd name="connsiteX6" fmla="*/ 471653 w 1235726"/>
                          <a:gd name="connsiteY6" fmla="*/ 49875 h 5296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35726" h="529615">
                            <a:moveTo>
                              <a:pt x="471653" y="49875"/>
                            </a:moveTo>
                            <a:cubicBezTo>
                              <a:pt x="648183" y="28285"/>
                              <a:pt x="966953" y="-30135"/>
                              <a:pt x="1088873" y="19395"/>
                            </a:cubicBezTo>
                            <a:cubicBezTo>
                              <a:pt x="1210793" y="68925"/>
                              <a:pt x="1280643" y="270855"/>
                              <a:pt x="1203173" y="347055"/>
                            </a:cubicBezTo>
                            <a:cubicBezTo>
                              <a:pt x="1125703" y="423255"/>
                              <a:pt x="808203" y="449925"/>
                              <a:pt x="624053" y="476595"/>
                            </a:cubicBezTo>
                            <a:cubicBezTo>
                              <a:pt x="439903" y="503265"/>
                              <a:pt x="197333" y="561685"/>
                              <a:pt x="98273" y="507075"/>
                            </a:cubicBezTo>
                            <a:cubicBezTo>
                              <a:pt x="-787" y="452465"/>
                              <a:pt x="-27457" y="223865"/>
                              <a:pt x="29693" y="148935"/>
                            </a:cubicBezTo>
                            <a:cubicBezTo>
                              <a:pt x="86843" y="74005"/>
                              <a:pt x="295123" y="71465"/>
                              <a:pt x="471653" y="49875"/>
                            </a:cubicBezTo>
                            <a:close/>
                          </a:path>
                        </a:pathLst>
                      </a:custGeom>
                      <a:solidFill>
                        <a:srgbClr val="E2D6EC"/>
                      </a:solidFill>
                      <a:ln w="25400">
                        <a:solidFill>
                          <a:srgbClr val="7030A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1915" name="组合 558">
                        <a:extLst>
                          <a:ext uri="{FF2B5EF4-FFF2-40B4-BE49-F238E27FC236}">
                            <a16:creationId xmlns:a16="http://schemas.microsoft.com/office/drawing/2014/main" id="{A2AB9691-DD93-6549-9664-D9ED50236FC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 rot="21592857">
                        <a:off x="8286896" y="2766337"/>
                        <a:ext cx="297828" cy="421318"/>
                        <a:chOff x="3267209" y="3329841"/>
                        <a:chExt cx="468000" cy="662043"/>
                      </a:xfrm>
                    </p:grpSpPr>
                    <p:grpSp>
                      <p:nvGrpSpPr>
                        <p:cNvPr id="1929" name="组合 575">
                          <a:extLst>
                            <a:ext uri="{FF2B5EF4-FFF2-40B4-BE49-F238E27FC236}">
                              <a16:creationId xmlns:a16="http://schemas.microsoft.com/office/drawing/2014/main" id="{0D6E65F1-E64D-C844-B5D4-1DDE96AC29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63370" y="3329841"/>
                          <a:ext cx="253490" cy="126277"/>
                          <a:chOff x="5936281" y="3148231"/>
                          <a:chExt cx="253490" cy="126277"/>
                        </a:xfrm>
                      </p:grpSpPr>
                      <p:sp>
                        <p:nvSpPr>
                          <p:cNvPr id="1931" name="矩形 577">
                            <a:extLst>
                              <a:ext uri="{FF2B5EF4-FFF2-40B4-BE49-F238E27FC236}">
                                <a16:creationId xmlns:a16="http://schemas.microsoft.com/office/drawing/2014/main" id="{C94A3170-F6CB-434F-876A-976C7BD467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63772" y="3148231"/>
                            <a:ext cx="125999" cy="126000"/>
                          </a:xfrm>
                          <a:prstGeom prst="rect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28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32" name="矩形 579">
                            <a:extLst>
                              <a:ext uri="{FF2B5EF4-FFF2-40B4-BE49-F238E27FC236}">
                                <a16:creationId xmlns:a16="http://schemas.microsoft.com/office/drawing/2014/main" id="{05D387E3-F5B2-DC4D-8AAE-D2BA40946B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36281" y="3148505"/>
                            <a:ext cx="126000" cy="126003"/>
                          </a:xfrm>
                          <a:prstGeom prst="rect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28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930" name="椭圆 576">
                              <a:extLst>
                                <a:ext uri="{FF2B5EF4-FFF2-40B4-BE49-F238E27FC236}">
                                  <a16:creationId xmlns:a16="http://schemas.microsoft.com/office/drawing/2014/main" id="{38D59047-4556-9A4A-AE5E-5BD58594296B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267209" y="3523886"/>
                              <a:ext cx="468000" cy="467998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>
                              <a:defPPr>
                                <a:defRPr lang="zh-CN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 sz="28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930" name="椭圆 576">
                              <a:extLst>
                                <a:ext uri="{FF2B5EF4-FFF2-40B4-BE49-F238E27FC236}">
                                  <a16:creationId xmlns:a16="http://schemas.microsoft.com/office/drawing/2014/main" id="{38D59047-4556-9A4A-AE5E-5BD58594296B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267209" y="3523886"/>
                              <a:ext cx="468000" cy="467998"/>
                            </a:xfrm>
                            <a:prstGeom prst="ellipse">
                              <a:avLst/>
                            </a:prstGeom>
                            <a:blipFill>
                              <a:blip r:embed="rId31"/>
                              <a:stretch>
                                <a:fillRect l="-29545" b="-20455"/>
                              </a:stretch>
                            </a:blip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grpSp>
                    <p:nvGrpSpPr>
                      <p:cNvPr id="1916" name="组合 559">
                        <a:extLst>
                          <a:ext uri="{FF2B5EF4-FFF2-40B4-BE49-F238E27FC236}">
                            <a16:creationId xmlns:a16="http://schemas.microsoft.com/office/drawing/2014/main" id="{E24259F9-A482-A94D-B5C4-BF8765EB7036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 rot="21592857">
                        <a:off x="8768758" y="2766509"/>
                        <a:ext cx="297828" cy="421116"/>
                        <a:chOff x="3267209" y="3330152"/>
                        <a:chExt cx="468000" cy="661732"/>
                      </a:xfrm>
                    </p:grpSpPr>
                    <p:grpSp>
                      <p:nvGrpSpPr>
                        <p:cNvPr id="1925" name="组合 568">
                          <a:extLst>
                            <a:ext uri="{FF2B5EF4-FFF2-40B4-BE49-F238E27FC236}">
                              <a16:creationId xmlns:a16="http://schemas.microsoft.com/office/drawing/2014/main" id="{E78B5957-1B8B-DE4A-9839-DBA20C4FE8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78339" y="3330152"/>
                          <a:ext cx="255603" cy="126000"/>
                          <a:chOff x="5951250" y="3148542"/>
                          <a:chExt cx="255603" cy="126000"/>
                        </a:xfrm>
                      </p:grpSpPr>
                      <p:sp>
                        <p:nvSpPr>
                          <p:cNvPr id="1927" name="矩形 571">
                            <a:extLst>
                              <a:ext uri="{FF2B5EF4-FFF2-40B4-BE49-F238E27FC236}">
                                <a16:creationId xmlns:a16="http://schemas.microsoft.com/office/drawing/2014/main" id="{F3C0AFB3-7F96-0C48-B6A0-8FDB3966E1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80854" y="3148542"/>
                            <a:ext cx="125999" cy="126000"/>
                          </a:xfrm>
                          <a:prstGeom prst="rect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28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28" name="矩形 572">
                            <a:extLst>
                              <a:ext uri="{FF2B5EF4-FFF2-40B4-BE49-F238E27FC236}">
                                <a16:creationId xmlns:a16="http://schemas.microsoft.com/office/drawing/2014/main" id="{6BA067C7-7095-8E4C-B572-17700BD6CC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51250" y="3148542"/>
                            <a:ext cx="125999" cy="125998"/>
                          </a:xfrm>
                          <a:prstGeom prst="rect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28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926" name="椭圆 569">
                              <a:extLst>
                                <a:ext uri="{FF2B5EF4-FFF2-40B4-BE49-F238E27FC236}">
                                  <a16:creationId xmlns:a16="http://schemas.microsoft.com/office/drawing/2014/main" id="{568AF3E2-0543-074A-8848-69EC88FE6EFA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267209" y="3523886"/>
                              <a:ext cx="468000" cy="467998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>
                              <a:defPPr>
                                <a:defRPr lang="zh-CN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 sz="28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926" name="椭圆 569">
                              <a:extLst>
                                <a:ext uri="{FF2B5EF4-FFF2-40B4-BE49-F238E27FC236}">
                                  <a16:creationId xmlns:a16="http://schemas.microsoft.com/office/drawing/2014/main" id="{568AF3E2-0543-074A-8848-69EC88FE6EFA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267209" y="3523886"/>
                              <a:ext cx="468000" cy="467998"/>
                            </a:xfrm>
                            <a:prstGeom prst="ellipse">
                              <a:avLst/>
                            </a:prstGeom>
                            <a:blipFill>
                              <a:blip r:embed="rId32"/>
                              <a:stretch>
                                <a:fillRect l="-28889" b="-20455"/>
                              </a:stretch>
                            </a:blip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grpSp>
                    <p:nvGrpSpPr>
                      <p:cNvPr id="1917" name="组合 560">
                        <a:extLst>
                          <a:ext uri="{FF2B5EF4-FFF2-40B4-BE49-F238E27FC236}">
                            <a16:creationId xmlns:a16="http://schemas.microsoft.com/office/drawing/2014/main" id="{F5E3C5DA-BE2C-6841-A4B3-7B508C994DED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 rot="21592857">
                        <a:off x="9250617" y="2766679"/>
                        <a:ext cx="297828" cy="420972"/>
                        <a:chOff x="3267209" y="3330384"/>
                        <a:chExt cx="468000" cy="661500"/>
                      </a:xfrm>
                    </p:grpSpPr>
                    <p:grpSp>
                      <p:nvGrpSpPr>
                        <p:cNvPr id="1921" name="组合 561">
                          <a:extLst>
                            <a:ext uri="{FF2B5EF4-FFF2-40B4-BE49-F238E27FC236}">
                              <a16:creationId xmlns:a16="http://schemas.microsoft.com/office/drawing/2014/main" id="{C60551DD-BD69-8D49-BECB-3EF6CA2092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65483" y="3330384"/>
                          <a:ext cx="255602" cy="126008"/>
                          <a:chOff x="5938394" y="3148774"/>
                          <a:chExt cx="255602" cy="126008"/>
                        </a:xfrm>
                      </p:grpSpPr>
                      <p:sp>
                        <p:nvSpPr>
                          <p:cNvPr id="1923" name="矩形 565">
                            <a:extLst>
                              <a:ext uri="{FF2B5EF4-FFF2-40B4-BE49-F238E27FC236}">
                                <a16:creationId xmlns:a16="http://schemas.microsoft.com/office/drawing/2014/main" id="{F80EEF18-D3AF-4144-B0EB-F6C36CF201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67996" y="3148774"/>
                            <a:ext cx="126000" cy="125997"/>
                          </a:xfrm>
                          <a:prstGeom prst="rect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28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24" name="矩形 566">
                            <a:extLst>
                              <a:ext uri="{FF2B5EF4-FFF2-40B4-BE49-F238E27FC236}">
                                <a16:creationId xmlns:a16="http://schemas.microsoft.com/office/drawing/2014/main" id="{E422B93B-D34A-C240-9CE4-9B4A29F0B4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38394" y="3148785"/>
                            <a:ext cx="125999" cy="125997"/>
                          </a:xfrm>
                          <a:prstGeom prst="rect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lang="zh-CN" altLang="en-US" sz="280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922" name="椭圆 562">
                              <a:extLst>
                                <a:ext uri="{FF2B5EF4-FFF2-40B4-BE49-F238E27FC236}">
                                  <a16:creationId xmlns:a16="http://schemas.microsoft.com/office/drawing/2014/main" id="{F63C28FA-6288-4C40-BBA2-A25B8D98C747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267209" y="3523886"/>
                              <a:ext cx="468000" cy="467998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204297" tIns="102147" rIns="204297" bIns="102147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>
                              <a:defPPr>
                                <a:defRPr lang="zh-CN"/>
                              </a:defPPr>
                              <a:lvl1pPr marL="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sz="1800"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 sz="28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922" name="椭圆 562">
                              <a:extLst>
                                <a:ext uri="{FF2B5EF4-FFF2-40B4-BE49-F238E27FC236}">
                                  <a16:creationId xmlns:a16="http://schemas.microsoft.com/office/drawing/2014/main" id="{F63C28FA-6288-4C40-BBA2-A25B8D98C747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267209" y="3523886"/>
                              <a:ext cx="468000" cy="467998"/>
                            </a:xfrm>
                            <a:prstGeom prst="ellipse">
                              <a:avLst/>
                            </a:prstGeom>
                            <a:blipFill>
                              <a:blip r:embed="rId33"/>
                              <a:stretch>
                                <a:fillRect l="-28889" b="-20455"/>
                              </a:stretch>
                            </a:blip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grpSp>
                    <p:nvGrpSpPr>
                      <p:cNvPr id="1918" name="组合 195">
                        <a:extLst>
                          <a:ext uri="{FF2B5EF4-FFF2-40B4-BE49-F238E27FC236}">
                            <a16:creationId xmlns:a16="http://schemas.microsoft.com/office/drawing/2014/main" id="{3D376C89-92A9-AB44-A038-0601553E37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40776" y="2636876"/>
                        <a:ext cx="709272" cy="472446"/>
                        <a:chOff x="7447017" y="2628084"/>
                        <a:chExt cx="709272" cy="47244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919" name="文本框 345">
                              <a:extLst>
                                <a:ext uri="{FF2B5EF4-FFF2-40B4-BE49-F238E27FC236}">
                                  <a16:creationId xmlns:a16="http://schemas.microsoft.com/office/drawing/2014/main" id="{6180B120-6D64-6E40-A756-442F074941E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522207" y="2628084"/>
                              <a:ext cx="496145" cy="32273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32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 sz="3200" b="1" dirty="0">
                                <a:solidFill>
                                  <a:srgbClr val="7030A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919" name="文本框 345">
                              <a:extLst>
                                <a:ext uri="{FF2B5EF4-FFF2-40B4-BE49-F238E27FC236}">
                                  <a16:creationId xmlns:a16="http://schemas.microsoft.com/office/drawing/2014/main" id="{6180B120-6D64-6E40-A756-442F074941E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522207" y="2628084"/>
                              <a:ext cx="496145" cy="322738"/>
                            </a:xfrm>
                            <a:prstGeom prst="rect">
                              <a:avLst/>
                            </a:prstGeom>
                            <a:blipFill>
                              <a:blip r:embed="rId34"/>
                              <a:stretch>
                                <a:fillRect b="-8511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920" name="右箭头 655">
                          <a:extLst>
                            <a:ext uri="{FF2B5EF4-FFF2-40B4-BE49-F238E27FC236}">
                              <a16:creationId xmlns:a16="http://schemas.microsoft.com/office/drawing/2014/main" id="{E03FDFF6-7252-9C46-B0FB-1E5E76F3B5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47017" y="2909573"/>
                          <a:ext cx="709272" cy="190957"/>
                        </a:xfrm>
                        <a:prstGeom prst="rightArrow">
                          <a:avLst/>
                        </a:prstGeom>
                        <a:solidFill>
                          <a:srgbClr val="8854AE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28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07" name="右箭头 190">
                  <a:extLst>
                    <a:ext uri="{FF2B5EF4-FFF2-40B4-BE49-F238E27FC236}">
                      <a16:creationId xmlns:a16="http://schemas.microsoft.com/office/drawing/2014/main" id="{498D6B28-6B17-BC4C-A393-14287832BCCB}"/>
                    </a:ext>
                  </a:extLst>
                </p:cNvPr>
                <p:cNvSpPr/>
                <p:nvPr/>
              </p:nvSpPr>
              <p:spPr>
                <a:xfrm rot="21326764">
                  <a:off x="4452658" y="2596749"/>
                  <a:ext cx="1440000" cy="190957"/>
                </a:xfrm>
                <a:prstGeom prst="rightArrow">
                  <a:avLst/>
                </a:prstGeom>
                <a:solidFill>
                  <a:srgbClr val="7030A0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08" name="右箭头 189">
                  <a:extLst>
                    <a:ext uri="{FF2B5EF4-FFF2-40B4-BE49-F238E27FC236}">
                      <a16:creationId xmlns:a16="http://schemas.microsoft.com/office/drawing/2014/main" id="{2928A57C-018D-7F41-8949-3A417D00E7E0}"/>
                    </a:ext>
                  </a:extLst>
                </p:cNvPr>
                <p:cNvSpPr/>
                <p:nvPr/>
              </p:nvSpPr>
              <p:spPr>
                <a:xfrm>
                  <a:off x="5071905" y="1646527"/>
                  <a:ext cx="828000" cy="190957"/>
                </a:xfrm>
                <a:prstGeom prst="rightArrow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09" name="右箭头 14">
                  <a:extLst>
                    <a:ext uri="{FF2B5EF4-FFF2-40B4-BE49-F238E27FC236}">
                      <a16:creationId xmlns:a16="http://schemas.microsoft.com/office/drawing/2014/main" id="{3A4D6F85-DEDB-5E43-A362-50264B3E13C5}"/>
                    </a:ext>
                  </a:extLst>
                </p:cNvPr>
                <p:cNvSpPr/>
                <p:nvPr/>
              </p:nvSpPr>
              <p:spPr>
                <a:xfrm rot="542941">
                  <a:off x="4624961" y="620274"/>
                  <a:ext cx="1260000" cy="190957"/>
                </a:xfrm>
                <a:prstGeom prst="rightArrow">
                  <a:avLst/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91" name="右箭头 227">
                <a:extLst>
                  <a:ext uri="{FF2B5EF4-FFF2-40B4-BE49-F238E27FC236}">
                    <a16:creationId xmlns:a16="http://schemas.microsoft.com/office/drawing/2014/main" id="{EF0D56CD-7435-724C-8636-6B43C83CBA68}"/>
                  </a:ext>
                </a:extLst>
              </p:cNvPr>
              <p:cNvSpPr/>
              <p:nvPr/>
            </p:nvSpPr>
            <p:spPr>
              <a:xfrm>
                <a:off x="2675493" y="1748734"/>
                <a:ext cx="406962" cy="284372"/>
              </a:xfrm>
              <a:prstGeom prst="rightArrow">
                <a:avLst>
                  <a:gd name="adj1" fmla="val 30227"/>
                  <a:gd name="adj2" fmla="val 52548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792" name="组合 548">
                <a:extLst>
                  <a:ext uri="{FF2B5EF4-FFF2-40B4-BE49-F238E27FC236}">
                    <a16:creationId xmlns:a16="http://schemas.microsoft.com/office/drawing/2014/main" id="{BEBC4331-772D-714D-95AB-4F4B9D550EDA}"/>
                  </a:ext>
                </a:extLst>
              </p:cNvPr>
              <p:cNvGrpSpPr/>
              <p:nvPr/>
            </p:nvGrpSpPr>
            <p:grpSpPr>
              <a:xfrm>
                <a:off x="623776" y="415740"/>
                <a:ext cx="1883726" cy="3042629"/>
                <a:chOff x="610981" y="446729"/>
                <a:chExt cx="1883726" cy="3042629"/>
              </a:xfrm>
            </p:grpSpPr>
            <p:sp>
              <p:nvSpPr>
                <p:cNvPr id="1800" name="文本框 390">
                  <a:extLst>
                    <a:ext uri="{FF2B5EF4-FFF2-40B4-BE49-F238E27FC236}">
                      <a16:creationId xmlns:a16="http://schemas.microsoft.com/office/drawing/2014/main" id="{98CF1E14-46A5-7E4D-90F3-BAEEE8BF7986}"/>
                    </a:ext>
                  </a:extLst>
                </p:cNvPr>
                <p:cNvSpPr txBox="1"/>
                <p:nvPr/>
              </p:nvSpPr>
              <p:spPr>
                <a:xfrm>
                  <a:off x="991167" y="3200592"/>
                  <a:ext cx="1171448" cy="2887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Layer Input</a:t>
                  </a:r>
                  <a:endPara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801" name="直接连接符 392">
                  <a:extLst>
                    <a:ext uri="{FF2B5EF4-FFF2-40B4-BE49-F238E27FC236}">
                      <a16:creationId xmlns:a16="http://schemas.microsoft.com/office/drawing/2014/main" id="{4DCACBF6-7457-934F-A7D0-B238BDB1C200}"/>
                    </a:ext>
                  </a:extLst>
                </p:cNvPr>
                <p:cNvCxnSpPr>
                  <a:stCxn id="1853" idx="3"/>
                  <a:endCxn id="1839" idx="7"/>
                </p:cNvCxnSpPr>
                <p:nvPr/>
              </p:nvCxnSpPr>
              <p:spPr>
                <a:xfrm flipH="1">
                  <a:off x="1524007" y="2672149"/>
                  <a:ext cx="129248" cy="25051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2" name="直接连接符 393">
                  <a:extLst>
                    <a:ext uri="{FF2B5EF4-FFF2-40B4-BE49-F238E27FC236}">
                      <a16:creationId xmlns:a16="http://schemas.microsoft.com/office/drawing/2014/main" id="{5F97559A-45FA-3B45-B4AA-882DAB10C9E5}"/>
                    </a:ext>
                  </a:extLst>
                </p:cNvPr>
                <p:cNvCxnSpPr>
                  <a:stCxn id="1881" idx="4"/>
                  <a:endCxn id="1839" idx="0"/>
                </p:cNvCxnSpPr>
                <p:nvPr/>
              </p:nvCxnSpPr>
              <p:spPr>
                <a:xfrm>
                  <a:off x="1029453" y="2137050"/>
                  <a:ext cx="380874" cy="777438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3" name="直接连接符 395">
                  <a:extLst>
                    <a:ext uri="{FF2B5EF4-FFF2-40B4-BE49-F238E27FC236}">
                      <a16:creationId xmlns:a16="http://schemas.microsoft.com/office/drawing/2014/main" id="{62E97428-75CA-944E-ABDA-4CF400D93774}"/>
                    </a:ext>
                  </a:extLst>
                </p:cNvPr>
                <p:cNvCxnSpPr>
                  <a:stCxn id="1881" idx="4"/>
                  <a:endCxn id="1846" idx="0"/>
                </p:cNvCxnSpPr>
                <p:nvPr/>
              </p:nvCxnSpPr>
              <p:spPr>
                <a:xfrm flipH="1">
                  <a:off x="861865" y="2137050"/>
                  <a:ext cx="167587" cy="687329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4" name="直接连接符 400">
                  <a:extLst>
                    <a:ext uri="{FF2B5EF4-FFF2-40B4-BE49-F238E27FC236}">
                      <a16:creationId xmlns:a16="http://schemas.microsoft.com/office/drawing/2014/main" id="{9E843E2C-DEC0-1E46-90E3-BD92FD2A2498}"/>
                    </a:ext>
                  </a:extLst>
                </p:cNvPr>
                <p:cNvCxnSpPr>
                  <a:stCxn id="1881" idx="6"/>
                  <a:endCxn id="1832" idx="3"/>
                </p:cNvCxnSpPr>
                <p:nvPr/>
              </p:nvCxnSpPr>
              <p:spPr>
                <a:xfrm flipV="1">
                  <a:off x="1178366" y="1685337"/>
                  <a:ext cx="777736" cy="302799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5" name="直接连接符 401">
                  <a:extLst>
                    <a:ext uri="{FF2B5EF4-FFF2-40B4-BE49-F238E27FC236}">
                      <a16:creationId xmlns:a16="http://schemas.microsoft.com/office/drawing/2014/main" id="{5EAC2AD9-8989-3C47-9257-C1C92A635792}"/>
                    </a:ext>
                  </a:extLst>
                </p:cNvPr>
                <p:cNvCxnSpPr>
                  <a:stCxn id="1881" idx="0"/>
                  <a:endCxn id="1867" idx="4"/>
                </p:cNvCxnSpPr>
                <p:nvPr/>
              </p:nvCxnSpPr>
              <p:spPr>
                <a:xfrm flipV="1">
                  <a:off x="1029453" y="1045317"/>
                  <a:ext cx="692684" cy="79390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6" name="直接连接符 402">
                  <a:extLst>
                    <a:ext uri="{FF2B5EF4-FFF2-40B4-BE49-F238E27FC236}">
                      <a16:creationId xmlns:a16="http://schemas.microsoft.com/office/drawing/2014/main" id="{C6F650BA-A7BE-8547-99DC-6BBBA98971B2}"/>
                    </a:ext>
                  </a:extLst>
                </p:cNvPr>
                <p:cNvCxnSpPr>
                  <a:stCxn id="1874" idx="4"/>
                  <a:endCxn id="1881" idx="0"/>
                </p:cNvCxnSpPr>
                <p:nvPr/>
              </p:nvCxnSpPr>
              <p:spPr>
                <a:xfrm flipH="1">
                  <a:off x="1029453" y="1264651"/>
                  <a:ext cx="126192" cy="57457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7" name="直接连接符 403">
                  <a:extLst>
                    <a:ext uri="{FF2B5EF4-FFF2-40B4-BE49-F238E27FC236}">
                      <a16:creationId xmlns:a16="http://schemas.microsoft.com/office/drawing/2014/main" id="{DC8973E7-19FC-8442-9BCE-651863D14BBA}"/>
                    </a:ext>
                  </a:extLst>
                </p:cNvPr>
                <p:cNvCxnSpPr>
                  <a:stCxn id="1860" idx="3"/>
                  <a:endCxn id="1881" idx="0"/>
                </p:cNvCxnSpPr>
                <p:nvPr/>
              </p:nvCxnSpPr>
              <p:spPr>
                <a:xfrm>
                  <a:off x="767083" y="848437"/>
                  <a:ext cx="262370" cy="990784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8" name="组合 404">
                  <a:extLst>
                    <a:ext uri="{FF2B5EF4-FFF2-40B4-BE49-F238E27FC236}">
                      <a16:creationId xmlns:a16="http://schemas.microsoft.com/office/drawing/2014/main" id="{C0E103B5-5C94-F44E-8AA9-7B760DEE775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24412" y="1716007"/>
                  <a:ext cx="410087" cy="421043"/>
                  <a:chOff x="3179011" y="3330270"/>
                  <a:chExt cx="644400" cy="661614"/>
                </a:xfrm>
              </p:grpSpPr>
              <p:grpSp>
                <p:nvGrpSpPr>
                  <p:cNvPr id="1880" name="组合 479">
                    <a:extLst>
                      <a:ext uri="{FF2B5EF4-FFF2-40B4-BE49-F238E27FC236}">
                        <a16:creationId xmlns:a16="http://schemas.microsoft.com/office/drawing/2014/main" id="{9C0C7787-351D-EA42-9E78-30226F8B027F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11" y="3330270"/>
                    <a:ext cx="644400" cy="126000"/>
                    <a:chOff x="5751922" y="3148660"/>
                    <a:chExt cx="644400" cy="126000"/>
                  </a:xfrm>
                </p:grpSpPr>
                <p:sp>
                  <p:nvSpPr>
                    <p:cNvPr id="1882" name="矩形 481">
                      <a:extLst>
                        <a:ext uri="{FF2B5EF4-FFF2-40B4-BE49-F238E27FC236}">
                          <a16:creationId xmlns:a16="http://schemas.microsoft.com/office/drawing/2014/main" id="{B4A7D733-7985-5A47-9151-FC927B99BF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83" name="矩形 482">
                      <a:extLst>
                        <a:ext uri="{FF2B5EF4-FFF2-40B4-BE49-F238E27FC236}">
                          <a16:creationId xmlns:a16="http://schemas.microsoft.com/office/drawing/2014/main" id="{D55626B5-EBC2-6740-8067-5BA314B0A0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84" name="矩形 483">
                      <a:extLst>
                        <a:ext uri="{FF2B5EF4-FFF2-40B4-BE49-F238E27FC236}">
                          <a16:creationId xmlns:a16="http://schemas.microsoft.com/office/drawing/2014/main" id="{05CE50B9-A977-0E41-9652-5F4BDC9CF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85" name="矩形 484">
                      <a:extLst>
                        <a:ext uri="{FF2B5EF4-FFF2-40B4-BE49-F238E27FC236}">
                          <a16:creationId xmlns:a16="http://schemas.microsoft.com/office/drawing/2014/main" id="{AC049D7E-F2A4-A44A-819E-520B20395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86" name="矩形 485">
                      <a:extLst>
                        <a:ext uri="{FF2B5EF4-FFF2-40B4-BE49-F238E27FC236}">
                          <a16:creationId xmlns:a16="http://schemas.microsoft.com/office/drawing/2014/main" id="{6E8CD7E0-F582-4B49-B831-1A1AC66E4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81" name="椭圆 480">
                        <a:extLst>
                          <a:ext uri="{FF2B5EF4-FFF2-40B4-BE49-F238E27FC236}">
                            <a16:creationId xmlns:a16="http://schemas.microsoft.com/office/drawing/2014/main" id="{BA1A252E-CF09-BF40-ADBB-796F73157C0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solidFill>
                        <a:srgbClr val="FF0000">
                          <a:alpha val="30000"/>
                        </a:srgbClr>
                      </a:solidFill>
                      <a:ln w="1905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81" name="椭圆 480">
                        <a:extLst>
                          <a:ext uri="{FF2B5EF4-FFF2-40B4-BE49-F238E27FC236}">
                            <a16:creationId xmlns:a16="http://schemas.microsoft.com/office/drawing/2014/main" id="{BA1A252E-CF09-BF40-ADBB-796F73157C0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86"/>
                        <a:ext cx="468000" cy="467998"/>
                      </a:xfrm>
                      <a:prstGeom prst="ellipse">
                        <a:avLst/>
                      </a:prstGeom>
                      <a:blipFill>
                        <a:blip r:embed="rId35"/>
                        <a:stretch>
                          <a:fillRect l="-15556" b="-15217"/>
                        </a:stretch>
                      </a:blipFill>
                      <a:ln w="1905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09" name="组合 405">
                  <a:extLst>
                    <a:ext uri="{FF2B5EF4-FFF2-40B4-BE49-F238E27FC236}">
                      <a16:creationId xmlns:a16="http://schemas.microsoft.com/office/drawing/2014/main" id="{A4513E43-0208-B74A-997C-59F551E65377}"/>
                    </a:ext>
                  </a:extLst>
                </p:cNvPr>
                <p:cNvGrpSpPr/>
                <p:nvPr/>
              </p:nvGrpSpPr>
              <p:grpSpPr>
                <a:xfrm rot="656081">
                  <a:off x="990535" y="847423"/>
                  <a:ext cx="410088" cy="421051"/>
                  <a:chOff x="3179009" y="3330270"/>
                  <a:chExt cx="644403" cy="661629"/>
                </a:xfrm>
              </p:grpSpPr>
              <p:grpSp>
                <p:nvGrpSpPr>
                  <p:cNvPr id="1873" name="组合 472">
                    <a:extLst>
                      <a:ext uri="{FF2B5EF4-FFF2-40B4-BE49-F238E27FC236}">
                        <a16:creationId xmlns:a16="http://schemas.microsoft.com/office/drawing/2014/main" id="{3F125ED6-B416-9C42-9494-37D205C2E797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1875" name="矩形 474">
                      <a:extLst>
                        <a:ext uri="{FF2B5EF4-FFF2-40B4-BE49-F238E27FC236}">
                          <a16:creationId xmlns:a16="http://schemas.microsoft.com/office/drawing/2014/main" id="{5D5C2CC9-B745-0B4C-B12E-2F477646A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76" name="矩形 475">
                      <a:extLst>
                        <a:ext uri="{FF2B5EF4-FFF2-40B4-BE49-F238E27FC236}">
                          <a16:creationId xmlns:a16="http://schemas.microsoft.com/office/drawing/2014/main" id="{9BA8EE5A-36FA-004D-947C-23FC6D66A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77" name="矩形 476">
                      <a:extLst>
                        <a:ext uri="{FF2B5EF4-FFF2-40B4-BE49-F238E27FC236}">
                          <a16:creationId xmlns:a16="http://schemas.microsoft.com/office/drawing/2014/main" id="{760261FF-491A-344B-B124-DD11B39A4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78" name="矩形 477">
                      <a:extLst>
                        <a:ext uri="{FF2B5EF4-FFF2-40B4-BE49-F238E27FC236}">
                          <a16:creationId xmlns:a16="http://schemas.microsoft.com/office/drawing/2014/main" id="{0BC81A18-9DB6-1147-92AC-ACA0B6202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79" name="矩形 478">
                      <a:extLst>
                        <a:ext uri="{FF2B5EF4-FFF2-40B4-BE49-F238E27FC236}">
                          <a16:creationId xmlns:a16="http://schemas.microsoft.com/office/drawing/2014/main" id="{26B391A9-E306-8142-B4DD-D13C7CE95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74" name="椭圆 473">
                        <a:extLst>
                          <a:ext uri="{FF2B5EF4-FFF2-40B4-BE49-F238E27FC236}">
                            <a16:creationId xmlns:a16="http://schemas.microsoft.com/office/drawing/2014/main" id="{CF56698A-C0B2-274F-87CE-820567451C7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99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74" name="椭圆 473">
                        <a:extLst>
                          <a:ext uri="{FF2B5EF4-FFF2-40B4-BE49-F238E27FC236}">
                            <a16:creationId xmlns:a16="http://schemas.microsoft.com/office/drawing/2014/main" id="{CF56698A-C0B2-274F-87CE-820567451C7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99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36"/>
                        <a:stretch>
                          <a:fillRect l="-47727" t="-6667" b="-17778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10" name="组合 406">
                  <a:extLst>
                    <a:ext uri="{FF2B5EF4-FFF2-40B4-BE49-F238E27FC236}">
                      <a16:creationId xmlns:a16="http://schemas.microsoft.com/office/drawing/2014/main" id="{62E22000-1870-D647-8537-14EB441F4E71}"/>
                    </a:ext>
                  </a:extLst>
                </p:cNvPr>
                <p:cNvGrpSpPr/>
                <p:nvPr/>
              </p:nvGrpSpPr>
              <p:grpSpPr>
                <a:xfrm rot="1413875">
                  <a:off x="1601257" y="641823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1866" name="组合 465">
                    <a:extLst>
                      <a:ext uri="{FF2B5EF4-FFF2-40B4-BE49-F238E27FC236}">
                        <a16:creationId xmlns:a16="http://schemas.microsoft.com/office/drawing/2014/main" id="{2AE2B6F3-E732-8040-A6CA-E1231B875630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1868" name="矩形 467">
                      <a:extLst>
                        <a:ext uri="{FF2B5EF4-FFF2-40B4-BE49-F238E27FC236}">
                          <a16:creationId xmlns:a16="http://schemas.microsoft.com/office/drawing/2014/main" id="{02C8E6C5-3CB9-8449-83DC-4B92CFBE0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69" name="矩形 468">
                      <a:extLst>
                        <a:ext uri="{FF2B5EF4-FFF2-40B4-BE49-F238E27FC236}">
                          <a16:creationId xmlns:a16="http://schemas.microsoft.com/office/drawing/2014/main" id="{30A5EF0F-2E59-0E40-84D1-3E061CC62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70" name="矩形 469">
                      <a:extLst>
                        <a:ext uri="{FF2B5EF4-FFF2-40B4-BE49-F238E27FC236}">
                          <a16:creationId xmlns:a16="http://schemas.microsoft.com/office/drawing/2014/main" id="{B2E82164-0049-5443-A8FE-CF6C2FC8E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71" name="矩形 470">
                      <a:extLst>
                        <a:ext uri="{FF2B5EF4-FFF2-40B4-BE49-F238E27FC236}">
                          <a16:creationId xmlns:a16="http://schemas.microsoft.com/office/drawing/2014/main" id="{2713C751-97BF-2F4A-8EDE-7CB879F38B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72" name="矩形 471">
                      <a:extLst>
                        <a:ext uri="{FF2B5EF4-FFF2-40B4-BE49-F238E27FC236}">
                          <a16:creationId xmlns:a16="http://schemas.microsoft.com/office/drawing/2014/main" id="{0C3DC388-9F8F-6C4C-B0C4-604A5C2BF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67" name="椭圆 466">
                        <a:extLst>
                          <a:ext uri="{FF2B5EF4-FFF2-40B4-BE49-F238E27FC236}">
                            <a16:creationId xmlns:a16="http://schemas.microsoft.com/office/drawing/2014/main" id="{5AFA1CFF-FB26-1442-A128-73A521007EC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67" name="椭圆 466">
                        <a:extLst>
                          <a:ext uri="{FF2B5EF4-FFF2-40B4-BE49-F238E27FC236}">
                            <a16:creationId xmlns:a16="http://schemas.microsoft.com/office/drawing/2014/main" id="{5AFA1CFF-FB26-1442-A128-73A521007EC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37"/>
                        <a:stretch>
                          <a:fillRect l="-55556" t="-22727" b="-15909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11" name="组合 407">
                  <a:extLst>
                    <a:ext uri="{FF2B5EF4-FFF2-40B4-BE49-F238E27FC236}">
                      <a16:creationId xmlns:a16="http://schemas.microsoft.com/office/drawing/2014/main" id="{CFD5D60D-90E1-9B41-8DA3-8E00E637393F}"/>
                    </a:ext>
                  </a:extLst>
                </p:cNvPr>
                <p:cNvGrpSpPr/>
                <p:nvPr/>
              </p:nvGrpSpPr>
              <p:grpSpPr>
                <a:xfrm rot="20526734">
                  <a:off x="610981" y="446729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1859" name="组合 458">
                    <a:extLst>
                      <a:ext uri="{FF2B5EF4-FFF2-40B4-BE49-F238E27FC236}">
                        <a16:creationId xmlns:a16="http://schemas.microsoft.com/office/drawing/2014/main" id="{48A6240F-3F4F-3F47-9486-98DFACA3B6CE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1861" name="矩形 460">
                      <a:extLst>
                        <a:ext uri="{FF2B5EF4-FFF2-40B4-BE49-F238E27FC236}">
                          <a16:creationId xmlns:a16="http://schemas.microsoft.com/office/drawing/2014/main" id="{1F6AD24B-C356-7A45-8FDF-68587A45A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62" name="矩形 461">
                      <a:extLst>
                        <a:ext uri="{FF2B5EF4-FFF2-40B4-BE49-F238E27FC236}">
                          <a16:creationId xmlns:a16="http://schemas.microsoft.com/office/drawing/2014/main" id="{16254D75-2A2F-6F4A-992D-21C6547F5B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63" name="矩形 462">
                      <a:extLst>
                        <a:ext uri="{FF2B5EF4-FFF2-40B4-BE49-F238E27FC236}">
                          <a16:creationId xmlns:a16="http://schemas.microsoft.com/office/drawing/2014/main" id="{162B4F43-A93E-7C4F-B670-88318A290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64" name="矩形 463">
                      <a:extLst>
                        <a:ext uri="{FF2B5EF4-FFF2-40B4-BE49-F238E27FC236}">
                          <a16:creationId xmlns:a16="http://schemas.microsoft.com/office/drawing/2014/main" id="{2A9651E9-0830-E442-8D85-30FFBBD23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65" name="矩形 464">
                      <a:extLst>
                        <a:ext uri="{FF2B5EF4-FFF2-40B4-BE49-F238E27FC236}">
                          <a16:creationId xmlns:a16="http://schemas.microsoft.com/office/drawing/2014/main" id="{D3DB81D9-06BA-104B-8A3C-1C9D7B680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60" name="椭圆 459">
                        <a:extLst>
                          <a:ext uri="{FF2B5EF4-FFF2-40B4-BE49-F238E27FC236}">
                            <a16:creationId xmlns:a16="http://schemas.microsoft.com/office/drawing/2014/main" id="{9D8CCFC8-919F-5642-A645-A32CF94EBFD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60" name="椭圆 459">
                        <a:extLst>
                          <a:ext uri="{FF2B5EF4-FFF2-40B4-BE49-F238E27FC236}">
                            <a16:creationId xmlns:a16="http://schemas.microsoft.com/office/drawing/2014/main" id="{9D8CCFC8-919F-5642-A645-A32CF94EBFD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38"/>
                        <a:stretch>
                          <a:fillRect l="-42222" r="-11111" b="-43182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12" name="组合 408">
                  <a:extLst>
                    <a:ext uri="{FF2B5EF4-FFF2-40B4-BE49-F238E27FC236}">
                      <a16:creationId xmlns:a16="http://schemas.microsoft.com/office/drawing/2014/main" id="{34EB0F44-B3EC-E543-BBBD-36060953FCB2}"/>
                    </a:ext>
                  </a:extLst>
                </p:cNvPr>
                <p:cNvGrpSpPr/>
                <p:nvPr/>
              </p:nvGrpSpPr>
              <p:grpSpPr>
                <a:xfrm rot="21378309">
                  <a:off x="1542533" y="2288276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1852" name="组合 451">
                    <a:extLst>
                      <a:ext uri="{FF2B5EF4-FFF2-40B4-BE49-F238E27FC236}">
                        <a16:creationId xmlns:a16="http://schemas.microsoft.com/office/drawing/2014/main" id="{464A724D-F75C-0142-9121-D1DDA53B277D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1854" name="矩形 453">
                      <a:extLst>
                        <a:ext uri="{FF2B5EF4-FFF2-40B4-BE49-F238E27FC236}">
                          <a16:creationId xmlns:a16="http://schemas.microsoft.com/office/drawing/2014/main" id="{705F5E08-7FC6-C74D-BA9A-157D99AE36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5" name="矩形 454">
                      <a:extLst>
                        <a:ext uri="{FF2B5EF4-FFF2-40B4-BE49-F238E27FC236}">
                          <a16:creationId xmlns:a16="http://schemas.microsoft.com/office/drawing/2014/main" id="{9BCDC2CF-B339-134C-8434-08388EEA9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6" name="矩形 455">
                      <a:extLst>
                        <a:ext uri="{FF2B5EF4-FFF2-40B4-BE49-F238E27FC236}">
                          <a16:creationId xmlns:a16="http://schemas.microsoft.com/office/drawing/2014/main" id="{60655D62-41C9-554C-AECA-D2331C90D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7" name="矩形 456">
                      <a:extLst>
                        <a:ext uri="{FF2B5EF4-FFF2-40B4-BE49-F238E27FC236}">
                          <a16:creationId xmlns:a16="http://schemas.microsoft.com/office/drawing/2014/main" id="{2B254EC6-8585-5B41-A186-E9427260A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8" name="矩形 457">
                      <a:extLst>
                        <a:ext uri="{FF2B5EF4-FFF2-40B4-BE49-F238E27FC236}">
                          <a16:creationId xmlns:a16="http://schemas.microsoft.com/office/drawing/2014/main" id="{25E13267-9583-1F49-8453-25529C79B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53" name="椭圆 452">
                        <a:extLst>
                          <a:ext uri="{FF2B5EF4-FFF2-40B4-BE49-F238E27FC236}">
                            <a16:creationId xmlns:a16="http://schemas.microsoft.com/office/drawing/2014/main" id="{4D444140-9D3B-CE45-93DB-1D2672E5EA5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1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53" name="椭圆 452">
                        <a:extLst>
                          <a:ext uri="{FF2B5EF4-FFF2-40B4-BE49-F238E27FC236}">
                            <a16:creationId xmlns:a16="http://schemas.microsoft.com/office/drawing/2014/main" id="{4D444140-9D3B-CE45-93DB-1D2672E5EA5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1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39"/>
                        <a:stretch>
                          <a:fillRect l="-37778" r="-2222" b="-22222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13" name="组合 409">
                  <a:extLst>
                    <a:ext uri="{FF2B5EF4-FFF2-40B4-BE49-F238E27FC236}">
                      <a16:creationId xmlns:a16="http://schemas.microsoft.com/office/drawing/2014/main" id="{2CE25643-4569-8C4B-8436-47B15501B99D}"/>
                    </a:ext>
                  </a:extLst>
                </p:cNvPr>
                <p:cNvGrpSpPr/>
                <p:nvPr/>
              </p:nvGrpSpPr>
              <p:grpSpPr>
                <a:xfrm rot="211740">
                  <a:off x="651448" y="2700992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1845" name="组合 444">
                    <a:extLst>
                      <a:ext uri="{FF2B5EF4-FFF2-40B4-BE49-F238E27FC236}">
                        <a16:creationId xmlns:a16="http://schemas.microsoft.com/office/drawing/2014/main" id="{7AB77E27-CC6D-8443-BE68-AC67AE9DB76D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1847" name="矩形 446">
                      <a:extLst>
                        <a:ext uri="{FF2B5EF4-FFF2-40B4-BE49-F238E27FC236}">
                          <a16:creationId xmlns:a16="http://schemas.microsoft.com/office/drawing/2014/main" id="{B9C62581-CB3E-994F-BAB7-80142EE725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8" name="矩形 447">
                      <a:extLst>
                        <a:ext uri="{FF2B5EF4-FFF2-40B4-BE49-F238E27FC236}">
                          <a16:creationId xmlns:a16="http://schemas.microsoft.com/office/drawing/2014/main" id="{78D6B5CE-EEAD-9E4A-BCA2-37E4452B8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9" name="矩形 448">
                      <a:extLst>
                        <a:ext uri="{FF2B5EF4-FFF2-40B4-BE49-F238E27FC236}">
                          <a16:creationId xmlns:a16="http://schemas.microsoft.com/office/drawing/2014/main" id="{C088FB0A-4D6C-8341-896C-D0B8F8128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0" name="矩形 449">
                      <a:extLst>
                        <a:ext uri="{FF2B5EF4-FFF2-40B4-BE49-F238E27FC236}">
                          <a16:creationId xmlns:a16="http://schemas.microsoft.com/office/drawing/2014/main" id="{44B5F65E-2E06-744F-B832-CE0E660C6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1" name="矩形 450">
                      <a:extLst>
                        <a:ext uri="{FF2B5EF4-FFF2-40B4-BE49-F238E27FC236}">
                          <a16:creationId xmlns:a16="http://schemas.microsoft.com/office/drawing/2014/main" id="{BF82964D-DCBC-8743-9234-7E01EBB8D2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6" name="椭圆 445">
                        <a:extLst>
                          <a:ext uri="{FF2B5EF4-FFF2-40B4-BE49-F238E27FC236}">
                            <a16:creationId xmlns:a16="http://schemas.microsoft.com/office/drawing/2014/main" id="{9DD5BB53-F42D-B34D-96BB-CC288FF5137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46" name="椭圆 445">
                        <a:extLst>
                          <a:ext uri="{FF2B5EF4-FFF2-40B4-BE49-F238E27FC236}">
                            <a16:creationId xmlns:a16="http://schemas.microsoft.com/office/drawing/2014/main" id="{9DD5BB53-F42D-B34D-96BB-CC288FF5137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40"/>
                        <a:stretch>
                          <a:fillRect l="-34091" b="-20455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14" name="组合 410">
                  <a:extLst>
                    <a:ext uri="{FF2B5EF4-FFF2-40B4-BE49-F238E27FC236}">
                      <a16:creationId xmlns:a16="http://schemas.microsoft.com/office/drawing/2014/main" id="{0EA75D3D-BE9E-2843-84E6-D114BB5A9859}"/>
                    </a:ext>
                  </a:extLst>
                </p:cNvPr>
                <p:cNvGrpSpPr/>
                <p:nvPr/>
              </p:nvGrpSpPr>
              <p:grpSpPr>
                <a:xfrm rot="21317113">
                  <a:off x="1247187" y="2783873"/>
                  <a:ext cx="410088" cy="421052"/>
                  <a:chOff x="3179009" y="3330270"/>
                  <a:chExt cx="644403" cy="661630"/>
                </a:xfrm>
              </p:grpSpPr>
              <p:grpSp>
                <p:nvGrpSpPr>
                  <p:cNvPr id="1838" name="组合 437">
                    <a:extLst>
                      <a:ext uri="{FF2B5EF4-FFF2-40B4-BE49-F238E27FC236}">
                        <a16:creationId xmlns:a16="http://schemas.microsoft.com/office/drawing/2014/main" id="{FFE36D66-9C94-F049-A1E0-F8293E8A0CCD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1840" name="矩形 439">
                      <a:extLst>
                        <a:ext uri="{FF2B5EF4-FFF2-40B4-BE49-F238E27FC236}">
                          <a16:creationId xmlns:a16="http://schemas.microsoft.com/office/drawing/2014/main" id="{73B54F76-71A0-ED4D-AFB7-C5414E77A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1" name="矩形 440">
                      <a:extLst>
                        <a:ext uri="{FF2B5EF4-FFF2-40B4-BE49-F238E27FC236}">
                          <a16:creationId xmlns:a16="http://schemas.microsoft.com/office/drawing/2014/main" id="{3B239340-44B7-F844-AEF4-36278A70D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2" name="矩形 441">
                      <a:extLst>
                        <a:ext uri="{FF2B5EF4-FFF2-40B4-BE49-F238E27FC236}">
                          <a16:creationId xmlns:a16="http://schemas.microsoft.com/office/drawing/2014/main" id="{BF850FFA-1605-9845-B33E-1B2441C79C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3" name="矩形 442">
                      <a:extLst>
                        <a:ext uri="{FF2B5EF4-FFF2-40B4-BE49-F238E27FC236}">
                          <a16:creationId xmlns:a16="http://schemas.microsoft.com/office/drawing/2014/main" id="{7EAC9FF9-7048-364E-BF44-D74C3041B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4" name="矩形 443">
                      <a:extLst>
                        <a:ext uri="{FF2B5EF4-FFF2-40B4-BE49-F238E27FC236}">
                          <a16:creationId xmlns:a16="http://schemas.microsoft.com/office/drawing/2014/main" id="{429C7247-0334-494A-89CE-C5FA8B758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9" name="椭圆 438">
                        <a:extLst>
                          <a:ext uri="{FF2B5EF4-FFF2-40B4-BE49-F238E27FC236}">
                            <a16:creationId xmlns:a16="http://schemas.microsoft.com/office/drawing/2014/main" id="{9C58699F-1D64-8643-A884-2AA81B4E858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779805">
                        <a:off x="3267209" y="3523900"/>
                        <a:ext cx="467999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9" name="椭圆 438">
                        <a:extLst>
                          <a:ext uri="{FF2B5EF4-FFF2-40B4-BE49-F238E27FC236}">
                            <a16:creationId xmlns:a16="http://schemas.microsoft.com/office/drawing/2014/main" id="{9C58699F-1D64-8643-A884-2AA81B4E85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20779805">
                        <a:off x="3267209" y="3523900"/>
                        <a:ext cx="467999" cy="468000"/>
                      </a:xfrm>
                      <a:prstGeom prst="ellipse">
                        <a:avLst/>
                      </a:prstGeom>
                      <a:blipFill>
                        <a:blip r:embed="rId41"/>
                        <a:stretch>
                          <a:fillRect l="-45455" r="-13636" b="-43182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15" name="组合 411">
                  <a:extLst>
                    <a:ext uri="{FF2B5EF4-FFF2-40B4-BE49-F238E27FC236}">
                      <a16:creationId xmlns:a16="http://schemas.microsoft.com/office/drawing/2014/main" id="{F2DFC74A-F741-FD4F-85E0-6B0BDA4C5348}"/>
                    </a:ext>
                  </a:extLst>
                </p:cNvPr>
                <p:cNvGrpSpPr/>
                <p:nvPr/>
              </p:nvGrpSpPr>
              <p:grpSpPr>
                <a:xfrm>
                  <a:off x="1856357" y="1307902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1831" name="组合 430">
                    <a:extLst>
                      <a:ext uri="{FF2B5EF4-FFF2-40B4-BE49-F238E27FC236}">
                        <a16:creationId xmlns:a16="http://schemas.microsoft.com/office/drawing/2014/main" id="{A4792F2B-1E74-AA49-A0E3-C52465D5F99E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1833" name="矩形 432">
                      <a:extLst>
                        <a:ext uri="{FF2B5EF4-FFF2-40B4-BE49-F238E27FC236}">
                          <a16:creationId xmlns:a16="http://schemas.microsoft.com/office/drawing/2014/main" id="{2D8DC60C-B6A8-D24F-9149-817F06894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34" name="矩形 433">
                      <a:extLst>
                        <a:ext uri="{FF2B5EF4-FFF2-40B4-BE49-F238E27FC236}">
                          <a16:creationId xmlns:a16="http://schemas.microsoft.com/office/drawing/2014/main" id="{BF2720BE-E0E8-E24E-8DA5-4DD42F937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35" name="矩形 434">
                      <a:extLst>
                        <a:ext uri="{FF2B5EF4-FFF2-40B4-BE49-F238E27FC236}">
                          <a16:creationId xmlns:a16="http://schemas.microsoft.com/office/drawing/2014/main" id="{F29C418D-C75F-EC46-A7A0-5C5FB8319B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36" name="矩形 435">
                      <a:extLst>
                        <a:ext uri="{FF2B5EF4-FFF2-40B4-BE49-F238E27FC236}">
                          <a16:creationId xmlns:a16="http://schemas.microsoft.com/office/drawing/2014/main" id="{BF4F8C74-7877-3143-ACEC-75851FDC84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37" name="矩形 436">
                      <a:extLst>
                        <a:ext uri="{FF2B5EF4-FFF2-40B4-BE49-F238E27FC236}">
                          <a16:creationId xmlns:a16="http://schemas.microsoft.com/office/drawing/2014/main" id="{D12A41D5-775A-264C-B652-8CE865EF2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2" name="椭圆 431">
                        <a:extLst>
                          <a:ext uri="{FF2B5EF4-FFF2-40B4-BE49-F238E27FC236}">
                            <a16:creationId xmlns:a16="http://schemas.microsoft.com/office/drawing/2014/main" id="{39C84F50-A32C-8147-A8B0-B394A5CD21C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09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2" name="椭圆 431">
                        <a:extLst>
                          <a:ext uri="{FF2B5EF4-FFF2-40B4-BE49-F238E27FC236}">
                            <a16:creationId xmlns:a16="http://schemas.microsoft.com/office/drawing/2014/main" id="{39C84F50-A32C-8147-A8B0-B394A5CD21C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09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42"/>
                        <a:stretch>
                          <a:fillRect l="-33333" b="-17778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16" name="组合 412">
                  <a:extLst>
                    <a:ext uri="{FF2B5EF4-FFF2-40B4-BE49-F238E27FC236}">
                      <a16:creationId xmlns:a16="http://schemas.microsoft.com/office/drawing/2014/main" id="{B583B25E-CBC6-6C49-9B41-B615145DDF12}"/>
                    </a:ext>
                  </a:extLst>
                </p:cNvPr>
                <p:cNvGrpSpPr/>
                <p:nvPr/>
              </p:nvGrpSpPr>
              <p:grpSpPr>
                <a:xfrm rot="2640924">
                  <a:off x="2084619" y="1766409"/>
                  <a:ext cx="410088" cy="421050"/>
                  <a:chOff x="3179009" y="3330270"/>
                  <a:chExt cx="644403" cy="661628"/>
                </a:xfrm>
              </p:grpSpPr>
              <p:grpSp>
                <p:nvGrpSpPr>
                  <p:cNvPr id="1824" name="组合 423">
                    <a:extLst>
                      <a:ext uri="{FF2B5EF4-FFF2-40B4-BE49-F238E27FC236}">
                        <a16:creationId xmlns:a16="http://schemas.microsoft.com/office/drawing/2014/main" id="{1E0BC9B0-FFE2-BE4E-B35E-F0252C58406E}"/>
                      </a:ext>
                    </a:extLst>
                  </p:cNvPr>
                  <p:cNvGrpSpPr/>
                  <p:nvPr/>
                </p:nvGrpSpPr>
                <p:grpSpPr>
                  <a:xfrm>
                    <a:off x="3179009" y="3330270"/>
                    <a:ext cx="644403" cy="126000"/>
                    <a:chOff x="5751920" y="3148660"/>
                    <a:chExt cx="644403" cy="126000"/>
                  </a:xfrm>
                </p:grpSpPr>
                <p:sp>
                  <p:nvSpPr>
                    <p:cNvPr id="1826" name="矩形 425">
                      <a:extLst>
                        <a:ext uri="{FF2B5EF4-FFF2-40B4-BE49-F238E27FC236}">
                          <a16:creationId xmlns:a16="http://schemas.microsoft.com/office/drawing/2014/main" id="{43B7CB1D-7E90-9A49-989F-A99CA6B4AC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03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27" name="矩形 426">
                      <a:extLst>
                        <a:ext uri="{FF2B5EF4-FFF2-40B4-BE49-F238E27FC236}">
                          <a16:creationId xmlns:a16="http://schemas.microsoft.com/office/drawing/2014/main" id="{C6BF6F48-CEF6-7949-9977-EA4F24924B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723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28" name="矩形 427">
                      <a:extLst>
                        <a:ext uri="{FF2B5EF4-FFF2-40B4-BE49-F238E27FC236}">
                          <a16:creationId xmlns:a16="http://schemas.microsoft.com/office/drawing/2014/main" id="{F191D19A-D62A-9C4C-A936-C7DED89B6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122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29" name="矩形 428">
                      <a:extLst>
                        <a:ext uri="{FF2B5EF4-FFF2-40B4-BE49-F238E27FC236}">
                          <a16:creationId xmlns:a16="http://schemas.microsoft.com/office/drawing/2014/main" id="{DCA745F8-5ACB-1647-A3D1-89860F97A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1521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30" name="矩形 429">
                      <a:extLst>
                        <a:ext uri="{FF2B5EF4-FFF2-40B4-BE49-F238E27FC236}">
                          <a16:creationId xmlns:a16="http://schemas.microsoft.com/office/drawing/2014/main" id="{4AB03FE2-C578-3149-BCFB-A97442BE1F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1920" y="3148660"/>
                      <a:ext cx="126000" cy="12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204297" tIns="102147" rIns="204297" bIns="10214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5" name="椭圆 424">
                        <a:extLst>
                          <a:ext uri="{FF2B5EF4-FFF2-40B4-BE49-F238E27FC236}">
                            <a16:creationId xmlns:a16="http://schemas.microsoft.com/office/drawing/2014/main" id="{EAB08D9E-2323-CB41-ABE4-85789CCC482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204297" tIns="102147" rIns="204297" bIns="10214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25" name="椭圆 424">
                        <a:extLst>
                          <a:ext uri="{FF2B5EF4-FFF2-40B4-BE49-F238E27FC236}">
                            <a16:creationId xmlns:a16="http://schemas.microsoft.com/office/drawing/2014/main" id="{EAB08D9E-2323-CB41-ABE4-85789CCC48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67210" y="3523898"/>
                        <a:ext cx="468000" cy="468000"/>
                      </a:xfrm>
                      <a:prstGeom prst="ellipse">
                        <a:avLst/>
                      </a:prstGeom>
                      <a:blipFill>
                        <a:blip r:embed="rId43"/>
                        <a:stretch>
                          <a:fillRect l="-61364" t="-37778" b="-20000"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817" name="直接连接符 413">
                  <a:extLst>
                    <a:ext uri="{FF2B5EF4-FFF2-40B4-BE49-F238E27FC236}">
                      <a16:creationId xmlns:a16="http://schemas.microsoft.com/office/drawing/2014/main" id="{B37DD51B-0FEB-6F49-919A-CAB9E2B5CF51}"/>
                    </a:ext>
                  </a:extLst>
                </p:cNvPr>
                <p:cNvCxnSpPr>
                  <a:endCxn id="1874" idx="2"/>
                </p:cNvCxnSpPr>
                <p:nvPr/>
              </p:nvCxnSpPr>
              <p:spPr>
                <a:xfrm>
                  <a:off x="859439" y="857602"/>
                  <a:ext cx="178242" cy="2325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8" name="直接连接符 414">
                  <a:extLst>
                    <a:ext uri="{FF2B5EF4-FFF2-40B4-BE49-F238E27FC236}">
                      <a16:creationId xmlns:a16="http://schemas.microsoft.com/office/drawing/2014/main" id="{DA51D91B-7B15-6140-A6B9-08D5CC33B5DB}"/>
                    </a:ext>
                  </a:extLst>
                </p:cNvPr>
                <p:cNvCxnSpPr>
                  <a:stCxn id="1874" idx="6"/>
                </p:cNvCxnSpPr>
                <p:nvPr/>
              </p:nvCxnSpPr>
              <p:spPr>
                <a:xfrm rot="21060280" flipV="1">
                  <a:off x="1317233" y="983097"/>
                  <a:ext cx="338690" cy="1379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9" name="直接连接符 415">
                  <a:extLst>
                    <a:ext uri="{FF2B5EF4-FFF2-40B4-BE49-F238E27FC236}">
                      <a16:creationId xmlns:a16="http://schemas.microsoft.com/office/drawing/2014/main" id="{DEDD453B-8187-4540-A0B4-E9BEDECC28E0}"/>
                    </a:ext>
                  </a:extLst>
                </p:cNvPr>
                <p:cNvCxnSpPr>
                  <a:stCxn id="1860" idx="6"/>
                </p:cNvCxnSpPr>
                <p:nvPr/>
              </p:nvCxnSpPr>
              <p:spPr>
                <a:xfrm rot="21060280">
                  <a:off x="994328" y="618951"/>
                  <a:ext cx="633181" cy="27575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0" name="直接连接符 416">
                  <a:extLst>
                    <a:ext uri="{FF2B5EF4-FFF2-40B4-BE49-F238E27FC236}">
                      <a16:creationId xmlns:a16="http://schemas.microsoft.com/office/drawing/2014/main" id="{91FDDDC7-19A6-5A47-84D4-3A753CFB0AC7}"/>
                    </a:ext>
                  </a:extLst>
                </p:cNvPr>
                <p:cNvCxnSpPr>
                  <a:stCxn id="1832" idx="4"/>
                  <a:endCxn id="1825" idx="2"/>
                </p:cNvCxnSpPr>
                <p:nvPr/>
              </p:nvCxnSpPr>
              <p:spPr>
                <a:xfrm>
                  <a:off x="2061401" y="1728953"/>
                  <a:ext cx="78359" cy="1888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1" name="直接连接符 417">
                  <a:extLst>
                    <a:ext uri="{FF2B5EF4-FFF2-40B4-BE49-F238E27FC236}">
                      <a16:creationId xmlns:a16="http://schemas.microsoft.com/office/drawing/2014/main" id="{9FD53BA7-F740-FE41-AE38-09CC323A65D4}"/>
                    </a:ext>
                  </a:extLst>
                </p:cNvPr>
                <p:cNvCxnSpPr>
                  <a:stCxn id="1839" idx="1"/>
                  <a:endCxn id="1846" idx="6"/>
                </p:cNvCxnSpPr>
                <p:nvPr/>
              </p:nvCxnSpPr>
              <p:spPr>
                <a:xfrm flipH="1" flipV="1">
                  <a:off x="1001331" y="2982177"/>
                  <a:ext cx="322829" cy="69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2" name="直接连接符 418">
                  <a:extLst>
                    <a:ext uri="{FF2B5EF4-FFF2-40B4-BE49-F238E27FC236}">
                      <a16:creationId xmlns:a16="http://schemas.microsoft.com/office/drawing/2014/main" id="{A31C9A5A-546C-1142-82F5-623CDF6EAFF1}"/>
                    </a:ext>
                  </a:extLst>
                </p:cNvPr>
                <p:cNvCxnSpPr>
                  <a:stCxn id="1881" idx="4"/>
                  <a:endCxn id="1853" idx="2"/>
                </p:cNvCxnSpPr>
                <p:nvPr/>
              </p:nvCxnSpPr>
              <p:spPr>
                <a:xfrm>
                  <a:off x="1029453" y="2137050"/>
                  <a:ext cx="573492" cy="43283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3" name="直接连接符 419">
                  <a:extLst>
                    <a:ext uri="{FF2B5EF4-FFF2-40B4-BE49-F238E27FC236}">
                      <a16:creationId xmlns:a16="http://schemas.microsoft.com/office/drawing/2014/main" id="{697E7CBF-CEAE-3F49-AA73-A8E1E0AC3113}"/>
                    </a:ext>
                  </a:extLst>
                </p:cNvPr>
                <p:cNvCxnSpPr>
                  <a:stCxn id="1881" idx="6"/>
                  <a:endCxn id="1825" idx="3"/>
                </p:cNvCxnSpPr>
                <p:nvPr/>
              </p:nvCxnSpPr>
              <p:spPr>
                <a:xfrm>
                  <a:off x="1178366" y="1988136"/>
                  <a:ext cx="919594" cy="35664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3" name="矩形 696">
                <a:extLst>
                  <a:ext uri="{FF2B5EF4-FFF2-40B4-BE49-F238E27FC236}">
                    <a16:creationId xmlns:a16="http://schemas.microsoft.com/office/drawing/2014/main" id="{9F25DA81-E0E3-8E48-8A41-0C71B33B9779}"/>
                  </a:ext>
                </a:extLst>
              </p:cNvPr>
              <p:cNvSpPr/>
              <p:nvPr/>
            </p:nvSpPr>
            <p:spPr>
              <a:xfrm>
                <a:off x="509688" y="289001"/>
                <a:ext cx="2163488" cy="3160411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794" name="组合 240">
                <a:extLst>
                  <a:ext uri="{FF2B5EF4-FFF2-40B4-BE49-F238E27FC236}">
                    <a16:creationId xmlns:a16="http://schemas.microsoft.com/office/drawing/2014/main" id="{CF7469C3-46A0-8B43-ADE0-F7AE6AF2B736}"/>
                  </a:ext>
                </a:extLst>
              </p:cNvPr>
              <p:cNvGrpSpPr/>
              <p:nvPr/>
            </p:nvGrpSpPr>
            <p:grpSpPr>
              <a:xfrm>
                <a:off x="4345564" y="103689"/>
                <a:ext cx="6602545" cy="647199"/>
                <a:chOff x="4345564" y="86105"/>
                <a:chExt cx="6602545" cy="647199"/>
              </a:xfrm>
            </p:grpSpPr>
            <p:grpSp>
              <p:nvGrpSpPr>
                <p:cNvPr id="1795" name="组合 230">
                  <a:extLst>
                    <a:ext uri="{FF2B5EF4-FFF2-40B4-BE49-F238E27FC236}">
                      <a16:creationId xmlns:a16="http://schemas.microsoft.com/office/drawing/2014/main" id="{E8F48E86-9093-7C42-BEF9-7F0728B6DC31}"/>
                    </a:ext>
                  </a:extLst>
                </p:cNvPr>
                <p:cNvGrpSpPr/>
                <p:nvPr/>
              </p:nvGrpSpPr>
              <p:grpSpPr>
                <a:xfrm>
                  <a:off x="4380347" y="86105"/>
                  <a:ext cx="6567762" cy="647199"/>
                  <a:chOff x="4353971" y="103689"/>
                  <a:chExt cx="6567762" cy="647199"/>
                </a:xfrm>
              </p:grpSpPr>
              <p:sp>
                <p:nvSpPr>
                  <p:cNvPr id="1797" name="手杖形箭头 90">
                    <a:extLst>
                      <a:ext uri="{FF2B5EF4-FFF2-40B4-BE49-F238E27FC236}">
                        <a16:creationId xmlns:a16="http://schemas.microsoft.com/office/drawing/2014/main" id="{5433D926-60C5-FE40-9553-5A3350C769FE}"/>
                      </a:ext>
                    </a:extLst>
                  </p:cNvPr>
                  <p:cNvSpPr/>
                  <p:nvPr/>
                </p:nvSpPr>
                <p:spPr>
                  <a:xfrm flipH="1">
                    <a:off x="4353971" y="103689"/>
                    <a:ext cx="6554044" cy="282824"/>
                  </a:xfrm>
                  <a:prstGeom prst="uturnArrow">
                    <a:avLst>
                      <a:gd name="adj1" fmla="val 23057"/>
                      <a:gd name="adj2" fmla="val 25000"/>
                      <a:gd name="adj3" fmla="val 25100"/>
                      <a:gd name="adj4" fmla="val 25149"/>
                      <a:gd name="adj5" fmla="val 100000"/>
                    </a:avLst>
                  </a:prstGeom>
                  <a:solidFill>
                    <a:srgbClr val="999999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243264" tIns="121632" rIns="243264" bIns="12163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2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8" name="文本框 342">
                    <a:extLst>
                      <a:ext uri="{FF2B5EF4-FFF2-40B4-BE49-F238E27FC236}">
                        <a16:creationId xmlns:a16="http://schemas.microsoft.com/office/drawing/2014/main" id="{477A234F-282C-C447-8474-873402520E6D}"/>
                      </a:ext>
                    </a:extLst>
                  </p:cNvPr>
                  <p:cNvSpPr txBox="1"/>
                  <p:nvPr/>
                </p:nvSpPr>
                <p:spPr>
                  <a:xfrm>
                    <a:off x="6599176" y="117429"/>
                    <a:ext cx="4322557" cy="2887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800" b="1" dirty="0">
                        <a:solidFill>
                          <a:srgbClr val="76717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Feed back to improve neighborhood routing.</a:t>
                    </a:r>
                    <a:endParaRPr lang="zh-CN" altLang="en-US" sz="2800" b="1" dirty="0">
                      <a:solidFill>
                        <a:srgbClr val="76717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9" name="矩形 229">
                    <a:extLst>
                      <a:ext uri="{FF2B5EF4-FFF2-40B4-BE49-F238E27FC236}">
                        <a16:creationId xmlns:a16="http://schemas.microsoft.com/office/drawing/2014/main" id="{46263235-F109-8E49-ADB3-69C6E7529E5A}"/>
                      </a:ext>
                    </a:extLst>
                  </p:cNvPr>
                  <p:cNvSpPr/>
                  <p:nvPr/>
                </p:nvSpPr>
                <p:spPr>
                  <a:xfrm>
                    <a:off x="10844294" y="380956"/>
                    <a:ext cx="63630" cy="369932"/>
                  </a:xfrm>
                  <a:prstGeom prst="rect">
                    <a:avLst/>
                  </a:prstGeom>
                  <a:solidFill>
                    <a:srgbClr val="99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796" name="右箭头 697">
                  <a:extLst>
                    <a:ext uri="{FF2B5EF4-FFF2-40B4-BE49-F238E27FC236}">
                      <a16:creationId xmlns:a16="http://schemas.microsoft.com/office/drawing/2014/main" id="{832EABC8-E011-DA4B-99EA-790B7C7797D4}"/>
                    </a:ext>
                  </a:extLst>
                </p:cNvPr>
                <p:cNvSpPr/>
                <p:nvPr/>
              </p:nvSpPr>
              <p:spPr>
                <a:xfrm rot="5400000">
                  <a:off x="4323835" y="151898"/>
                  <a:ext cx="258397" cy="214939"/>
                </a:xfrm>
                <a:prstGeom prst="rightArrow">
                  <a:avLst>
                    <a:gd name="adj1" fmla="val 30227"/>
                    <a:gd name="adj2" fmla="val 42208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39067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759</Words>
  <Application>Microsoft Macintosh PowerPoint</Application>
  <PresentationFormat>Custom</PresentationFormat>
  <Paragraphs>174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Courier New</vt:lpstr>
      <vt:lpstr>Office 主题​​</vt:lpstr>
      <vt:lpstr>Disentangled Graph Convolutional Networks Jianxin Ma ( https://jianxinma.github.io ), Peng Cui ( http://cuip.thumedialab.com ), Kun Kuang, Xin Wang, Wenwu Zhu Department of Computer Science and Technology, Tsinghua University, Beijing, China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T136097</dc:creator>
  <cp:lastModifiedBy>Microsoft Office User</cp:lastModifiedBy>
  <cp:revision>311</cp:revision>
  <dcterms:created xsi:type="dcterms:W3CDTF">2018-08-09T09:02:52Z</dcterms:created>
  <dcterms:modified xsi:type="dcterms:W3CDTF">2019-06-06T02:07:50Z</dcterms:modified>
</cp:coreProperties>
</file>