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F2BE0-AC9C-9A4E-9FCE-2670C5917491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D9E6E-34A7-9143-869D-D2964174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C8DE-2C1A-814B-97E6-7EABDB301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76562-6433-3343-BACA-2A23AF1A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E223-8009-6D48-BC36-495A6EC4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372E-3209-0F42-A779-75A2F8D9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C3AB-8948-1349-A52C-4FDCD776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9">
            <a:extLst>
              <a:ext uri="{FF2B5EF4-FFF2-40B4-BE49-F238E27FC236}">
                <a16:creationId xmlns:a16="http://schemas.microsoft.com/office/drawing/2014/main" id="{05710606-193D-F841-B453-FC0A48889416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0" y="416970"/>
            <a:ext cx="958519" cy="864000"/>
          </a:xfrm>
          <a:prstGeom prst="rect">
            <a:avLst/>
          </a:prstGeom>
        </p:spPr>
      </p:pic>
      <p:pic>
        <p:nvPicPr>
          <p:cNvPr id="8" name="图片 11">
            <a:extLst>
              <a:ext uri="{FF2B5EF4-FFF2-40B4-BE49-F238E27FC236}">
                <a16:creationId xmlns:a16="http://schemas.microsoft.com/office/drawing/2014/main" id="{EE38AEEE-FE9F-1A44-A1B2-986FCA333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972" y="-218588"/>
            <a:ext cx="2848213" cy="21351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81E67-AD75-294B-ABE9-39B8FD412C3C}"/>
              </a:ext>
            </a:extLst>
          </p:cNvPr>
          <p:cNvCxnSpPr/>
          <p:nvPr userDrawn="1"/>
        </p:nvCxnSpPr>
        <p:spPr>
          <a:xfrm>
            <a:off x="863600" y="3555206"/>
            <a:ext cx="1046480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9D05-4E8E-234C-881B-8B7ECAF2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27A53-57E5-CC4E-A028-9244F18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0C8F-EC7D-DA44-B7FC-53DA6D61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2AE6-34E6-B645-989E-C04CAF82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380D-E829-0F41-B095-5FBC8E81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FD401-2AB6-DF47-92BC-76F3DF27D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6EAFD-AD6F-064E-84ED-1C9ED207C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8305-3793-754E-ABAE-EA0F1505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5D458-684C-0443-BACE-DC1A6144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42DC2-7D3A-9A4A-97AD-B72F43B4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37E5-2723-6B48-B619-3C0379C8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8A8C-5572-A242-BD95-C32CA026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B243-1C71-DC48-8CD6-531B5D27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905C-1410-4C46-9BC7-159C5EF4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21BD4-8F41-9E48-BE76-0E7C356B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C299-51B0-7C42-8EB2-BA17833D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C746D-7C47-4E47-9EFD-EC0046A8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F663-98DF-BF45-BF68-BD807BE8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BC58-1BE6-4641-A561-94BEEBF8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2487-882E-0F40-AE43-E691C6C8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6766-891B-4848-B0F9-7911DC04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B5CC-5D75-C940-BAF1-C7FA55607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1E73-5669-9848-AC4E-F898B6104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B88D-FF97-CA40-AE92-7EB8E557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F2339-94C2-A748-AE6C-DE56C313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7BDF8-4ADA-2441-B216-94AC791E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6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2AE-28DD-7D46-BF8E-B873FC22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6E51-70B2-204C-B323-02326432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3A1AD-A600-E54E-A522-E8BAC7BC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EADAA-9807-1D42-808C-B3BB3AB1D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27155-3C4E-9F4E-BE59-915A9B65B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E53B5-EBA3-ED41-9E6B-735932F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5FA5D-0C3C-FC47-BC19-579AE163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3F1A6-621B-8C44-8D39-35B13358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A39-F9BE-674D-BBE9-233927EC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CB3F4-F55A-0A48-B25E-5FBA4F85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90A3D-7149-104E-A7F2-959BB6B8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D495E-3EE6-B443-96A1-C5D59AA8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76614-93BA-F14D-B40E-CF9B76C2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C82DB-1153-5643-AC20-F4E37104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03B8-1A26-1E42-A5A7-63A74F1D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7AAF-FE58-264E-9F6F-0B4116E0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D2D6-72A1-CD43-897C-A5EBB9C6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7B7F2-F42F-B348-97F3-C7B3DF22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6459-1116-6444-81E6-8301A0CD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1742-F9A9-5B42-B60D-4E742258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C77BB-73EF-5948-A7D4-9964BA2A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0B24-0903-804E-9809-F8BD56AA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521F3-AE37-1E4E-B930-2B0B176C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502B5-5460-1048-9A2B-0F1A19700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7F243-BB46-744D-8916-08D1FFEA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6FD8-9BC6-0F45-9F87-7ACE7E88F34B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38135-5E1E-4247-A1F7-30E33806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83F3-3EA5-EA4B-A994-B182EBCD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BCE-222E-0241-B668-EF419684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EDD1E-25A6-6C43-A36F-741FF9D0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3D368-3448-C445-B2DF-F8614698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4556-2D11-8146-A42D-85AA86B36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itchFamily="2" charset="0"/>
              </a:defRPr>
            </a:lvl1pPr>
          </a:lstStyle>
          <a:p>
            <a:fld id="{60AF6FD8-9BC6-0F45-9F87-7ACE7E88F34B}" type="datetimeFigureOut">
              <a:rPr lang="en-US" smtClean="0"/>
              <a:pPr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3948-D9F8-454D-B38E-0933192BE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9251-4485-9E42-9028-343C2E278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" pitchFamily="2" charset="0"/>
              </a:defRPr>
            </a:lvl1pPr>
          </a:lstStyle>
          <a:p>
            <a:fld id="{BC1A6BCE-222E-0241-B668-EF419684D3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CEA24-B7B4-694C-AF82-FD1ADCFD1477}"/>
              </a:ext>
            </a:extLst>
          </p:cNvPr>
          <p:cNvSpPr/>
          <p:nvPr userDrawn="1"/>
        </p:nvSpPr>
        <p:spPr>
          <a:xfrm>
            <a:off x="0" y="0"/>
            <a:ext cx="12192000" cy="3651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0B94680-81D5-664F-A93D-5D85C7315A17}"/>
              </a:ext>
            </a:extLst>
          </p:cNvPr>
          <p:cNvSpPr txBox="1">
            <a:spLocks/>
          </p:cNvSpPr>
          <p:nvPr userDrawn="1"/>
        </p:nvSpPr>
        <p:spPr>
          <a:xfrm>
            <a:off x="0" y="49650"/>
            <a:ext cx="12192000" cy="317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30A0"/>
                </a:solidFill>
                <a:latin typeface="Times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Disentangled GCNs (ICML’19)</a:t>
            </a:r>
          </a:p>
        </p:txBody>
      </p:sp>
    </p:spTree>
    <p:extLst>
      <p:ext uri="{BB962C8B-B14F-4D97-AF65-F5344CB8AC3E}">
        <p14:creationId xmlns:p14="http://schemas.microsoft.com/office/powerpoint/2010/main" val="39183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7.png"/><Relationship Id="rId13" Type="http://schemas.openxmlformats.org/officeDocument/2006/relationships/image" Target="../media/image120.png"/><Relationship Id="rId26" Type="http://schemas.openxmlformats.org/officeDocument/2006/relationships/image" Target="../media/image18.png"/><Relationship Id="rId3" Type="http://schemas.openxmlformats.org/officeDocument/2006/relationships/image" Target="../media/image111.png"/><Relationship Id="rId21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5" Type="http://schemas.openxmlformats.org/officeDocument/2006/relationships/image" Target="../media/image15.png"/><Relationship Id="rId20" Type="http://schemas.openxmlformats.org/officeDocument/2006/relationships/image" Target="../media/image12.png"/><Relationship Id="rId16" Type="http://schemas.openxmlformats.org/officeDocument/2006/relationships/image" Target="../media/image150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23" Type="http://schemas.openxmlformats.org/officeDocument/2006/relationships/image" Target="../media/image110.png"/><Relationship Id="rId15" Type="http://schemas.openxmlformats.org/officeDocument/2006/relationships/image" Target="../media/image140.png"/><Relationship Id="rId28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7.png"/><Relationship Id="rId22" Type="http://schemas.openxmlformats.org/officeDocument/2006/relationships/image" Target="../media/image100.png"/><Relationship Id="rId27" Type="http://schemas.openxmlformats.org/officeDocument/2006/relationships/image" Target="../media/image19.png"/><Relationship Id="rId1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85A9-B7BC-D840-84F8-29ABAEF0D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95056"/>
            <a:ext cx="12192000" cy="1362694"/>
          </a:xfrm>
        </p:spPr>
        <p:txBody>
          <a:bodyPr>
            <a:normAutofit/>
          </a:bodyPr>
          <a:lstStyle/>
          <a:p>
            <a:r>
              <a:rPr lang="en-US" sz="4400" dirty="0"/>
              <a:t>Disentangled Graph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35CF6-3A07-1145-8F3B-C01A43C6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1978"/>
            <a:ext cx="9144000" cy="1445821"/>
          </a:xfrm>
        </p:spPr>
        <p:txBody>
          <a:bodyPr/>
          <a:lstStyle/>
          <a:p>
            <a:r>
              <a:rPr lang="en-US" dirty="0" err="1"/>
              <a:t>Jianxin</a:t>
            </a:r>
            <a:r>
              <a:rPr lang="en-US" dirty="0"/>
              <a:t> Ma, Peng Cui,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Kuang</a:t>
            </a:r>
            <a:r>
              <a:rPr lang="en-US" dirty="0"/>
              <a:t>, Xin Wang, </a:t>
            </a:r>
            <a:r>
              <a:rPr lang="en-US" dirty="0" err="1"/>
              <a:t>Wenwu</a:t>
            </a:r>
            <a:r>
              <a:rPr lang="en-US" dirty="0"/>
              <a:t> Zhu</a:t>
            </a:r>
          </a:p>
          <a:p>
            <a:r>
              <a:rPr lang="en-US" altLang="zh-CN" dirty="0"/>
              <a:t>Tsinghua University</a:t>
            </a:r>
          </a:p>
        </p:txBody>
      </p:sp>
    </p:spTree>
    <p:extLst>
      <p:ext uri="{BB962C8B-B14F-4D97-AF65-F5344CB8AC3E}">
        <p14:creationId xmlns:p14="http://schemas.microsoft.com/office/powerpoint/2010/main" val="232739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C04F-6F34-DB4A-BD5A-146EB2D2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21E-1A63-F545-9ADB-CDDB3F90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99"/>
            <a:ext cx="10515600" cy="5006995"/>
          </a:xfrm>
        </p:spPr>
        <p:txBody>
          <a:bodyPr>
            <a:normAutofit/>
          </a:bodyPr>
          <a:lstStyle/>
          <a:p>
            <a:r>
              <a:rPr lang="en-US" dirty="0"/>
              <a:t>The neighborhood of a node is formed due to </a:t>
            </a:r>
            <a:r>
              <a:rPr lang="en-US" i="1" dirty="0"/>
              <a:t>many latent factors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Existing GCNs convolute the neighborhood as a whole.</a:t>
            </a:r>
          </a:p>
          <a:p>
            <a:pPr lvl="1"/>
            <a:r>
              <a:rPr lang="en-US" dirty="0"/>
              <a:t>They do not distinguish between the latent factors.</a:t>
            </a:r>
          </a:p>
          <a:p>
            <a:pPr lvl="1"/>
            <a:r>
              <a:rPr lang="en-US" dirty="0"/>
              <a:t>Their node representations are thus not </a:t>
            </a:r>
            <a:r>
              <a:rPr lang="en-US" i="1" dirty="0"/>
              <a:t>robust</a:t>
            </a:r>
            <a:r>
              <a:rPr lang="en-US" dirty="0"/>
              <a:t>, and hardly </a:t>
            </a:r>
            <a:r>
              <a:rPr lang="en-US" i="1" dirty="0"/>
              <a:t>interpretable.</a:t>
            </a:r>
            <a:endParaRPr lang="en-US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AC51B43-36F1-2C4D-B140-59CF650EE8A3}"/>
              </a:ext>
            </a:extLst>
          </p:cNvPr>
          <p:cNvGrpSpPr/>
          <p:nvPr/>
        </p:nvGrpSpPr>
        <p:grpSpPr>
          <a:xfrm>
            <a:off x="1188157" y="2029418"/>
            <a:ext cx="9815686" cy="3035129"/>
            <a:chOff x="841269" y="1981583"/>
            <a:chExt cx="9815686" cy="3035129"/>
          </a:xfrm>
        </p:grpSpPr>
        <p:grpSp>
          <p:nvGrpSpPr>
            <p:cNvPr id="112" name="组合 109">
              <a:extLst>
                <a:ext uri="{FF2B5EF4-FFF2-40B4-BE49-F238E27FC236}">
                  <a16:creationId xmlns:a16="http://schemas.microsoft.com/office/drawing/2014/main" id="{EE64C612-7906-944F-990F-9540D8DA9A72}"/>
                </a:ext>
              </a:extLst>
            </p:cNvPr>
            <p:cNvGrpSpPr/>
            <p:nvPr/>
          </p:nvGrpSpPr>
          <p:grpSpPr>
            <a:xfrm>
              <a:off x="8494943" y="1981583"/>
              <a:ext cx="2162012" cy="3035129"/>
              <a:chOff x="975071" y="883737"/>
              <a:chExt cx="2853129" cy="4005392"/>
            </a:xfrm>
          </p:grpSpPr>
          <p:sp>
            <p:nvSpPr>
              <p:cNvPr id="113" name="任意多边形 199">
                <a:extLst>
                  <a:ext uri="{FF2B5EF4-FFF2-40B4-BE49-F238E27FC236}">
                    <a16:creationId xmlns:a16="http://schemas.microsoft.com/office/drawing/2014/main" id="{3A659CC2-0008-0F4B-8428-2568C5FBA5E0}"/>
                  </a:ext>
                </a:extLst>
              </p:cNvPr>
              <p:cNvSpPr/>
              <p:nvPr/>
            </p:nvSpPr>
            <p:spPr>
              <a:xfrm>
                <a:off x="975071" y="3308564"/>
                <a:ext cx="2056083" cy="1580565"/>
              </a:xfrm>
              <a:custGeom>
                <a:avLst/>
                <a:gdLst>
                  <a:gd name="connsiteX0" fmla="*/ 15 w 2056085"/>
                  <a:gd name="connsiteY0" fmla="*/ 752525 h 1580549"/>
                  <a:gd name="connsiteX1" fmla="*/ 361965 w 2056085"/>
                  <a:gd name="connsiteY1" fmla="*/ 542975 h 1580549"/>
                  <a:gd name="connsiteX2" fmla="*/ 790590 w 2056085"/>
                  <a:gd name="connsiteY2" fmla="*/ 628700 h 1580549"/>
                  <a:gd name="connsiteX3" fmla="*/ 1152540 w 2056085"/>
                  <a:gd name="connsiteY3" fmla="*/ 695375 h 1580549"/>
                  <a:gd name="connsiteX4" fmla="*/ 1238265 w 2056085"/>
                  <a:gd name="connsiteY4" fmla="*/ 476300 h 1580549"/>
                  <a:gd name="connsiteX5" fmla="*/ 1362090 w 2056085"/>
                  <a:gd name="connsiteY5" fmla="*/ 66725 h 1580549"/>
                  <a:gd name="connsiteX6" fmla="*/ 1962165 w 2056085"/>
                  <a:gd name="connsiteY6" fmla="*/ 76250 h 1580549"/>
                  <a:gd name="connsiteX7" fmla="*/ 2000265 w 2056085"/>
                  <a:gd name="connsiteY7" fmla="*/ 800150 h 1580549"/>
                  <a:gd name="connsiteX8" fmla="*/ 1428765 w 2056085"/>
                  <a:gd name="connsiteY8" fmla="*/ 1514525 h 1580549"/>
                  <a:gd name="connsiteX9" fmla="*/ 352440 w 2056085"/>
                  <a:gd name="connsiteY9" fmla="*/ 1466900 h 1580549"/>
                  <a:gd name="connsiteX10" fmla="*/ 15 w 2056085"/>
                  <a:gd name="connsiteY10" fmla="*/ 752525 h 158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56085" h="1580549">
                    <a:moveTo>
                      <a:pt x="15" y="752525"/>
                    </a:moveTo>
                    <a:cubicBezTo>
                      <a:pt x="1602" y="598538"/>
                      <a:pt x="230203" y="563612"/>
                      <a:pt x="361965" y="542975"/>
                    </a:cubicBezTo>
                    <a:cubicBezTo>
                      <a:pt x="493727" y="522338"/>
                      <a:pt x="790590" y="628700"/>
                      <a:pt x="790590" y="628700"/>
                    </a:cubicBezTo>
                    <a:cubicBezTo>
                      <a:pt x="922352" y="654100"/>
                      <a:pt x="1077928" y="720775"/>
                      <a:pt x="1152540" y="695375"/>
                    </a:cubicBezTo>
                    <a:cubicBezTo>
                      <a:pt x="1227152" y="669975"/>
                      <a:pt x="1203340" y="581075"/>
                      <a:pt x="1238265" y="476300"/>
                    </a:cubicBezTo>
                    <a:cubicBezTo>
                      <a:pt x="1273190" y="371525"/>
                      <a:pt x="1241440" y="133400"/>
                      <a:pt x="1362090" y="66725"/>
                    </a:cubicBezTo>
                    <a:cubicBezTo>
                      <a:pt x="1482740" y="50"/>
                      <a:pt x="1855803" y="-45988"/>
                      <a:pt x="1962165" y="76250"/>
                    </a:cubicBezTo>
                    <a:cubicBezTo>
                      <a:pt x="2068528" y="198487"/>
                      <a:pt x="2089165" y="560437"/>
                      <a:pt x="2000265" y="800150"/>
                    </a:cubicBezTo>
                    <a:cubicBezTo>
                      <a:pt x="1911365" y="1039863"/>
                      <a:pt x="1703403" y="1403400"/>
                      <a:pt x="1428765" y="1514525"/>
                    </a:cubicBezTo>
                    <a:cubicBezTo>
                      <a:pt x="1154127" y="1625650"/>
                      <a:pt x="585802" y="1587550"/>
                      <a:pt x="352440" y="1466900"/>
                    </a:cubicBezTo>
                    <a:cubicBezTo>
                      <a:pt x="119078" y="1346250"/>
                      <a:pt x="-1572" y="906512"/>
                      <a:pt x="15" y="752525"/>
                    </a:cubicBezTo>
                    <a:close/>
                  </a:path>
                </a:pathLst>
              </a:custGeom>
              <a:solidFill>
                <a:srgbClr val="7030A0">
                  <a:alpha val="20000"/>
                </a:srgbClr>
              </a:solidFill>
              <a:ln w="2540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4" name="任意多边形 198">
                <a:extLst>
                  <a:ext uri="{FF2B5EF4-FFF2-40B4-BE49-F238E27FC236}">
                    <a16:creationId xmlns:a16="http://schemas.microsoft.com/office/drawing/2014/main" id="{9624DE75-57E1-5B4A-B819-0591E45640B3}"/>
                  </a:ext>
                </a:extLst>
              </p:cNvPr>
              <p:cNvSpPr/>
              <p:nvPr/>
            </p:nvSpPr>
            <p:spPr>
              <a:xfrm>
                <a:off x="2664423" y="2161243"/>
                <a:ext cx="1163777" cy="1397314"/>
              </a:xfrm>
              <a:custGeom>
                <a:avLst/>
                <a:gdLst>
                  <a:gd name="connsiteX0" fmla="*/ 453787 w 1163779"/>
                  <a:gd name="connsiteY0" fmla="*/ 14338 h 1397301"/>
                  <a:gd name="connsiteX1" fmla="*/ 44212 w 1163779"/>
                  <a:gd name="connsiteY1" fmla="*/ 42913 h 1397301"/>
                  <a:gd name="connsiteX2" fmla="*/ 25162 w 1163779"/>
                  <a:gd name="connsiteY2" fmla="*/ 395338 h 1397301"/>
                  <a:gd name="connsiteX3" fmla="*/ 168037 w 1163779"/>
                  <a:gd name="connsiteY3" fmla="*/ 1004938 h 1397301"/>
                  <a:gd name="connsiteX4" fmla="*/ 644287 w 1163779"/>
                  <a:gd name="connsiteY4" fmla="*/ 1395463 h 1397301"/>
                  <a:gd name="connsiteX5" fmla="*/ 1139587 w 1163779"/>
                  <a:gd name="connsiteY5" fmla="*/ 1128763 h 1397301"/>
                  <a:gd name="connsiteX6" fmla="*/ 1044337 w 1163779"/>
                  <a:gd name="connsiteY6" fmla="*/ 614413 h 1397301"/>
                  <a:gd name="connsiteX7" fmla="*/ 672862 w 1163779"/>
                  <a:gd name="connsiteY7" fmla="*/ 319138 h 1397301"/>
                  <a:gd name="connsiteX8" fmla="*/ 815737 w 1163779"/>
                  <a:gd name="connsiteY8" fmla="*/ 119113 h 1397301"/>
                  <a:gd name="connsiteX9" fmla="*/ 453787 w 1163779"/>
                  <a:gd name="connsiteY9" fmla="*/ 14338 h 139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3779" h="1397301">
                    <a:moveTo>
                      <a:pt x="453787" y="14338"/>
                    </a:moveTo>
                    <a:cubicBezTo>
                      <a:pt x="325200" y="1638"/>
                      <a:pt x="115649" y="-20587"/>
                      <a:pt x="44212" y="42913"/>
                    </a:cubicBezTo>
                    <a:cubicBezTo>
                      <a:pt x="-27225" y="106413"/>
                      <a:pt x="4525" y="235001"/>
                      <a:pt x="25162" y="395338"/>
                    </a:cubicBezTo>
                    <a:cubicBezTo>
                      <a:pt x="45799" y="555675"/>
                      <a:pt x="64849" y="838251"/>
                      <a:pt x="168037" y="1004938"/>
                    </a:cubicBezTo>
                    <a:cubicBezTo>
                      <a:pt x="271224" y="1171626"/>
                      <a:pt x="482362" y="1374826"/>
                      <a:pt x="644287" y="1395463"/>
                    </a:cubicBezTo>
                    <a:cubicBezTo>
                      <a:pt x="806212" y="1416100"/>
                      <a:pt x="1072912" y="1258938"/>
                      <a:pt x="1139587" y="1128763"/>
                    </a:cubicBezTo>
                    <a:cubicBezTo>
                      <a:pt x="1206262" y="998588"/>
                      <a:pt x="1122125" y="749351"/>
                      <a:pt x="1044337" y="614413"/>
                    </a:cubicBezTo>
                    <a:cubicBezTo>
                      <a:pt x="966550" y="479476"/>
                      <a:pt x="710962" y="401688"/>
                      <a:pt x="672862" y="319138"/>
                    </a:cubicBezTo>
                    <a:cubicBezTo>
                      <a:pt x="634762" y="236588"/>
                      <a:pt x="850662" y="171501"/>
                      <a:pt x="815737" y="119113"/>
                    </a:cubicBezTo>
                    <a:cubicBezTo>
                      <a:pt x="780812" y="66726"/>
                      <a:pt x="582374" y="27038"/>
                      <a:pt x="453787" y="14338"/>
                    </a:cubicBez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5" name="任意多边形 196">
                <a:extLst>
                  <a:ext uri="{FF2B5EF4-FFF2-40B4-BE49-F238E27FC236}">
                    <a16:creationId xmlns:a16="http://schemas.microsoft.com/office/drawing/2014/main" id="{BAF8D6EF-BEFF-7647-BB92-BD3853B5C3D2}"/>
                  </a:ext>
                </a:extLst>
              </p:cNvPr>
              <p:cNvSpPr/>
              <p:nvPr/>
            </p:nvSpPr>
            <p:spPr>
              <a:xfrm rot="21066770">
                <a:off x="1067793" y="883737"/>
                <a:ext cx="2194054" cy="1423781"/>
              </a:xfrm>
              <a:custGeom>
                <a:avLst/>
                <a:gdLst>
                  <a:gd name="connsiteX0" fmla="*/ 3151 w 2415671"/>
                  <a:gd name="connsiteY0" fmla="*/ 154195 h 1402733"/>
                  <a:gd name="connsiteX1" fmla="*/ 336526 w 2415671"/>
                  <a:gd name="connsiteY1" fmla="*/ 1182895 h 1402733"/>
                  <a:gd name="connsiteX2" fmla="*/ 1479526 w 2415671"/>
                  <a:gd name="connsiteY2" fmla="*/ 1354345 h 1402733"/>
                  <a:gd name="connsiteX3" fmla="*/ 2412976 w 2415671"/>
                  <a:gd name="connsiteY3" fmla="*/ 535195 h 1402733"/>
                  <a:gd name="connsiteX4" fmla="*/ 1184251 w 2415671"/>
                  <a:gd name="connsiteY4" fmla="*/ 220870 h 1402733"/>
                  <a:gd name="connsiteX5" fmla="*/ 479401 w 2415671"/>
                  <a:gd name="connsiteY5" fmla="*/ 11320 h 1402733"/>
                  <a:gd name="connsiteX6" fmla="*/ 3151 w 2415671"/>
                  <a:gd name="connsiteY6" fmla="*/ 154195 h 140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5671" h="1402733">
                    <a:moveTo>
                      <a:pt x="3151" y="154195"/>
                    </a:moveTo>
                    <a:cubicBezTo>
                      <a:pt x="-20661" y="349457"/>
                      <a:pt x="90464" y="982870"/>
                      <a:pt x="336526" y="1182895"/>
                    </a:cubicBezTo>
                    <a:cubicBezTo>
                      <a:pt x="582588" y="1382920"/>
                      <a:pt x="1133451" y="1462295"/>
                      <a:pt x="1479526" y="1354345"/>
                    </a:cubicBezTo>
                    <a:cubicBezTo>
                      <a:pt x="1825601" y="1246395"/>
                      <a:pt x="2462189" y="724108"/>
                      <a:pt x="2412976" y="535195"/>
                    </a:cubicBezTo>
                    <a:cubicBezTo>
                      <a:pt x="2363764" y="346283"/>
                      <a:pt x="1506514" y="308183"/>
                      <a:pt x="1184251" y="220870"/>
                    </a:cubicBezTo>
                    <a:cubicBezTo>
                      <a:pt x="861988" y="133557"/>
                      <a:pt x="681013" y="22432"/>
                      <a:pt x="479401" y="11320"/>
                    </a:cubicBezTo>
                    <a:cubicBezTo>
                      <a:pt x="277789" y="208"/>
                      <a:pt x="26963" y="-41067"/>
                      <a:pt x="3151" y="154195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2540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16" name="直接连接符 99">
                <a:extLst>
                  <a:ext uri="{FF2B5EF4-FFF2-40B4-BE49-F238E27FC236}">
                    <a16:creationId xmlns:a16="http://schemas.microsoft.com/office/drawing/2014/main" id="{09B754C7-3408-8D44-BB00-A1BE7D8622DA}"/>
                  </a:ext>
                </a:extLst>
              </p:cNvPr>
              <p:cNvCxnSpPr>
                <a:stCxn id="168" idx="3"/>
                <a:endCxn id="154" idx="7"/>
              </p:cNvCxnSpPr>
              <p:nvPr/>
            </p:nvCxnSpPr>
            <p:spPr>
              <a:xfrm flipH="1">
                <a:off x="2359673" y="4048394"/>
                <a:ext cx="170564" cy="3306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69">
                <a:extLst>
                  <a:ext uri="{FF2B5EF4-FFF2-40B4-BE49-F238E27FC236}">
                    <a16:creationId xmlns:a16="http://schemas.microsoft.com/office/drawing/2014/main" id="{87E21240-DBB7-6B49-B8C5-9D1488960B91}"/>
                  </a:ext>
                </a:extLst>
              </p:cNvPr>
              <p:cNvCxnSpPr>
                <a:stCxn id="196" idx="4"/>
                <a:endCxn id="154" idx="0"/>
              </p:cNvCxnSpPr>
              <p:nvPr/>
            </p:nvCxnSpPr>
            <p:spPr>
              <a:xfrm>
                <a:off x="1707027" y="3342236"/>
                <a:ext cx="502626" cy="10259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70">
                <a:extLst>
                  <a:ext uri="{FF2B5EF4-FFF2-40B4-BE49-F238E27FC236}">
                    <a16:creationId xmlns:a16="http://schemas.microsoft.com/office/drawing/2014/main" id="{EC7DD41E-15E0-AC45-86D2-14777B2E5E5C}"/>
                  </a:ext>
                </a:extLst>
              </p:cNvPr>
              <p:cNvCxnSpPr>
                <a:stCxn id="196" idx="4"/>
                <a:endCxn id="161" idx="0"/>
              </p:cNvCxnSpPr>
              <p:nvPr/>
            </p:nvCxnSpPr>
            <p:spPr>
              <a:xfrm flipH="1">
                <a:off x="1485868" y="3342236"/>
                <a:ext cx="221159" cy="907053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45">
                <a:extLst>
                  <a:ext uri="{FF2B5EF4-FFF2-40B4-BE49-F238E27FC236}">
                    <a16:creationId xmlns:a16="http://schemas.microsoft.com/office/drawing/2014/main" id="{5D773EE5-DBAE-D042-B6AC-4F733093E5EB}"/>
                  </a:ext>
                </a:extLst>
              </p:cNvPr>
              <p:cNvCxnSpPr>
                <a:stCxn id="196" idx="6"/>
                <a:endCxn id="147" idx="3"/>
              </p:cNvCxnSpPr>
              <p:nvPr/>
            </p:nvCxnSpPr>
            <p:spPr>
              <a:xfrm flipV="1">
                <a:off x="1903543" y="2746120"/>
                <a:ext cx="1026350" cy="39959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51">
                <a:extLst>
                  <a:ext uri="{FF2B5EF4-FFF2-40B4-BE49-F238E27FC236}">
                    <a16:creationId xmlns:a16="http://schemas.microsoft.com/office/drawing/2014/main" id="{EBE17C19-FE24-314F-8C79-2CB4E817E6DF}"/>
                  </a:ext>
                </a:extLst>
              </p:cNvPr>
              <p:cNvCxnSpPr>
                <a:stCxn id="196" idx="0"/>
                <a:endCxn id="182" idx="4"/>
              </p:cNvCxnSpPr>
              <p:nvPr/>
            </p:nvCxnSpPr>
            <p:spPr>
              <a:xfrm flipV="1">
                <a:off x="1707027" y="1901500"/>
                <a:ext cx="914110" cy="104769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42">
                <a:extLst>
                  <a:ext uri="{FF2B5EF4-FFF2-40B4-BE49-F238E27FC236}">
                    <a16:creationId xmlns:a16="http://schemas.microsoft.com/office/drawing/2014/main" id="{AF1CEA91-07E3-FE42-8135-AC729DA594B6}"/>
                  </a:ext>
                </a:extLst>
              </p:cNvPr>
              <p:cNvCxnSpPr>
                <a:stCxn id="189" idx="4"/>
                <a:endCxn id="196" idx="0"/>
              </p:cNvCxnSpPr>
              <p:nvPr/>
            </p:nvCxnSpPr>
            <p:spPr>
              <a:xfrm flipH="1">
                <a:off x="1707027" y="2190950"/>
                <a:ext cx="166531" cy="75824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48">
                <a:extLst>
                  <a:ext uri="{FF2B5EF4-FFF2-40B4-BE49-F238E27FC236}">
                    <a16:creationId xmlns:a16="http://schemas.microsoft.com/office/drawing/2014/main" id="{39B7BAE0-6954-AC4C-BAAA-BD3DE0327144}"/>
                  </a:ext>
                </a:extLst>
              </p:cNvPr>
              <p:cNvCxnSpPr>
                <a:cxnSpLocks/>
                <a:stCxn id="175" idx="3"/>
                <a:endCxn id="196" idx="0"/>
              </p:cNvCxnSpPr>
              <p:nvPr/>
            </p:nvCxnSpPr>
            <p:spPr>
              <a:xfrm>
                <a:off x="1360787" y="1641682"/>
                <a:ext cx="346240" cy="1307516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组合 16">
                <a:extLst>
                  <a:ext uri="{FF2B5EF4-FFF2-40B4-BE49-F238E27FC236}">
                    <a16:creationId xmlns:a16="http://schemas.microsoft.com/office/drawing/2014/main" id="{21097774-AF4D-B643-B77F-FC0A6DC2AB0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36442" y="2786595"/>
                <a:ext cx="541177" cy="555641"/>
                <a:chOff x="3179011" y="3330270"/>
                <a:chExt cx="644400" cy="661614"/>
              </a:xfrm>
            </p:grpSpPr>
            <p:grpSp>
              <p:nvGrpSpPr>
                <p:cNvPr id="195" name="组合 10">
                  <a:extLst>
                    <a:ext uri="{FF2B5EF4-FFF2-40B4-BE49-F238E27FC236}">
                      <a16:creationId xmlns:a16="http://schemas.microsoft.com/office/drawing/2014/main" id="{B2E0DFC6-6126-C041-A174-6618D1EE09D1}"/>
                    </a:ext>
                  </a:extLst>
                </p:cNvPr>
                <p:cNvGrpSpPr/>
                <p:nvPr/>
              </p:nvGrpSpPr>
              <p:grpSpPr>
                <a:xfrm>
                  <a:off x="3179011" y="3330270"/>
                  <a:ext cx="644400" cy="126000"/>
                  <a:chOff x="5751922" y="3148660"/>
                  <a:chExt cx="644400" cy="126000"/>
                </a:xfrm>
              </p:grpSpPr>
              <p:sp>
                <p:nvSpPr>
                  <p:cNvPr id="197" name="矩形 15">
                    <a:extLst>
                      <a:ext uri="{FF2B5EF4-FFF2-40B4-BE49-F238E27FC236}">
                        <a16:creationId xmlns:a16="http://schemas.microsoft.com/office/drawing/2014/main" id="{50698ECA-AC41-7D44-A834-690FF0D0BC0A}"/>
                      </a:ext>
                    </a:extLst>
                  </p:cNvPr>
                  <p:cNvSpPr/>
                  <p:nvPr/>
                </p:nvSpPr>
                <p:spPr>
                  <a:xfrm>
                    <a:off x="62703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8" name="矩形 12">
                    <a:extLst>
                      <a:ext uri="{FF2B5EF4-FFF2-40B4-BE49-F238E27FC236}">
                        <a16:creationId xmlns:a16="http://schemas.microsoft.com/office/drawing/2014/main" id="{5E3CA545-14C4-B14B-8307-4B776471E049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9" name="矩形 13">
                    <a:extLst>
                      <a:ext uri="{FF2B5EF4-FFF2-40B4-BE49-F238E27FC236}">
                        <a16:creationId xmlns:a16="http://schemas.microsoft.com/office/drawing/2014/main" id="{295C75F9-A565-CC42-9D11-B2CB233460D6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00" name="矩形 2">
                    <a:extLst>
                      <a:ext uri="{FF2B5EF4-FFF2-40B4-BE49-F238E27FC236}">
                        <a16:creationId xmlns:a16="http://schemas.microsoft.com/office/drawing/2014/main" id="{C9D2EF09-C780-984B-803D-2C0F2DABBF2B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01" name="矩形 11">
                    <a:extLst>
                      <a:ext uri="{FF2B5EF4-FFF2-40B4-BE49-F238E27FC236}">
                        <a16:creationId xmlns:a16="http://schemas.microsoft.com/office/drawing/2014/main" id="{BD4C7BEF-F889-6C42-BEA0-FCC3BA8BCC34}"/>
                      </a:ext>
                    </a:extLst>
                  </p:cNvPr>
                  <p:cNvSpPr/>
                  <p:nvPr/>
                </p:nvSpPr>
                <p:spPr>
                  <a:xfrm>
                    <a:off x="57519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椭圆 4">
                      <a:extLst>
                        <a:ext uri="{FF2B5EF4-FFF2-40B4-BE49-F238E27FC236}">
                          <a16:creationId xmlns:a16="http://schemas.microsoft.com/office/drawing/2014/main" id="{487C61E8-5727-6048-91EB-8B92738BC9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86"/>
                      <a:ext cx="468000" cy="467998"/>
                    </a:xfrm>
                    <a:prstGeom prst="ellipse">
                      <a:avLst/>
                    </a:prstGeom>
                    <a:solidFill>
                      <a:srgbClr val="FF0000">
                        <a:alpha val="30000"/>
                      </a:srgbClr>
                    </a:solidFill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36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36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zh-CN" altLang="en-US" sz="1516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椭圆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86"/>
                      <a:ext cx="468000" cy="467998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组合 18">
                <a:extLst>
                  <a:ext uri="{FF2B5EF4-FFF2-40B4-BE49-F238E27FC236}">
                    <a16:creationId xmlns:a16="http://schemas.microsoft.com/office/drawing/2014/main" id="{0EBA2C24-9A5C-444B-80D5-357CE8FB5D2C}"/>
                  </a:ext>
                </a:extLst>
              </p:cNvPr>
              <p:cNvGrpSpPr/>
              <p:nvPr/>
            </p:nvGrpSpPr>
            <p:grpSpPr>
              <a:xfrm rot="656081">
                <a:off x="1655669" y="1640344"/>
                <a:ext cx="541178" cy="555652"/>
                <a:chOff x="3179009" y="3330270"/>
                <a:chExt cx="644403" cy="661629"/>
              </a:xfrm>
            </p:grpSpPr>
            <p:grpSp>
              <p:nvGrpSpPr>
                <p:cNvPr id="188" name="组合 19">
                  <a:extLst>
                    <a:ext uri="{FF2B5EF4-FFF2-40B4-BE49-F238E27FC236}">
                      <a16:creationId xmlns:a16="http://schemas.microsoft.com/office/drawing/2014/main" id="{3FC51692-E88E-EF4A-BB97-EBDF98370FDC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190" name="矩形 21">
                    <a:extLst>
                      <a:ext uri="{FF2B5EF4-FFF2-40B4-BE49-F238E27FC236}">
                        <a16:creationId xmlns:a16="http://schemas.microsoft.com/office/drawing/2014/main" id="{6658F4AD-5EC2-E14A-86A3-23B342CEE4AD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1" name="矩形 22">
                    <a:extLst>
                      <a:ext uri="{FF2B5EF4-FFF2-40B4-BE49-F238E27FC236}">
                        <a16:creationId xmlns:a16="http://schemas.microsoft.com/office/drawing/2014/main" id="{37B85441-D535-E04D-B4FD-F340FC386C6A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2" name="矩形 24">
                    <a:extLst>
                      <a:ext uri="{FF2B5EF4-FFF2-40B4-BE49-F238E27FC236}">
                        <a16:creationId xmlns:a16="http://schemas.microsoft.com/office/drawing/2014/main" id="{49B4E7F0-0874-FC4F-B292-A5E0DA563B86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3" name="矩形 25">
                    <a:extLst>
                      <a:ext uri="{FF2B5EF4-FFF2-40B4-BE49-F238E27FC236}">
                        <a16:creationId xmlns:a16="http://schemas.microsoft.com/office/drawing/2014/main" id="{11906A52-75ED-3D49-A0C3-7CA93D966D2B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4" name="矩形 26">
                    <a:extLst>
                      <a:ext uri="{FF2B5EF4-FFF2-40B4-BE49-F238E27FC236}">
                        <a16:creationId xmlns:a16="http://schemas.microsoft.com/office/drawing/2014/main" id="{9785C81B-54B6-7645-B90D-CF882438BE43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椭圆 20">
                      <a:extLst>
                        <a:ext uri="{FF2B5EF4-FFF2-40B4-BE49-F238E27FC236}">
                          <a16:creationId xmlns:a16="http://schemas.microsoft.com/office/drawing/2014/main" id="{4F769D3A-5AEE-8C44-B087-14201A0D21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99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椭圆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99"/>
                      <a:ext cx="468000" cy="468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5" name="组合 27">
                <a:extLst>
                  <a:ext uri="{FF2B5EF4-FFF2-40B4-BE49-F238E27FC236}">
                    <a16:creationId xmlns:a16="http://schemas.microsoft.com/office/drawing/2014/main" id="{9DD82F64-928B-5A47-90A3-6EA430CA4F37}"/>
                  </a:ext>
                </a:extLst>
              </p:cNvPr>
              <p:cNvGrpSpPr/>
              <p:nvPr/>
            </p:nvGrpSpPr>
            <p:grpSpPr>
              <a:xfrm rot="1413875">
                <a:off x="2461617" y="1369018"/>
                <a:ext cx="541178" cy="555650"/>
                <a:chOff x="3179009" y="3330270"/>
                <a:chExt cx="644403" cy="661628"/>
              </a:xfrm>
            </p:grpSpPr>
            <p:grpSp>
              <p:nvGrpSpPr>
                <p:cNvPr id="181" name="组合 28">
                  <a:extLst>
                    <a:ext uri="{FF2B5EF4-FFF2-40B4-BE49-F238E27FC236}">
                      <a16:creationId xmlns:a16="http://schemas.microsoft.com/office/drawing/2014/main" id="{660045AD-E74D-3A4A-9F86-1EFEF21E49F5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183" name="矩形 30">
                    <a:extLst>
                      <a:ext uri="{FF2B5EF4-FFF2-40B4-BE49-F238E27FC236}">
                        <a16:creationId xmlns:a16="http://schemas.microsoft.com/office/drawing/2014/main" id="{8CDFD417-3613-884E-9A17-64CFE709245A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4" name="矩形 31">
                    <a:extLst>
                      <a:ext uri="{FF2B5EF4-FFF2-40B4-BE49-F238E27FC236}">
                        <a16:creationId xmlns:a16="http://schemas.microsoft.com/office/drawing/2014/main" id="{3C441480-CD48-2A4F-933B-2823E2F8A34A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5" name="矩形 32">
                    <a:extLst>
                      <a:ext uri="{FF2B5EF4-FFF2-40B4-BE49-F238E27FC236}">
                        <a16:creationId xmlns:a16="http://schemas.microsoft.com/office/drawing/2014/main" id="{0979ED7A-86DD-B741-9247-65F4B1B71FDD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6" name="矩形 33">
                    <a:extLst>
                      <a:ext uri="{FF2B5EF4-FFF2-40B4-BE49-F238E27FC236}">
                        <a16:creationId xmlns:a16="http://schemas.microsoft.com/office/drawing/2014/main" id="{C16A224D-5764-9D40-A58B-E8B2B2CB6067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7" name="矩形 34">
                    <a:extLst>
                      <a:ext uri="{FF2B5EF4-FFF2-40B4-BE49-F238E27FC236}">
                        <a16:creationId xmlns:a16="http://schemas.microsoft.com/office/drawing/2014/main" id="{BEC35905-4091-C645-9907-125B462BB134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椭圆 29">
                      <a:extLst>
                        <a:ext uri="{FF2B5EF4-FFF2-40B4-BE49-F238E27FC236}">
                          <a16:creationId xmlns:a16="http://schemas.microsoft.com/office/drawing/2014/main" id="{BA74F94C-4BA4-5943-BD91-F1878117F53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6" name="组合 35">
                <a:extLst>
                  <a:ext uri="{FF2B5EF4-FFF2-40B4-BE49-F238E27FC236}">
                    <a16:creationId xmlns:a16="http://schemas.microsoft.com/office/drawing/2014/main" id="{43CB21D4-46B2-504F-97DE-D0D3D40B505D}"/>
                  </a:ext>
                </a:extLst>
              </p:cNvPr>
              <p:cNvGrpSpPr/>
              <p:nvPr/>
            </p:nvGrpSpPr>
            <p:grpSpPr>
              <a:xfrm rot="20526734">
                <a:off x="1154785" y="1111557"/>
                <a:ext cx="541178" cy="555650"/>
                <a:chOff x="3179009" y="3330270"/>
                <a:chExt cx="644403" cy="661628"/>
              </a:xfrm>
            </p:grpSpPr>
            <p:grpSp>
              <p:nvGrpSpPr>
                <p:cNvPr id="174" name="组合 36">
                  <a:extLst>
                    <a:ext uri="{FF2B5EF4-FFF2-40B4-BE49-F238E27FC236}">
                      <a16:creationId xmlns:a16="http://schemas.microsoft.com/office/drawing/2014/main" id="{9213E735-1BD0-004D-A7BB-37BACCA76C39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176" name="矩形 38">
                    <a:extLst>
                      <a:ext uri="{FF2B5EF4-FFF2-40B4-BE49-F238E27FC236}">
                        <a16:creationId xmlns:a16="http://schemas.microsoft.com/office/drawing/2014/main" id="{17E958E0-0E38-1C44-969B-042CFAFC923F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77" name="矩形 39">
                    <a:extLst>
                      <a:ext uri="{FF2B5EF4-FFF2-40B4-BE49-F238E27FC236}">
                        <a16:creationId xmlns:a16="http://schemas.microsoft.com/office/drawing/2014/main" id="{91964A6D-360E-DF49-937B-1649520C53A0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78" name="矩形 40">
                    <a:extLst>
                      <a:ext uri="{FF2B5EF4-FFF2-40B4-BE49-F238E27FC236}">
                        <a16:creationId xmlns:a16="http://schemas.microsoft.com/office/drawing/2014/main" id="{A474453B-B3F4-284E-A8F3-9898CF544A74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79" name="矩形 41">
                    <a:extLst>
                      <a:ext uri="{FF2B5EF4-FFF2-40B4-BE49-F238E27FC236}">
                        <a16:creationId xmlns:a16="http://schemas.microsoft.com/office/drawing/2014/main" id="{C7679EB7-51F1-6745-84D0-309F38F08E10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0" name="矩形 42">
                    <a:extLst>
                      <a:ext uri="{FF2B5EF4-FFF2-40B4-BE49-F238E27FC236}">
                        <a16:creationId xmlns:a16="http://schemas.microsoft.com/office/drawing/2014/main" id="{A108B0A2-1D4E-6045-9082-990F836698F7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椭圆 37">
                      <a:extLst>
                        <a:ext uri="{FF2B5EF4-FFF2-40B4-BE49-F238E27FC236}">
                          <a16:creationId xmlns:a16="http://schemas.microsoft.com/office/drawing/2014/main" id="{B38CDFD3-50B7-EB43-83FD-5286B5B7573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椭圆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7" name="组合 43">
                <a:extLst>
                  <a:ext uri="{FF2B5EF4-FFF2-40B4-BE49-F238E27FC236}">
                    <a16:creationId xmlns:a16="http://schemas.microsoft.com/office/drawing/2014/main" id="{36AEEA75-1221-4948-B2AC-9025D95C9C82}"/>
                  </a:ext>
                </a:extLst>
              </p:cNvPr>
              <p:cNvGrpSpPr/>
              <p:nvPr/>
            </p:nvGrpSpPr>
            <p:grpSpPr>
              <a:xfrm rot="21378309">
                <a:off x="2384121" y="3541806"/>
                <a:ext cx="541178" cy="555650"/>
                <a:chOff x="3179009" y="3330270"/>
                <a:chExt cx="644403" cy="661628"/>
              </a:xfrm>
            </p:grpSpPr>
            <p:grpSp>
              <p:nvGrpSpPr>
                <p:cNvPr id="167" name="组合 44">
                  <a:extLst>
                    <a:ext uri="{FF2B5EF4-FFF2-40B4-BE49-F238E27FC236}">
                      <a16:creationId xmlns:a16="http://schemas.microsoft.com/office/drawing/2014/main" id="{0EDEF215-5C5B-6E4E-9ECD-7195A73DD1A2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169" name="矩形 46">
                    <a:extLst>
                      <a:ext uri="{FF2B5EF4-FFF2-40B4-BE49-F238E27FC236}">
                        <a16:creationId xmlns:a16="http://schemas.microsoft.com/office/drawing/2014/main" id="{BCE1FA2B-6F87-8640-B3C6-63476492341F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70" name="矩形 47">
                    <a:extLst>
                      <a:ext uri="{FF2B5EF4-FFF2-40B4-BE49-F238E27FC236}">
                        <a16:creationId xmlns:a16="http://schemas.microsoft.com/office/drawing/2014/main" id="{CAFD43F6-1A0E-5C47-AC0A-89A67FDAAD20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71" name="矩形 48">
                    <a:extLst>
                      <a:ext uri="{FF2B5EF4-FFF2-40B4-BE49-F238E27FC236}">
                        <a16:creationId xmlns:a16="http://schemas.microsoft.com/office/drawing/2014/main" id="{ABDAB15C-DC97-4442-AF42-25EB1614D087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72" name="矩形 49">
                    <a:extLst>
                      <a:ext uri="{FF2B5EF4-FFF2-40B4-BE49-F238E27FC236}">
                        <a16:creationId xmlns:a16="http://schemas.microsoft.com/office/drawing/2014/main" id="{5950AAC0-B1DF-FD40-B26A-D0272D825CD6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73" name="矩形 50">
                    <a:extLst>
                      <a:ext uri="{FF2B5EF4-FFF2-40B4-BE49-F238E27FC236}">
                        <a16:creationId xmlns:a16="http://schemas.microsoft.com/office/drawing/2014/main" id="{BF0E3483-072D-9348-91B1-46DCAC483111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椭圆 45">
                      <a:extLst>
                        <a:ext uri="{FF2B5EF4-FFF2-40B4-BE49-F238E27FC236}">
                          <a16:creationId xmlns:a16="http://schemas.microsoft.com/office/drawing/2014/main" id="{F0C9F9BC-D278-384E-970F-8BEBD82EF54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1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椭圆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1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8" name="组合 51">
                <a:extLst>
                  <a:ext uri="{FF2B5EF4-FFF2-40B4-BE49-F238E27FC236}">
                    <a16:creationId xmlns:a16="http://schemas.microsoft.com/office/drawing/2014/main" id="{89D1654E-DBDD-5A4A-8570-619419D9EACF}"/>
                  </a:ext>
                </a:extLst>
              </p:cNvPr>
              <p:cNvGrpSpPr/>
              <p:nvPr/>
            </p:nvGrpSpPr>
            <p:grpSpPr>
              <a:xfrm rot="211740">
                <a:off x="1208188" y="4086458"/>
                <a:ext cx="541178" cy="555650"/>
                <a:chOff x="3179009" y="3330270"/>
                <a:chExt cx="644403" cy="661628"/>
              </a:xfrm>
            </p:grpSpPr>
            <p:grpSp>
              <p:nvGrpSpPr>
                <p:cNvPr id="160" name="组合 52">
                  <a:extLst>
                    <a:ext uri="{FF2B5EF4-FFF2-40B4-BE49-F238E27FC236}">
                      <a16:creationId xmlns:a16="http://schemas.microsoft.com/office/drawing/2014/main" id="{26A5501A-287C-FA48-A553-BC49351EC6F5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162" name="矩形 54">
                    <a:extLst>
                      <a:ext uri="{FF2B5EF4-FFF2-40B4-BE49-F238E27FC236}">
                        <a16:creationId xmlns:a16="http://schemas.microsoft.com/office/drawing/2014/main" id="{5FA4348F-01F6-5B48-B751-B162ACD367BB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63" name="矩形 55">
                    <a:extLst>
                      <a:ext uri="{FF2B5EF4-FFF2-40B4-BE49-F238E27FC236}">
                        <a16:creationId xmlns:a16="http://schemas.microsoft.com/office/drawing/2014/main" id="{AEB24E46-7B77-BF48-8EA1-A158A8149F16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64" name="矩形 56">
                    <a:extLst>
                      <a:ext uri="{FF2B5EF4-FFF2-40B4-BE49-F238E27FC236}">
                        <a16:creationId xmlns:a16="http://schemas.microsoft.com/office/drawing/2014/main" id="{D04155D3-82AA-F040-BE7F-18D0E50B13A6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65" name="矩形 57">
                    <a:extLst>
                      <a:ext uri="{FF2B5EF4-FFF2-40B4-BE49-F238E27FC236}">
                        <a16:creationId xmlns:a16="http://schemas.microsoft.com/office/drawing/2014/main" id="{A9E06614-1986-5E4C-A0CA-0F0291EED731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66" name="矩形 58">
                    <a:extLst>
                      <a:ext uri="{FF2B5EF4-FFF2-40B4-BE49-F238E27FC236}">
                        <a16:creationId xmlns:a16="http://schemas.microsoft.com/office/drawing/2014/main" id="{71E7AFF2-ECAE-FA46-969C-F9DBFF4F4D5E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椭圆 53">
                      <a:extLst>
                        <a:ext uri="{FF2B5EF4-FFF2-40B4-BE49-F238E27FC236}">
                          <a16:creationId xmlns:a16="http://schemas.microsoft.com/office/drawing/2014/main" id="{4109967D-3597-0042-B2B8-46355D675B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椭圆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9" name="组合 59">
                <a:extLst>
                  <a:ext uri="{FF2B5EF4-FFF2-40B4-BE49-F238E27FC236}">
                    <a16:creationId xmlns:a16="http://schemas.microsoft.com/office/drawing/2014/main" id="{AC48E50D-ED5F-4E40-A209-9D35DEA94B1E}"/>
                  </a:ext>
                </a:extLst>
              </p:cNvPr>
              <p:cNvGrpSpPr/>
              <p:nvPr/>
            </p:nvGrpSpPr>
            <p:grpSpPr>
              <a:xfrm rot="21317113">
                <a:off x="1994363" y="4195834"/>
                <a:ext cx="541178" cy="555653"/>
                <a:chOff x="3179009" y="3330270"/>
                <a:chExt cx="644403" cy="661630"/>
              </a:xfrm>
            </p:grpSpPr>
            <p:grpSp>
              <p:nvGrpSpPr>
                <p:cNvPr id="153" name="组合 60">
                  <a:extLst>
                    <a:ext uri="{FF2B5EF4-FFF2-40B4-BE49-F238E27FC236}">
                      <a16:creationId xmlns:a16="http://schemas.microsoft.com/office/drawing/2014/main" id="{8AA2C9C2-C8DE-2845-9881-2E86D1B22327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155" name="矩形 62">
                    <a:extLst>
                      <a:ext uri="{FF2B5EF4-FFF2-40B4-BE49-F238E27FC236}">
                        <a16:creationId xmlns:a16="http://schemas.microsoft.com/office/drawing/2014/main" id="{920FBFE9-335B-734B-8AE2-87B3F46BE771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6" name="矩形 63">
                    <a:extLst>
                      <a:ext uri="{FF2B5EF4-FFF2-40B4-BE49-F238E27FC236}">
                        <a16:creationId xmlns:a16="http://schemas.microsoft.com/office/drawing/2014/main" id="{0A596800-4419-1B4B-BC7E-E59A7EC43510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7" name="矩形 64">
                    <a:extLst>
                      <a:ext uri="{FF2B5EF4-FFF2-40B4-BE49-F238E27FC236}">
                        <a16:creationId xmlns:a16="http://schemas.microsoft.com/office/drawing/2014/main" id="{FA9780C1-B1CF-BA4D-864D-F6727E246805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8" name="矩形 65">
                    <a:extLst>
                      <a:ext uri="{FF2B5EF4-FFF2-40B4-BE49-F238E27FC236}">
                        <a16:creationId xmlns:a16="http://schemas.microsoft.com/office/drawing/2014/main" id="{E82423C1-AA71-794F-8BE1-05BDECE047A2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9" name="矩形 66">
                    <a:extLst>
                      <a:ext uri="{FF2B5EF4-FFF2-40B4-BE49-F238E27FC236}">
                        <a16:creationId xmlns:a16="http://schemas.microsoft.com/office/drawing/2014/main" id="{59E75936-B504-1E4A-BC00-1C2604E4C01F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椭圆 61">
                      <a:extLst>
                        <a:ext uri="{FF2B5EF4-FFF2-40B4-BE49-F238E27FC236}">
                          <a16:creationId xmlns:a16="http://schemas.microsoft.com/office/drawing/2014/main" id="{5B5877AE-3C1E-F049-9441-AC141790DA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779805">
                      <a:off x="3267209" y="3523900"/>
                      <a:ext cx="467999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椭圆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779805">
                      <a:off x="3267209" y="3523900"/>
                      <a:ext cx="467999" cy="468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0" name="组合 67">
                <a:extLst>
                  <a:ext uri="{FF2B5EF4-FFF2-40B4-BE49-F238E27FC236}">
                    <a16:creationId xmlns:a16="http://schemas.microsoft.com/office/drawing/2014/main" id="{324AC0B9-3254-3D4F-82BF-44C649E1B92A}"/>
                  </a:ext>
                </a:extLst>
              </p:cNvPr>
              <p:cNvGrpSpPr/>
              <p:nvPr/>
            </p:nvGrpSpPr>
            <p:grpSpPr>
              <a:xfrm>
                <a:off x="2798263" y="2248028"/>
                <a:ext cx="541178" cy="555650"/>
                <a:chOff x="3179009" y="3330270"/>
                <a:chExt cx="644403" cy="661628"/>
              </a:xfrm>
            </p:grpSpPr>
            <p:grpSp>
              <p:nvGrpSpPr>
                <p:cNvPr id="146" name="组合 68">
                  <a:extLst>
                    <a:ext uri="{FF2B5EF4-FFF2-40B4-BE49-F238E27FC236}">
                      <a16:creationId xmlns:a16="http://schemas.microsoft.com/office/drawing/2014/main" id="{D6985536-1FB7-EC46-9024-AE001C20E6AC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148" name="矩形 70">
                    <a:extLst>
                      <a:ext uri="{FF2B5EF4-FFF2-40B4-BE49-F238E27FC236}">
                        <a16:creationId xmlns:a16="http://schemas.microsoft.com/office/drawing/2014/main" id="{570088DD-84E5-3F44-83A9-ACC711CEB706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49" name="矩形 71">
                    <a:extLst>
                      <a:ext uri="{FF2B5EF4-FFF2-40B4-BE49-F238E27FC236}">
                        <a16:creationId xmlns:a16="http://schemas.microsoft.com/office/drawing/2014/main" id="{4811FAA9-0F9C-7542-8C41-6B05FA1A106D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0" name="矩形 72">
                    <a:extLst>
                      <a:ext uri="{FF2B5EF4-FFF2-40B4-BE49-F238E27FC236}">
                        <a16:creationId xmlns:a16="http://schemas.microsoft.com/office/drawing/2014/main" id="{E16A687E-BD4F-B14E-AB8F-54860CB9A8D3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1" name="矩形 73">
                    <a:extLst>
                      <a:ext uri="{FF2B5EF4-FFF2-40B4-BE49-F238E27FC236}">
                        <a16:creationId xmlns:a16="http://schemas.microsoft.com/office/drawing/2014/main" id="{E33E5E44-72FE-A447-8A5B-05A95847726F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2" name="矩形 74">
                    <a:extLst>
                      <a:ext uri="{FF2B5EF4-FFF2-40B4-BE49-F238E27FC236}">
                        <a16:creationId xmlns:a16="http://schemas.microsoft.com/office/drawing/2014/main" id="{1A967BBC-A69A-554B-A8C2-57DB6F32D2EF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椭圆 69">
                      <a:extLst>
                        <a:ext uri="{FF2B5EF4-FFF2-40B4-BE49-F238E27FC236}">
                          <a16:creationId xmlns:a16="http://schemas.microsoft.com/office/drawing/2014/main" id="{27FD3D8E-FB66-7B4D-AB3C-EEEFB26D60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椭圆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1" name="组合 75">
                <a:extLst>
                  <a:ext uri="{FF2B5EF4-FFF2-40B4-BE49-F238E27FC236}">
                    <a16:creationId xmlns:a16="http://schemas.microsoft.com/office/drawing/2014/main" id="{2A445C89-535B-304E-BF25-4B91D2724706}"/>
                  </a:ext>
                </a:extLst>
              </p:cNvPr>
              <p:cNvGrpSpPr/>
              <p:nvPr/>
            </p:nvGrpSpPr>
            <p:grpSpPr>
              <a:xfrm rot="2640924">
                <a:off x="3099493" y="2853110"/>
                <a:ext cx="541179" cy="555650"/>
                <a:chOff x="3179009" y="3330270"/>
                <a:chExt cx="644403" cy="661628"/>
              </a:xfrm>
            </p:grpSpPr>
            <p:grpSp>
              <p:nvGrpSpPr>
                <p:cNvPr id="139" name="组合 76">
                  <a:extLst>
                    <a:ext uri="{FF2B5EF4-FFF2-40B4-BE49-F238E27FC236}">
                      <a16:creationId xmlns:a16="http://schemas.microsoft.com/office/drawing/2014/main" id="{2A5C2BA8-BF0E-6F4E-BF02-F48CAACB45E2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141" name="矩形 78">
                    <a:extLst>
                      <a:ext uri="{FF2B5EF4-FFF2-40B4-BE49-F238E27FC236}">
                        <a16:creationId xmlns:a16="http://schemas.microsoft.com/office/drawing/2014/main" id="{540E4A3D-B60C-4547-B68C-C44F31D2111D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42" name="矩形 79">
                    <a:extLst>
                      <a:ext uri="{FF2B5EF4-FFF2-40B4-BE49-F238E27FC236}">
                        <a16:creationId xmlns:a16="http://schemas.microsoft.com/office/drawing/2014/main" id="{1693758F-F3B2-9943-8BF0-1A5C65CC662D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43" name="矩形 80">
                    <a:extLst>
                      <a:ext uri="{FF2B5EF4-FFF2-40B4-BE49-F238E27FC236}">
                        <a16:creationId xmlns:a16="http://schemas.microsoft.com/office/drawing/2014/main" id="{55813B29-E746-BB47-8971-4438E9A29B5B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44" name="矩形 81">
                    <a:extLst>
                      <a:ext uri="{FF2B5EF4-FFF2-40B4-BE49-F238E27FC236}">
                        <a16:creationId xmlns:a16="http://schemas.microsoft.com/office/drawing/2014/main" id="{3288BBA1-C955-3748-A6DB-1DD3E58AB008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45" name="矩形 82">
                    <a:extLst>
                      <a:ext uri="{FF2B5EF4-FFF2-40B4-BE49-F238E27FC236}">
                        <a16:creationId xmlns:a16="http://schemas.microsoft.com/office/drawing/2014/main" id="{21F0CF68-449B-474A-BBD1-AAEA292EF794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椭圆 77">
                      <a:extLst>
                        <a:ext uri="{FF2B5EF4-FFF2-40B4-BE49-F238E27FC236}">
                          <a16:creationId xmlns:a16="http://schemas.microsoft.com/office/drawing/2014/main" id="{15FC6A24-2DAD-9A44-9620-0668A29583B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椭圆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b="-2941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2" name="直接连接符 85">
                <a:extLst>
                  <a:ext uri="{FF2B5EF4-FFF2-40B4-BE49-F238E27FC236}">
                    <a16:creationId xmlns:a16="http://schemas.microsoft.com/office/drawing/2014/main" id="{803FEA1C-F7EE-7746-8C59-A2223B5D8467}"/>
                  </a:ext>
                </a:extLst>
              </p:cNvPr>
              <p:cNvCxnSpPr>
                <a:cxnSpLocks/>
                <a:stCxn id="175" idx="4"/>
                <a:endCxn id="189" idx="2"/>
              </p:cNvCxnSpPr>
              <p:nvPr/>
            </p:nvCxnSpPr>
            <p:spPr>
              <a:xfrm rot="21060280">
                <a:off x="1535978" y="1639468"/>
                <a:ext cx="156639" cy="3355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91">
                <a:extLst>
                  <a:ext uri="{FF2B5EF4-FFF2-40B4-BE49-F238E27FC236}">
                    <a16:creationId xmlns:a16="http://schemas.microsoft.com/office/drawing/2014/main" id="{EB5B285E-17E6-2147-B772-FEFD872DC4C9}"/>
                  </a:ext>
                </a:extLst>
              </p:cNvPr>
              <p:cNvCxnSpPr>
                <a:stCxn id="189" idx="6"/>
              </p:cNvCxnSpPr>
              <p:nvPr/>
            </p:nvCxnSpPr>
            <p:spPr>
              <a:xfrm rot="21060280" flipV="1">
                <a:off x="2086802" y="1819390"/>
                <a:ext cx="446957" cy="182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92">
                <a:extLst>
                  <a:ext uri="{FF2B5EF4-FFF2-40B4-BE49-F238E27FC236}">
                    <a16:creationId xmlns:a16="http://schemas.microsoft.com/office/drawing/2014/main" id="{55D73595-D170-7D46-8E13-137F43DCCEA9}"/>
                  </a:ext>
                </a:extLst>
              </p:cNvPr>
              <p:cNvCxnSpPr>
                <a:cxnSpLocks/>
                <a:stCxn id="175" idx="6"/>
              </p:cNvCxnSpPr>
              <p:nvPr/>
            </p:nvCxnSpPr>
            <p:spPr>
              <a:xfrm rot="21060280">
                <a:off x="1660674" y="1338835"/>
                <a:ext cx="835587" cy="36391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03">
                <a:extLst>
                  <a:ext uri="{FF2B5EF4-FFF2-40B4-BE49-F238E27FC236}">
                    <a16:creationId xmlns:a16="http://schemas.microsoft.com/office/drawing/2014/main" id="{BA119D33-7B5B-4C4A-BEAC-D5198B3CA5DB}"/>
                  </a:ext>
                </a:extLst>
              </p:cNvPr>
              <p:cNvCxnSpPr>
                <a:stCxn id="147" idx="4"/>
                <a:endCxn id="140" idx="2"/>
              </p:cNvCxnSpPr>
              <p:nvPr/>
            </p:nvCxnSpPr>
            <p:spPr>
              <a:xfrm>
                <a:off x="3068855" y="2803680"/>
                <a:ext cx="103408" cy="2491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15">
                <a:extLst>
                  <a:ext uri="{FF2B5EF4-FFF2-40B4-BE49-F238E27FC236}">
                    <a16:creationId xmlns:a16="http://schemas.microsoft.com/office/drawing/2014/main" id="{02D6AB30-B0A8-A54E-9D67-FA92EA27D3C2}"/>
                  </a:ext>
                </a:extLst>
              </p:cNvPr>
              <p:cNvCxnSpPr>
                <a:stCxn id="154" idx="1"/>
                <a:endCxn id="161" idx="6"/>
              </p:cNvCxnSpPr>
              <p:nvPr/>
            </p:nvCxnSpPr>
            <p:spPr>
              <a:xfrm flipH="1" flipV="1">
                <a:off x="1669916" y="4457531"/>
                <a:ext cx="426026" cy="91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54">
                <a:extLst>
                  <a:ext uri="{FF2B5EF4-FFF2-40B4-BE49-F238E27FC236}">
                    <a16:creationId xmlns:a16="http://schemas.microsoft.com/office/drawing/2014/main" id="{B61283A7-87F9-534C-B2AB-BA1BEAEDED84}"/>
                  </a:ext>
                </a:extLst>
              </p:cNvPr>
              <p:cNvCxnSpPr>
                <a:stCxn id="196" idx="4"/>
                <a:endCxn id="168" idx="2"/>
              </p:cNvCxnSpPr>
              <p:nvPr/>
            </p:nvCxnSpPr>
            <p:spPr>
              <a:xfrm>
                <a:off x="1707028" y="3342239"/>
                <a:ext cx="756817" cy="571196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57">
                <a:extLst>
                  <a:ext uri="{FF2B5EF4-FFF2-40B4-BE49-F238E27FC236}">
                    <a16:creationId xmlns:a16="http://schemas.microsoft.com/office/drawing/2014/main" id="{791F76A2-9D4E-1347-BFA8-4B98163515EA}"/>
                  </a:ext>
                </a:extLst>
              </p:cNvPr>
              <p:cNvCxnSpPr>
                <a:stCxn id="196" idx="6"/>
                <a:endCxn id="140" idx="3"/>
              </p:cNvCxnSpPr>
              <p:nvPr/>
            </p:nvCxnSpPr>
            <p:spPr>
              <a:xfrm>
                <a:off x="1903543" y="3145689"/>
                <a:ext cx="1213556" cy="4706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Cross 201">
              <a:extLst>
                <a:ext uri="{FF2B5EF4-FFF2-40B4-BE49-F238E27FC236}">
                  <a16:creationId xmlns:a16="http://schemas.microsoft.com/office/drawing/2014/main" id="{36C64127-DC0B-5E46-A492-1832A6EDA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25" y="3167973"/>
              <a:ext cx="365760" cy="365760"/>
            </a:xfrm>
            <a:prstGeom prst="plus">
              <a:avLst>
                <a:gd name="adj" fmla="val 4056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Cross 202">
              <a:extLst>
                <a:ext uri="{FF2B5EF4-FFF2-40B4-BE49-F238E27FC236}">
                  <a16:creationId xmlns:a16="http://schemas.microsoft.com/office/drawing/2014/main" id="{8DB41BF9-0608-C94F-B45C-226FE22C9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7280" y="3167973"/>
              <a:ext cx="365760" cy="365760"/>
            </a:xfrm>
            <a:prstGeom prst="plus">
              <a:avLst>
                <a:gd name="adj" fmla="val 4056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Equal 203">
              <a:extLst>
                <a:ext uri="{FF2B5EF4-FFF2-40B4-BE49-F238E27FC236}">
                  <a16:creationId xmlns:a16="http://schemas.microsoft.com/office/drawing/2014/main" id="{4D0888FD-5C5C-6545-BF2D-79C4B044B3E0}"/>
                </a:ext>
              </a:extLst>
            </p:cNvPr>
            <p:cNvSpPr/>
            <p:nvPr/>
          </p:nvSpPr>
          <p:spPr>
            <a:xfrm>
              <a:off x="7745390" y="3143527"/>
              <a:ext cx="544784" cy="414653"/>
            </a:xfrm>
            <a:prstGeom prst="mathEqual">
              <a:avLst>
                <a:gd name="adj1" fmla="val 15530"/>
                <a:gd name="adj2" fmla="val 11760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9259B5DD-33BA-E44E-80A7-25E273548DE1}"/>
                </a:ext>
              </a:extLst>
            </p:cNvPr>
            <p:cNvGrpSpPr/>
            <p:nvPr/>
          </p:nvGrpSpPr>
          <p:grpSpPr>
            <a:xfrm>
              <a:off x="841269" y="2490308"/>
              <a:ext cx="1996059" cy="2017679"/>
              <a:chOff x="841269" y="2590264"/>
              <a:chExt cx="1996059" cy="201767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B6D6F38-20EF-F24C-ABF4-82E43E646785}"/>
                  </a:ext>
                </a:extLst>
              </p:cNvPr>
              <p:cNvGrpSpPr/>
              <p:nvPr/>
            </p:nvGrpSpPr>
            <p:grpSpPr>
              <a:xfrm>
                <a:off x="1088007" y="2590264"/>
                <a:ext cx="1662585" cy="1600565"/>
                <a:chOff x="1327342" y="2044135"/>
                <a:chExt cx="1662585" cy="1600565"/>
              </a:xfrm>
            </p:grpSpPr>
            <p:sp>
              <p:nvSpPr>
                <p:cNvPr id="44" name="任意多边形 196">
                  <a:extLst>
                    <a:ext uri="{FF2B5EF4-FFF2-40B4-BE49-F238E27FC236}">
                      <a16:creationId xmlns:a16="http://schemas.microsoft.com/office/drawing/2014/main" id="{A8303807-136A-6C4F-8930-6B99CF356FDA}"/>
                    </a:ext>
                  </a:extLst>
                </p:cNvPr>
                <p:cNvSpPr/>
                <p:nvPr/>
              </p:nvSpPr>
              <p:spPr>
                <a:xfrm rot="21066770">
                  <a:off x="1327342" y="2044135"/>
                  <a:ext cx="1662585" cy="1078885"/>
                </a:xfrm>
                <a:custGeom>
                  <a:avLst/>
                  <a:gdLst>
                    <a:gd name="connsiteX0" fmla="*/ 3151 w 2415671"/>
                    <a:gd name="connsiteY0" fmla="*/ 154195 h 1402733"/>
                    <a:gd name="connsiteX1" fmla="*/ 336526 w 2415671"/>
                    <a:gd name="connsiteY1" fmla="*/ 1182895 h 1402733"/>
                    <a:gd name="connsiteX2" fmla="*/ 1479526 w 2415671"/>
                    <a:gd name="connsiteY2" fmla="*/ 1354345 h 1402733"/>
                    <a:gd name="connsiteX3" fmla="*/ 2412976 w 2415671"/>
                    <a:gd name="connsiteY3" fmla="*/ 535195 h 1402733"/>
                    <a:gd name="connsiteX4" fmla="*/ 1184251 w 2415671"/>
                    <a:gd name="connsiteY4" fmla="*/ 220870 h 1402733"/>
                    <a:gd name="connsiteX5" fmla="*/ 479401 w 2415671"/>
                    <a:gd name="connsiteY5" fmla="*/ 11320 h 1402733"/>
                    <a:gd name="connsiteX6" fmla="*/ 3151 w 2415671"/>
                    <a:gd name="connsiteY6" fmla="*/ 154195 h 1402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15671" h="1402733">
                      <a:moveTo>
                        <a:pt x="3151" y="154195"/>
                      </a:moveTo>
                      <a:cubicBezTo>
                        <a:pt x="-20661" y="349457"/>
                        <a:pt x="90464" y="982870"/>
                        <a:pt x="336526" y="1182895"/>
                      </a:cubicBezTo>
                      <a:cubicBezTo>
                        <a:pt x="582588" y="1382920"/>
                        <a:pt x="1133451" y="1462295"/>
                        <a:pt x="1479526" y="1354345"/>
                      </a:cubicBezTo>
                      <a:cubicBezTo>
                        <a:pt x="1825601" y="1246395"/>
                        <a:pt x="2462189" y="724108"/>
                        <a:pt x="2412976" y="535195"/>
                      </a:cubicBezTo>
                      <a:cubicBezTo>
                        <a:pt x="2363764" y="346283"/>
                        <a:pt x="1506514" y="308183"/>
                        <a:pt x="1184251" y="220870"/>
                      </a:cubicBezTo>
                      <a:cubicBezTo>
                        <a:pt x="861988" y="133557"/>
                        <a:pt x="681013" y="22432"/>
                        <a:pt x="479401" y="11320"/>
                      </a:cubicBezTo>
                      <a:cubicBezTo>
                        <a:pt x="277789" y="208"/>
                        <a:pt x="26963" y="-41067"/>
                        <a:pt x="3151" y="154195"/>
                      </a:cubicBez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25400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64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45" name="直接连接符 151">
                  <a:extLst>
                    <a:ext uri="{FF2B5EF4-FFF2-40B4-BE49-F238E27FC236}">
                      <a16:creationId xmlns:a16="http://schemas.microsoft.com/office/drawing/2014/main" id="{F82163F7-D7E2-EC42-8A5A-F96472FFAB1C}"/>
                    </a:ext>
                  </a:extLst>
                </p:cNvPr>
                <p:cNvCxnSpPr>
                  <a:cxnSpLocks/>
                  <a:stCxn id="77" idx="0"/>
                  <a:endCxn id="63" idx="4"/>
                </p:cNvCxnSpPr>
                <p:nvPr/>
              </p:nvCxnSpPr>
              <p:spPr>
                <a:xfrm flipV="1">
                  <a:off x="1811736" y="2815356"/>
                  <a:ext cx="692682" cy="531516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142">
                  <a:extLst>
                    <a:ext uri="{FF2B5EF4-FFF2-40B4-BE49-F238E27FC236}">
                      <a16:creationId xmlns:a16="http://schemas.microsoft.com/office/drawing/2014/main" id="{5E6002AE-D344-6E44-8DB5-1F31F0A5C074}"/>
                    </a:ext>
                  </a:extLst>
                </p:cNvPr>
                <p:cNvCxnSpPr>
                  <a:cxnSpLocks/>
                  <a:stCxn id="70" idx="4"/>
                  <a:endCxn id="77" idx="0"/>
                </p:cNvCxnSpPr>
                <p:nvPr/>
              </p:nvCxnSpPr>
              <p:spPr>
                <a:xfrm flipH="1">
                  <a:off x="1811736" y="3034690"/>
                  <a:ext cx="126189" cy="312182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148">
                  <a:extLst>
                    <a:ext uri="{FF2B5EF4-FFF2-40B4-BE49-F238E27FC236}">
                      <a16:creationId xmlns:a16="http://schemas.microsoft.com/office/drawing/2014/main" id="{132917E3-F037-794D-80F3-5356D8EDDF62}"/>
                    </a:ext>
                  </a:extLst>
                </p:cNvPr>
                <p:cNvCxnSpPr>
                  <a:cxnSpLocks/>
                  <a:stCxn id="56" idx="3"/>
                  <a:endCxn id="77" idx="0"/>
                </p:cNvCxnSpPr>
                <p:nvPr/>
              </p:nvCxnSpPr>
              <p:spPr>
                <a:xfrm>
                  <a:off x="1549365" y="2618477"/>
                  <a:ext cx="262371" cy="72839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组合 16">
                  <a:extLst>
                    <a:ext uri="{FF2B5EF4-FFF2-40B4-BE49-F238E27FC236}">
                      <a16:creationId xmlns:a16="http://schemas.microsoft.com/office/drawing/2014/main" id="{47FD8471-3E4A-C845-B68D-3F3EB9387B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06693" y="3223657"/>
                  <a:ext cx="410087" cy="421043"/>
                  <a:chOff x="3179011" y="3330270"/>
                  <a:chExt cx="644400" cy="661614"/>
                </a:xfrm>
              </p:grpSpPr>
              <p:grpSp>
                <p:nvGrpSpPr>
                  <p:cNvPr id="76" name="组合 10">
                    <a:extLst>
                      <a:ext uri="{FF2B5EF4-FFF2-40B4-BE49-F238E27FC236}">
                        <a16:creationId xmlns:a16="http://schemas.microsoft.com/office/drawing/2014/main" id="{38271698-E925-454D-9238-EC01B8F34844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11" y="3330270"/>
                    <a:ext cx="644400" cy="126000"/>
                    <a:chOff x="5751922" y="3148660"/>
                    <a:chExt cx="644400" cy="126000"/>
                  </a:xfrm>
                </p:grpSpPr>
                <p:sp>
                  <p:nvSpPr>
                    <p:cNvPr id="78" name="矩形 15">
                      <a:extLst>
                        <a:ext uri="{FF2B5EF4-FFF2-40B4-BE49-F238E27FC236}">
                          <a16:creationId xmlns:a16="http://schemas.microsoft.com/office/drawing/2014/main" id="{9DDEBFB3-0AEB-6643-9BDC-E9EBF4984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79" name="矩形 12">
                      <a:extLst>
                        <a:ext uri="{FF2B5EF4-FFF2-40B4-BE49-F238E27FC236}">
                          <a16:creationId xmlns:a16="http://schemas.microsoft.com/office/drawing/2014/main" id="{9721BA71-B496-1948-AC77-7F5C74664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80" name="矩形 13">
                      <a:extLst>
                        <a:ext uri="{FF2B5EF4-FFF2-40B4-BE49-F238E27FC236}">
                          <a16:creationId xmlns:a16="http://schemas.microsoft.com/office/drawing/2014/main" id="{1EA5D1B7-79C0-FE47-88F2-C5732C6356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81" name="矩形 2">
                      <a:extLst>
                        <a:ext uri="{FF2B5EF4-FFF2-40B4-BE49-F238E27FC236}">
                          <a16:creationId xmlns:a16="http://schemas.microsoft.com/office/drawing/2014/main" id="{5F86EDE9-3A21-E44B-8C5D-0FACDC81D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82" name="矩形 11">
                      <a:extLst>
                        <a:ext uri="{FF2B5EF4-FFF2-40B4-BE49-F238E27FC236}">
                          <a16:creationId xmlns:a16="http://schemas.microsoft.com/office/drawing/2014/main" id="{38F98BFB-151C-8D4F-A3D5-518764602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椭圆 4">
                        <a:extLst>
                          <a:ext uri="{FF2B5EF4-FFF2-40B4-BE49-F238E27FC236}">
                            <a16:creationId xmlns:a16="http://schemas.microsoft.com/office/drawing/2014/main" id="{364CDACB-7638-364D-9E46-393A419F32E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000"/>
                        </a:srgbClr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36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36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zh-CN" altLang="en-US" sz="1516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椭圆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1905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组合 18">
                  <a:extLst>
                    <a:ext uri="{FF2B5EF4-FFF2-40B4-BE49-F238E27FC236}">
                      <a16:creationId xmlns:a16="http://schemas.microsoft.com/office/drawing/2014/main" id="{E8D59E97-5A20-1640-92EB-AC37692242D7}"/>
                    </a:ext>
                  </a:extLst>
                </p:cNvPr>
                <p:cNvGrpSpPr/>
                <p:nvPr/>
              </p:nvGrpSpPr>
              <p:grpSpPr>
                <a:xfrm rot="656081">
                  <a:off x="1772816" y="2617462"/>
                  <a:ext cx="410088" cy="421051"/>
                  <a:chOff x="3179009" y="3330270"/>
                  <a:chExt cx="644403" cy="661629"/>
                </a:xfrm>
              </p:grpSpPr>
              <p:grpSp>
                <p:nvGrpSpPr>
                  <p:cNvPr id="69" name="组合 19">
                    <a:extLst>
                      <a:ext uri="{FF2B5EF4-FFF2-40B4-BE49-F238E27FC236}">
                        <a16:creationId xmlns:a16="http://schemas.microsoft.com/office/drawing/2014/main" id="{772A665F-87D5-C443-A76A-B872F9F8C169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71" name="矩形 21">
                      <a:extLst>
                        <a:ext uri="{FF2B5EF4-FFF2-40B4-BE49-F238E27FC236}">
                          <a16:creationId xmlns:a16="http://schemas.microsoft.com/office/drawing/2014/main" id="{901BD940-E274-5842-BD14-ECC94B5B5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72" name="矩形 22">
                      <a:extLst>
                        <a:ext uri="{FF2B5EF4-FFF2-40B4-BE49-F238E27FC236}">
                          <a16:creationId xmlns:a16="http://schemas.microsoft.com/office/drawing/2014/main" id="{71974946-180C-5D48-B191-C64E88C12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73" name="矩形 24">
                      <a:extLst>
                        <a:ext uri="{FF2B5EF4-FFF2-40B4-BE49-F238E27FC236}">
                          <a16:creationId xmlns:a16="http://schemas.microsoft.com/office/drawing/2014/main" id="{3FD2BF8B-9A0D-C842-80B7-5AE43EFD7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74" name="矩形 25">
                      <a:extLst>
                        <a:ext uri="{FF2B5EF4-FFF2-40B4-BE49-F238E27FC236}">
                          <a16:creationId xmlns:a16="http://schemas.microsoft.com/office/drawing/2014/main" id="{C35E654F-1AAB-BD4C-8C00-853661B95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75" name="矩形 26">
                      <a:extLst>
                        <a:ext uri="{FF2B5EF4-FFF2-40B4-BE49-F238E27FC236}">
                          <a16:creationId xmlns:a16="http://schemas.microsoft.com/office/drawing/2014/main" id="{AD90CC23-E914-1147-A52E-07D014D07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椭圆 20">
                        <a:extLst>
                          <a:ext uri="{FF2B5EF4-FFF2-40B4-BE49-F238E27FC236}">
                            <a16:creationId xmlns:a16="http://schemas.microsoft.com/office/drawing/2014/main" id="{38EE362B-8E77-CF4D-A70C-5AA1E226F8E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99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14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椭圆 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99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0" name="组合 27">
                  <a:extLst>
                    <a:ext uri="{FF2B5EF4-FFF2-40B4-BE49-F238E27FC236}">
                      <a16:creationId xmlns:a16="http://schemas.microsoft.com/office/drawing/2014/main" id="{F840EE77-9189-1E4A-AD74-CC0A70636463}"/>
                    </a:ext>
                  </a:extLst>
                </p:cNvPr>
                <p:cNvGrpSpPr/>
                <p:nvPr/>
              </p:nvGrpSpPr>
              <p:grpSpPr>
                <a:xfrm rot="1413875">
                  <a:off x="2383538" y="2411862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62" name="组合 28">
                    <a:extLst>
                      <a:ext uri="{FF2B5EF4-FFF2-40B4-BE49-F238E27FC236}">
                        <a16:creationId xmlns:a16="http://schemas.microsoft.com/office/drawing/2014/main" id="{A385CF19-4784-6649-89AF-0C5D8A0E0E91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64" name="矩形 30">
                      <a:extLst>
                        <a:ext uri="{FF2B5EF4-FFF2-40B4-BE49-F238E27FC236}">
                          <a16:creationId xmlns:a16="http://schemas.microsoft.com/office/drawing/2014/main" id="{C84CC2A2-98FD-FD46-91D8-83E2AD916C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65" name="矩形 31">
                      <a:extLst>
                        <a:ext uri="{FF2B5EF4-FFF2-40B4-BE49-F238E27FC236}">
                          <a16:creationId xmlns:a16="http://schemas.microsoft.com/office/drawing/2014/main" id="{0F8A91FF-85D8-0E47-B1DC-5B842C07D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66" name="矩形 32">
                      <a:extLst>
                        <a:ext uri="{FF2B5EF4-FFF2-40B4-BE49-F238E27FC236}">
                          <a16:creationId xmlns:a16="http://schemas.microsoft.com/office/drawing/2014/main" id="{587DF89A-7458-714D-9365-7AE6B18E4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67" name="矩形 33">
                      <a:extLst>
                        <a:ext uri="{FF2B5EF4-FFF2-40B4-BE49-F238E27FC236}">
                          <a16:creationId xmlns:a16="http://schemas.microsoft.com/office/drawing/2014/main" id="{C52A0B2D-4CE9-2546-996A-9C8C4818B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68" name="矩形 34">
                      <a:extLst>
                        <a:ext uri="{FF2B5EF4-FFF2-40B4-BE49-F238E27FC236}">
                          <a16:creationId xmlns:a16="http://schemas.microsoft.com/office/drawing/2014/main" id="{2514B682-8637-3D4D-9AF1-172EA71D4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椭圆 29">
                        <a:extLst>
                          <a:ext uri="{FF2B5EF4-FFF2-40B4-BE49-F238E27FC236}">
                            <a16:creationId xmlns:a16="http://schemas.microsoft.com/office/drawing/2014/main" id="{1F619B56-B162-B54E-99A5-D1A73DBB5ED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14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椭圆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1" name="组合 35">
                  <a:extLst>
                    <a:ext uri="{FF2B5EF4-FFF2-40B4-BE49-F238E27FC236}">
                      <a16:creationId xmlns:a16="http://schemas.microsoft.com/office/drawing/2014/main" id="{ACADBE1C-F8F0-E644-929A-919F1A0F40EB}"/>
                    </a:ext>
                  </a:extLst>
                </p:cNvPr>
                <p:cNvGrpSpPr/>
                <p:nvPr/>
              </p:nvGrpSpPr>
              <p:grpSpPr>
                <a:xfrm rot="20526734">
                  <a:off x="1393262" y="2216768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55" name="组合 36">
                    <a:extLst>
                      <a:ext uri="{FF2B5EF4-FFF2-40B4-BE49-F238E27FC236}">
                        <a16:creationId xmlns:a16="http://schemas.microsoft.com/office/drawing/2014/main" id="{17EBC5B9-D1DC-4C4D-A8DF-FEB36DFED1E5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57" name="矩形 38">
                      <a:extLst>
                        <a:ext uri="{FF2B5EF4-FFF2-40B4-BE49-F238E27FC236}">
                          <a16:creationId xmlns:a16="http://schemas.microsoft.com/office/drawing/2014/main" id="{1DEB0707-7F9C-E94D-888B-A085518CF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58" name="矩形 39">
                      <a:extLst>
                        <a:ext uri="{FF2B5EF4-FFF2-40B4-BE49-F238E27FC236}">
                          <a16:creationId xmlns:a16="http://schemas.microsoft.com/office/drawing/2014/main" id="{101CE2A5-8C08-3145-B3A3-F8F9248BC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59" name="矩形 40">
                      <a:extLst>
                        <a:ext uri="{FF2B5EF4-FFF2-40B4-BE49-F238E27FC236}">
                          <a16:creationId xmlns:a16="http://schemas.microsoft.com/office/drawing/2014/main" id="{3366673A-5A3C-A848-BF3C-54AB29BD0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60" name="矩形 41">
                      <a:extLst>
                        <a:ext uri="{FF2B5EF4-FFF2-40B4-BE49-F238E27FC236}">
                          <a16:creationId xmlns:a16="http://schemas.microsoft.com/office/drawing/2014/main" id="{3101198E-6C9A-7F4B-B4E5-D5FF48B0D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61" name="矩形 42">
                      <a:extLst>
                        <a:ext uri="{FF2B5EF4-FFF2-40B4-BE49-F238E27FC236}">
                          <a16:creationId xmlns:a16="http://schemas.microsoft.com/office/drawing/2014/main" id="{8F0ABE84-1DC3-BF40-B018-306FD1AFE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椭圆 37">
                        <a:extLst>
                          <a:ext uri="{FF2B5EF4-FFF2-40B4-BE49-F238E27FC236}">
                            <a16:creationId xmlns:a16="http://schemas.microsoft.com/office/drawing/2014/main" id="{C6017E19-B1A8-8645-A8CA-9A9FB59C1D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14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椭圆 3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直接连接符 85">
                  <a:extLst>
                    <a:ext uri="{FF2B5EF4-FFF2-40B4-BE49-F238E27FC236}">
                      <a16:creationId xmlns:a16="http://schemas.microsoft.com/office/drawing/2014/main" id="{754AEA73-D853-A04E-8D78-A1C8D3E12C27}"/>
                    </a:ext>
                  </a:extLst>
                </p:cNvPr>
                <p:cNvCxnSpPr>
                  <a:cxnSpLocks/>
                  <a:stCxn id="56" idx="4"/>
                  <a:endCxn id="70" idx="2"/>
                </p:cNvCxnSpPr>
                <p:nvPr/>
              </p:nvCxnSpPr>
              <p:spPr>
                <a:xfrm rot="21060280">
                  <a:off x="1682118" y="2616798"/>
                  <a:ext cx="118696" cy="2542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91">
                  <a:extLst>
                    <a:ext uri="{FF2B5EF4-FFF2-40B4-BE49-F238E27FC236}">
                      <a16:creationId xmlns:a16="http://schemas.microsoft.com/office/drawing/2014/main" id="{CBA9F9D8-4216-B246-9927-47F55D90051F}"/>
                    </a:ext>
                  </a:extLst>
                </p:cNvPr>
                <p:cNvCxnSpPr>
                  <a:cxnSpLocks/>
                  <a:stCxn id="70" idx="6"/>
                </p:cNvCxnSpPr>
                <p:nvPr/>
              </p:nvCxnSpPr>
              <p:spPr>
                <a:xfrm rot="21060280" flipV="1">
                  <a:off x="2099515" y="2753136"/>
                  <a:ext cx="338690" cy="1379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92">
                  <a:extLst>
                    <a:ext uri="{FF2B5EF4-FFF2-40B4-BE49-F238E27FC236}">
                      <a16:creationId xmlns:a16="http://schemas.microsoft.com/office/drawing/2014/main" id="{E61AF468-494B-334F-9814-0597908F5D4B}"/>
                    </a:ext>
                  </a:extLst>
                </p:cNvPr>
                <p:cNvCxnSpPr>
                  <a:cxnSpLocks/>
                  <a:stCxn id="56" idx="6"/>
                </p:cNvCxnSpPr>
                <p:nvPr/>
              </p:nvCxnSpPr>
              <p:spPr>
                <a:xfrm rot="21060280">
                  <a:off x="1776609" y="2388990"/>
                  <a:ext cx="633182" cy="27575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BDAFAC56-AB1B-CA49-9DAF-78F0ECDD70F8}"/>
                  </a:ext>
                </a:extLst>
              </p:cNvPr>
              <p:cNvSpPr txBox="1"/>
              <p:nvPr/>
            </p:nvSpPr>
            <p:spPr>
              <a:xfrm>
                <a:off x="841269" y="4238611"/>
                <a:ext cx="1996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Latent factor: Work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F85F926A-CFBD-0E41-A1D0-75074A65BAE0}"/>
                </a:ext>
              </a:extLst>
            </p:cNvPr>
            <p:cNvGrpSpPr/>
            <p:nvPr/>
          </p:nvGrpSpPr>
          <p:grpSpPr>
            <a:xfrm>
              <a:off x="3098711" y="2749770"/>
              <a:ext cx="2146742" cy="1498755"/>
              <a:chOff x="3098711" y="3109188"/>
              <a:chExt cx="2146742" cy="149875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4DF8053-7079-AD4C-9C88-9351C25CC0DE}"/>
                  </a:ext>
                </a:extLst>
              </p:cNvPr>
              <p:cNvGrpSpPr/>
              <p:nvPr/>
            </p:nvGrpSpPr>
            <p:grpSpPr>
              <a:xfrm>
                <a:off x="3610199" y="3109188"/>
                <a:ext cx="1311469" cy="1058830"/>
                <a:chOff x="3201214" y="2567904"/>
                <a:chExt cx="1311469" cy="1058830"/>
              </a:xfrm>
            </p:grpSpPr>
            <p:sp>
              <p:nvSpPr>
                <p:cNvPr id="84" name="任意多边形 198">
                  <a:extLst>
                    <a:ext uri="{FF2B5EF4-FFF2-40B4-BE49-F238E27FC236}">
                      <a16:creationId xmlns:a16="http://schemas.microsoft.com/office/drawing/2014/main" id="{11CF5578-E1BF-3A4F-A492-4B38DF56BAB0}"/>
                    </a:ext>
                  </a:extLst>
                </p:cNvPr>
                <p:cNvSpPr/>
                <p:nvPr/>
              </p:nvSpPr>
              <p:spPr>
                <a:xfrm>
                  <a:off x="3630809" y="2567904"/>
                  <a:ext cx="881874" cy="1058830"/>
                </a:xfrm>
                <a:custGeom>
                  <a:avLst/>
                  <a:gdLst>
                    <a:gd name="connsiteX0" fmla="*/ 453787 w 1163779"/>
                    <a:gd name="connsiteY0" fmla="*/ 14338 h 1397301"/>
                    <a:gd name="connsiteX1" fmla="*/ 44212 w 1163779"/>
                    <a:gd name="connsiteY1" fmla="*/ 42913 h 1397301"/>
                    <a:gd name="connsiteX2" fmla="*/ 25162 w 1163779"/>
                    <a:gd name="connsiteY2" fmla="*/ 395338 h 1397301"/>
                    <a:gd name="connsiteX3" fmla="*/ 168037 w 1163779"/>
                    <a:gd name="connsiteY3" fmla="*/ 1004938 h 1397301"/>
                    <a:gd name="connsiteX4" fmla="*/ 644287 w 1163779"/>
                    <a:gd name="connsiteY4" fmla="*/ 1395463 h 1397301"/>
                    <a:gd name="connsiteX5" fmla="*/ 1139587 w 1163779"/>
                    <a:gd name="connsiteY5" fmla="*/ 1128763 h 1397301"/>
                    <a:gd name="connsiteX6" fmla="*/ 1044337 w 1163779"/>
                    <a:gd name="connsiteY6" fmla="*/ 614413 h 1397301"/>
                    <a:gd name="connsiteX7" fmla="*/ 672862 w 1163779"/>
                    <a:gd name="connsiteY7" fmla="*/ 319138 h 1397301"/>
                    <a:gd name="connsiteX8" fmla="*/ 815737 w 1163779"/>
                    <a:gd name="connsiteY8" fmla="*/ 119113 h 1397301"/>
                    <a:gd name="connsiteX9" fmla="*/ 453787 w 1163779"/>
                    <a:gd name="connsiteY9" fmla="*/ 14338 h 1397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3779" h="1397301">
                      <a:moveTo>
                        <a:pt x="453787" y="14338"/>
                      </a:moveTo>
                      <a:cubicBezTo>
                        <a:pt x="325200" y="1638"/>
                        <a:pt x="115649" y="-20587"/>
                        <a:pt x="44212" y="42913"/>
                      </a:cubicBezTo>
                      <a:cubicBezTo>
                        <a:pt x="-27225" y="106413"/>
                        <a:pt x="4525" y="235001"/>
                        <a:pt x="25162" y="395338"/>
                      </a:cubicBezTo>
                      <a:cubicBezTo>
                        <a:pt x="45799" y="555675"/>
                        <a:pt x="64849" y="838251"/>
                        <a:pt x="168037" y="1004938"/>
                      </a:cubicBezTo>
                      <a:cubicBezTo>
                        <a:pt x="271224" y="1171626"/>
                        <a:pt x="482362" y="1374826"/>
                        <a:pt x="644287" y="1395463"/>
                      </a:cubicBezTo>
                      <a:cubicBezTo>
                        <a:pt x="806212" y="1416100"/>
                        <a:pt x="1072912" y="1258938"/>
                        <a:pt x="1139587" y="1128763"/>
                      </a:cubicBezTo>
                      <a:cubicBezTo>
                        <a:pt x="1206262" y="998588"/>
                        <a:pt x="1122125" y="749351"/>
                        <a:pt x="1044337" y="614413"/>
                      </a:cubicBezTo>
                      <a:cubicBezTo>
                        <a:pt x="966550" y="479476"/>
                        <a:pt x="710962" y="401688"/>
                        <a:pt x="672862" y="319138"/>
                      </a:cubicBezTo>
                      <a:cubicBezTo>
                        <a:pt x="634762" y="236588"/>
                        <a:pt x="850662" y="171501"/>
                        <a:pt x="815737" y="119113"/>
                      </a:cubicBezTo>
                      <a:cubicBezTo>
                        <a:pt x="780812" y="66726"/>
                        <a:pt x="582374" y="27038"/>
                        <a:pt x="453787" y="14338"/>
                      </a:cubicBezTo>
                      <a:close/>
                    </a:path>
                  </a:pathLst>
                </a:custGeom>
                <a:solidFill>
                  <a:schemeClr val="accent2">
                    <a:alpha val="20000"/>
                  </a:schemeClr>
                </a:solidFill>
                <a:ln w="254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64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85" name="直接连接符 145">
                  <a:extLst>
                    <a:ext uri="{FF2B5EF4-FFF2-40B4-BE49-F238E27FC236}">
                      <a16:creationId xmlns:a16="http://schemas.microsoft.com/office/drawing/2014/main" id="{C269AA36-299A-1047-97DE-A21F6037B994}"/>
                    </a:ext>
                  </a:extLst>
                </p:cNvPr>
                <p:cNvCxnSpPr>
                  <a:stCxn id="106" idx="6"/>
                  <a:endCxn id="99" idx="3"/>
                </p:cNvCxnSpPr>
                <p:nvPr/>
              </p:nvCxnSpPr>
              <p:spPr>
                <a:xfrm flipV="1">
                  <a:off x="3555171" y="3011100"/>
                  <a:ext cx="276803" cy="294849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组合 16">
                  <a:extLst>
                    <a:ext uri="{FF2B5EF4-FFF2-40B4-BE49-F238E27FC236}">
                      <a16:creationId xmlns:a16="http://schemas.microsoft.com/office/drawing/2014/main" id="{A29BC743-0B4B-2C4A-BA6F-703DF80FF3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201214" y="3033820"/>
                  <a:ext cx="410087" cy="421043"/>
                  <a:chOff x="3179011" y="3330270"/>
                  <a:chExt cx="644400" cy="661614"/>
                </a:xfrm>
              </p:grpSpPr>
              <p:grpSp>
                <p:nvGrpSpPr>
                  <p:cNvPr id="105" name="组合 10">
                    <a:extLst>
                      <a:ext uri="{FF2B5EF4-FFF2-40B4-BE49-F238E27FC236}">
                        <a16:creationId xmlns:a16="http://schemas.microsoft.com/office/drawing/2014/main" id="{8EF17E25-734B-2640-A21F-68692D88EC3A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11" y="3330270"/>
                    <a:ext cx="644400" cy="126000"/>
                    <a:chOff x="5751922" y="3148660"/>
                    <a:chExt cx="644400" cy="126000"/>
                  </a:xfrm>
                </p:grpSpPr>
                <p:sp>
                  <p:nvSpPr>
                    <p:cNvPr id="107" name="矩形 15">
                      <a:extLst>
                        <a:ext uri="{FF2B5EF4-FFF2-40B4-BE49-F238E27FC236}">
                          <a16:creationId xmlns:a16="http://schemas.microsoft.com/office/drawing/2014/main" id="{65150D91-85DC-4247-ADF8-D03EBE032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08" name="矩形 12">
                      <a:extLst>
                        <a:ext uri="{FF2B5EF4-FFF2-40B4-BE49-F238E27FC236}">
                          <a16:creationId xmlns:a16="http://schemas.microsoft.com/office/drawing/2014/main" id="{C6AB37DE-4D5D-634C-8B79-3D83682B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09" name="矩形 13">
                      <a:extLst>
                        <a:ext uri="{FF2B5EF4-FFF2-40B4-BE49-F238E27FC236}">
                          <a16:creationId xmlns:a16="http://schemas.microsoft.com/office/drawing/2014/main" id="{5E92B4E1-AEDA-A54F-A354-484B1DE24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10" name="矩形 2">
                      <a:extLst>
                        <a:ext uri="{FF2B5EF4-FFF2-40B4-BE49-F238E27FC236}">
                          <a16:creationId xmlns:a16="http://schemas.microsoft.com/office/drawing/2014/main" id="{6321BAC8-909D-DA47-9C37-51F17C2B4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11" name="矩形 11">
                      <a:extLst>
                        <a:ext uri="{FF2B5EF4-FFF2-40B4-BE49-F238E27FC236}">
                          <a16:creationId xmlns:a16="http://schemas.microsoft.com/office/drawing/2014/main" id="{C5F65C25-CA67-0245-9F81-9A1F5C1131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椭圆 4">
                        <a:extLst>
                          <a:ext uri="{FF2B5EF4-FFF2-40B4-BE49-F238E27FC236}">
                            <a16:creationId xmlns:a16="http://schemas.microsoft.com/office/drawing/2014/main" id="{F5712794-78B3-A54A-A6CE-4D28638D721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000"/>
                        </a:srgbClr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36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36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zh-CN" altLang="en-US" sz="1516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椭圆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1905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7" name="组合 67">
                  <a:extLst>
                    <a:ext uri="{FF2B5EF4-FFF2-40B4-BE49-F238E27FC236}">
                      <a16:creationId xmlns:a16="http://schemas.microsoft.com/office/drawing/2014/main" id="{237072A1-8937-5841-8581-43F3F9142799}"/>
                    </a:ext>
                  </a:extLst>
                </p:cNvPr>
                <p:cNvGrpSpPr/>
                <p:nvPr/>
              </p:nvGrpSpPr>
              <p:grpSpPr>
                <a:xfrm>
                  <a:off x="3732229" y="2633666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98" name="组合 68">
                    <a:extLst>
                      <a:ext uri="{FF2B5EF4-FFF2-40B4-BE49-F238E27FC236}">
                        <a16:creationId xmlns:a16="http://schemas.microsoft.com/office/drawing/2014/main" id="{384E013C-2B10-4243-A6AF-3AF60E28A58A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100" name="矩形 70">
                      <a:extLst>
                        <a:ext uri="{FF2B5EF4-FFF2-40B4-BE49-F238E27FC236}">
                          <a16:creationId xmlns:a16="http://schemas.microsoft.com/office/drawing/2014/main" id="{A576CE8B-C736-544C-AABA-6E3DA583B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01" name="矩形 71">
                      <a:extLst>
                        <a:ext uri="{FF2B5EF4-FFF2-40B4-BE49-F238E27FC236}">
                          <a16:creationId xmlns:a16="http://schemas.microsoft.com/office/drawing/2014/main" id="{5F775A40-5872-6C46-ADAB-AABEDCAB9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02" name="矩形 72">
                      <a:extLst>
                        <a:ext uri="{FF2B5EF4-FFF2-40B4-BE49-F238E27FC236}">
                          <a16:creationId xmlns:a16="http://schemas.microsoft.com/office/drawing/2014/main" id="{3041C32A-2BD8-8D43-8AE4-8D9C59C9D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03" name="矩形 73">
                      <a:extLst>
                        <a:ext uri="{FF2B5EF4-FFF2-40B4-BE49-F238E27FC236}">
                          <a16:creationId xmlns:a16="http://schemas.microsoft.com/office/drawing/2014/main" id="{2456636C-1F95-324F-AC06-770495DF2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04" name="矩形 74">
                      <a:extLst>
                        <a:ext uri="{FF2B5EF4-FFF2-40B4-BE49-F238E27FC236}">
                          <a16:creationId xmlns:a16="http://schemas.microsoft.com/office/drawing/2014/main" id="{CC5D29FA-C34F-A942-9EAF-828F5F2DD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椭圆 69">
                        <a:extLst>
                          <a:ext uri="{FF2B5EF4-FFF2-40B4-BE49-F238E27FC236}">
                            <a16:creationId xmlns:a16="http://schemas.microsoft.com/office/drawing/2014/main" id="{3E8F0C24-88F5-074F-AF10-38DF5CD1D7A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14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椭圆 6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8" name="组合 75">
                  <a:extLst>
                    <a:ext uri="{FF2B5EF4-FFF2-40B4-BE49-F238E27FC236}">
                      <a16:creationId xmlns:a16="http://schemas.microsoft.com/office/drawing/2014/main" id="{BD8A979A-26B3-6543-94F2-786F7AE535AA}"/>
                    </a:ext>
                  </a:extLst>
                </p:cNvPr>
                <p:cNvGrpSpPr/>
                <p:nvPr/>
              </p:nvGrpSpPr>
              <p:grpSpPr>
                <a:xfrm rot="2640924">
                  <a:off x="3960492" y="3092174"/>
                  <a:ext cx="410089" cy="421050"/>
                  <a:chOff x="3179009" y="3330270"/>
                  <a:chExt cx="644403" cy="661628"/>
                </a:xfrm>
              </p:grpSpPr>
              <p:grpSp>
                <p:nvGrpSpPr>
                  <p:cNvPr id="91" name="组合 76">
                    <a:extLst>
                      <a:ext uri="{FF2B5EF4-FFF2-40B4-BE49-F238E27FC236}">
                        <a16:creationId xmlns:a16="http://schemas.microsoft.com/office/drawing/2014/main" id="{9C2E4A01-E02C-E044-B6A6-2451D322D3B8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93" name="矩形 78">
                      <a:extLst>
                        <a:ext uri="{FF2B5EF4-FFF2-40B4-BE49-F238E27FC236}">
                          <a16:creationId xmlns:a16="http://schemas.microsoft.com/office/drawing/2014/main" id="{9C50C57E-DB0E-0B4A-9B88-05C3710B9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94" name="矩形 79">
                      <a:extLst>
                        <a:ext uri="{FF2B5EF4-FFF2-40B4-BE49-F238E27FC236}">
                          <a16:creationId xmlns:a16="http://schemas.microsoft.com/office/drawing/2014/main" id="{18AB12E2-3E0D-EC4F-B7B6-0C49073AC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95" name="矩形 80">
                      <a:extLst>
                        <a:ext uri="{FF2B5EF4-FFF2-40B4-BE49-F238E27FC236}">
                          <a16:creationId xmlns:a16="http://schemas.microsoft.com/office/drawing/2014/main" id="{B6561464-89C4-AC43-97D8-45FB0F583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96" name="矩形 81">
                      <a:extLst>
                        <a:ext uri="{FF2B5EF4-FFF2-40B4-BE49-F238E27FC236}">
                          <a16:creationId xmlns:a16="http://schemas.microsoft.com/office/drawing/2014/main" id="{C6E57D67-21E1-D144-9CEA-FE4568E5C9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97" name="矩形 82">
                      <a:extLst>
                        <a:ext uri="{FF2B5EF4-FFF2-40B4-BE49-F238E27FC236}">
                          <a16:creationId xmlns:a16="http://schemas.microsoft.com/office/drawing/2014/main" id="{98500393-BA26-1146-B760-16E1460BB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椭圆 77">
                        <a:extLst>
                          <a:ext uri="{FF2B5EF4-FFF2-40B4-BE49-F238E27FC236}">
                            <a16:creationId xmlns:a16="http://schemas.microsoft.com/office/drawing/2014/main" id="{40235A94-1DBB-484E-BD28-3507FD2C1A0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14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椭圆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11"/>
                        <a:stretch>
                          <a:fillRect b="-2941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9" name="直接连接符 103">
                  <a:extLst>
                    <a:ext uri="{FF2B5EF4-FFF2-40B4-BE49-F238E27FC236}">
                      <a16:creationId xmlns:a16="http://schemas.microsoft.com/office/drawing/2014/main" id="{244CADFF-2CDC-9E4E-8C2A-01BB9D131BB0}"/>
                    </a:ext>
                  </a:extLst>
                </p:cNvPr>
                <p:cNvCxnSpPr>
                  <a:stCxn id="99" idx="4"/>
                  <a:endCxn id="92" idx="2"/>
                </p:cNvCxnSpPr>
                <p:nvPr/>
              </p:nvCxnSpPr>
              <p:spPr>
                <a:xfrm>
                  <a:off x="3937275" y="3054718"/>
                  <a:ext cx="78359" cy="1888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157">
                  <a:extLst>
                    <a:ext uri="{FF2B5EF4-FFF2-40B4-BE49-F238E27FC236}">
                      <a16:creationId xmlns:a16="http://schemas.microsoft.com/office/drawing/2014/main" id="{F2D313F5-F38E-7E42-BE9F-BC23AEAABE94}"/>
                    </a:ext>
                  </a:extLst>
                </p:cNvPr>
                <p:cNvCxnSpPr>
                  <a:stCxn id="106" idx="6"/>
                  <a:endCxn id="92" idx="3"/>
                </p:cNvCxnSpPr>
                <p:nvPr/>
              </p:nvCxnSpPr>
              <p:spPr>
                <a:xfrm>
                  <a:off x="3555171" y="3305949"/>
                  <a:ext cx="418662" cy="43616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2400E38-95BF-834B-8553-9D6D6947AB69}"/>
                  </a:ext>
                </a:extLst>
              </p:cNvPr>
              <p:cNvSpPr txBox="1"/>
              <p:nvPr/>
            </p:nvSpPr>
            <p:spPr>
              <a:xfrm>
                <a:off x="3098711" y="4238611"/>
                <a:ext cx="214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Latent factor: Family</a:t>
                </a: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17564BF5-523F-A54E-81D3-063F57CA6B5A}"/>
                </a:ext>
              </a:extLst>
            </p:cNvPr>
            <p:cNvGrpSpPr/>
            <p:nvPr/>
          </p:nvGrpSpPr>
          <p:grpSpPr>
            <a:xfrm>
              <a:off x="5506837" y="2589937"/>
              <a:ext cx="2121093" cy="1818421"/>
              <a:chOff x="5506837" y="2730530"/>
              <a:chExt cx="2121093" cy="181842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A376CE6-5DF3-FE47-A1B3-B69A742DD460}"/>
                  </a:ext>
                </a:extLst>
              </p:cNvPr>
              <p:cNvGrpSpPr/>
              <p:nvPr/>
            </p:nvGrpSpPr>
            <p:grpSpPr>
              <a:xfrm>
                <a:off x="5781275" y="2730530"/>
                <a:ext cx="1558035" cy="1322876"/>
                <a:chOff x="5119415" y="2299787"/>
                <a:chExt cx="1558035" cy="1322876"/>
              </a:xfrm>
            </p:grpSpPr>
            <p:sp>
              <p:nvSpPr>
                <p:cNvPr id="5" name="任意多边形 199">
                  <a:extLst>
                    <a:ext uri="{FF2B5EF4-FFF2-40B4-BE49-F238E27FC236}">
                      <a16:creationId xmlns:a16="http://schemas.microsoft.com/office/drawing/2014/main" id="{DE80C89E-640C-A844-B77B-6836B9C4FE33}"/>
                    </a:ext>
                  </a:extLst>
                </p:cNvPr>
                <p:cNvSpPr/>
                <p:nvPr/>
              </p:nvSpPr>
              <p:spPr>
                <a:xfrm>
                  <a:off x="5119415" y="2424973"/>
                  <a:ext cx="1558035" cy="1197690"/>
                </a:xfrm>
                <a:custGeom>
                  <a:avLst/>
                  <a:gdLst>
                    <a:gd name="connsiteX0" fmla="*/ 15 w 2056085"/>
                    <a:gd name="connsiteY0" fmla="*/ 752525 h 1580549"/>
                    <a:gd name="connsiteX1" fmla="*/ 361965 w 2056085"/>
                    <a:gd name="connsiteY1" fmla="*/ 542975 h 1580549"/>
                    <a:gd name="connsiteX2" fmla="*/ 790590 w 2056085"/>
                    <a:gd name="connsiteY2" fmla="*/ 628700 h 1580549"/>
                    <a:gd name="connsiteX3" fmla="*/ 1152540 w 2056085"/>
                    <a:gd name="connsiteY3" fmla="*/ 695375 h 1580549"/>
                    <a:gd name="connsiteX4" fmla="*/ 1238265 w 2056085"/>
                    <a:gd name="connsiteY4" fmla="*/ 476300 h 1580549"/>
                    <a:gd name="connsiteX5" fmla="*/ 1362090 w 2056085"/>
                    <a:gd name="connsiteY5" fmla="*/ 66725 h 1580549"/>
                    <a:gd name="connsiteX6" fmla="*/ 1962165 w 2056085"/>
                    <a:gd name="connsiteY6" fmla="*/ 76250 h 1580549"/>
                    <a:gd name="connsiteX7" fmla="*/ 2000265 w 2056085"/>
                    <a:gd name="connsiteY7" fmla="*/ 800150 h 1580549"/>
                    <a:gd name="connsiteX8" fmla="*/ 1428765 w 2056085"/>
                    <a:gd name="connsiteY8" fmla="*/ 1514525 h 1580549"/>
                    <a:gd name="connsiteX9" fmla="*/ 352440 w 2056085"/>
                    <a:gd name="connsiteY9" fmla="*/ 1466900 h 1580549"/>
                    <a:gd name="connsiteX10" fmla="*/ 15 w 2056085"/>
                    <a:gd name="connsiteY10" fmla="*/ 752525 h 158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56085" h="1580549">
                      <a:moveTo>
                        <a:pt x="15" y="752525"/>
                      </a:moveTo>
                      <a:cubicBezTo>
                        <a:pt x="1602" y="598538"/>
                        <a:pt x="230203" y="563612"/>
                        <a:pt x="361965" y="542975"/>
                      </a:cubicBezTo>
                      <a:cubicBezTo>
                        <a:pt x="493727" y="522338"/>
                        <a:pt x="790590" y="628700"/>
                        <a:pt x="790590" y="628700"/>
                      </a:cubicBezTo>
                      <a:cubicBezTo>
                        <a:pt x="922352" y="654100"/>
                        <a:pt x="1077928" y="720775"/>
                        <a:pt x="1152540" y="695375"/>
                      </a:cubicBezTo>
                      <a:cubicBezTo>
                        <a:pt x="1227152" y="669975"/>
                        <a:pt x="1203340" y="581075"/>
                        <a:pt x="1238265" y="476300"/>
                      </a:cubicBezTo>
                      <a:cubicBezTo>
                        <a:pt x="1273190" y="371525"/>
                        <a:pt x="1241440" y="133400"/>
                        <a:pt x="1362090" y="66725"/>
                      </a:cubicBezTo>
                      <a:cubicBezTo>
                        <a:pt x="1482740" y="50"/>
                        <a:pt x="1855803" y="-45988"/>
                        <a:pt x="1962165" y="76250"/>
                      </a:cubicBezTo>
                      <a:cubicBezTo>
                        <a:pt x="2068528" y="198487"/>
                        <a:pt x="2089165" y="560437"/>
                        <a:pt x="2000265" y="800150"/>
                      </a:cubicBezTo>
                      <a:cubicBezTo>
                        <a:pt x="1911365" y="1039863"/>
                        <a:pt x="1703403" y="1403400"/>
                        <a:pt x="1428765" y="1514525"/>
                      </a:cubicBezTo>
                      <a:cubicBezTo>
                        <a:pt x="1154127" y="1625650"/>
                        <a:pt x="585802" y="1587550"/>
                        <a:pt x="352440" y="1466900"/>
                      </a:cubicBezTo>
                      <a:cubicBezTo>
                        <a:pt x="119078" y="1346250"/>
                        <a:pt x="-1572" y="906512"/>
                        <a:pt x="15" y="752525"/>
                      </a:cubicBezTo>
                      <a:close/>
                    </a:path>
                  </a:pathLst>
                </a:custGeom>
                <a:solidFill>
                  <a:srgbClr val="7030A0">
                    <a:alpha val="20000"/>
                  </a:srgbClr>
                </a:solidFill>
                <a:ln w="254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64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6" name="直接连接符 99">
                  <a:extLst>
                    <a:ext uri="{FF2B5EF4-FFF2-40B4-BE49-F238E27FC236}">
                      <a16:creationId xmlns:a16="http://schemas.microsoft.com/office/drawing/2014/main" id="{E4F26505-CCEA-2745-AD21-983E2F76C8BE}"/>
                    </a:ext>
                  </a:extLst>
                </p:cNvPr>
                <p:cNvCxnSpPr>
                  <a:stCxn id="30" idx="3"/>
                  <a:endCxn id="16" idx="7"/>
                </p:cNvCxnSpPr>
                <p:nvPr/>
              </p:nvCxnSpPr>
              <p:spPr>
                <a:xfrm flipH="1">
                  <a:off x="6168623" y="2985587"/>
                  <a:ext cx="129248" cy="25051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169">
                  <a:extLst>
                    <a:ext uri="{FF2B5EF4-FFF2-40B4-BE49-F238E27FC236}">
                      <a16:creationId xmlns:a16="http://schemas.microsoft.com/office/drawing/2014/main" id="{CF01D33C-A227-5744-AF1A-0BBA962B9E29}"/>
                    </a:ext>
                  </a:extLst>
                </p:cNvPr>
                <p:cNvCxnSpPr>
                  <a:stCxn id="37" idx="4"/>
                  <a:endCxn id="16" idx="0"/>
                </p:cNvCxnSpPr>
                <p:nvPr/>
              </p:nvCxnSpPr>
              <p:spPr>
                <a:xfrm>
                  <a:off x="5801289" y="2720830"/>
                  <a:ext cx="253654" cy="507096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170">
                  <a:extLst>
                    <a:ext uri="{FF2B5EF4-FFF2-40B4-BE49-F238E27FC236}">
                      <a16:creationId xmlns:a16="http://schemas.microsoft.com/office/drawing/2014/main" id="{887839B0-020B-5E49-95B4-150D1B2240B9}"/>
                    </a:ext>
                  </a:extLst>
                </p:cNvPr>
                <p:cNvCxnSpPr>
                  <a:stCxn id="37" idx="4"/>
                  <a:endCxn id="23" idx="0"/>
                </p:cNvCxnSpPr>
                <p:nvPr/>
              </p:nvCxnSpPr>
              <p:spPr>
                <a:xfrm flipH="1">
                  <a:off x="5506481" y="2720830"/>
                  <a:ext cx="294808" cy="416987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组合 16">
                  <a:extLst>
                    <a:ext uri="{FF2B5EF4-FFF2-40B4-BE49-F238E27FC236}">
                      <a16:creationId xmlns:a16="http://schemas.microsoft.com/office/drawing/2014/main" id="{0FB01A8D-341F-6247-BDA9-AC11C51427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596246" y="2299787"/>
                  <a:ext cx="410087" cy="421043"/>
                  <a:chOff x="3179011" y="3330270"/>
                  <a:chExt cx="644400" cy="661614"/>
                </a:xfrm>
              </p:grpSpPr>
              <p:grpSp>
                <p:nvGrpSpPr>
                  <p:cNvPr id="36" name="组合 10">
                    <a:extLst>
                      <a:ext uri="{FF2B5EF4-FFF2-40B4-BE49-F238E27FC236}">
                        <a16:creationId xmlns:a16="http://schemas.microsoft.com/office/drawing/2014/main" id="{A2DF1CA7-716C-444B-B3B1-843C8BD40C6D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11" y="3330270"/>
                    <a:ext cx="644400" cy="126000"/>
                    <a:chOff x="5751922" y="3148660"/>
                    <a:chExt cx="644400" cy="126000"/>
                  </a:xfrm>
                </p:grpSpPr>
                <p:sp>
                  <p:nvSpPr>
                    <p:cNvPr id="38" name="矩形 15">
                      <a:extLst>
                        <a:ext uri="{FF2B5EF4-FFF2-40B4-BE49-F238E27FC236}">
                          <a16:creationId xmlns:a16="http://schemas.microsoft.com/office/drawing/2014/main" id="{4BE2BF89-8623-F34E-8197-0B8D1EFD1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39" name="矩形 12">
                      <a:extLst>
                        <a:ext uri="{FF2B5EF4-FFF2-40B4-BE49-F238E27FC236}">
                          <a16:creationId xmlns:a16="http://schemas.microsoft.com/office/drawing/2014/main" id="{6E1E320D-236F-A24C-ABD7-25ACC6D78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40" name="矩形 13">
                      <a:extLst>
                        <a:ext uri="{FF2B5EF4-FFF2-40B4-BE49-F238E27FC236}">
                          <a16:creationId xmlns:a16="http://schemas.microsoft.com/office/drawing/2014/main" id="{9624B9E0-732F-9C45-9613-E404D8338E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41" name="矩形 2">
                      <a:extLst>
                        <a:ext uri="{FF2B5EF4-FFF2-40B4-BE49-F238E27FC236}">
                          <a16:creationId xmlns:a16="http://schemas.microsoft.com/office/drawing/2014/main" id="{D0E8AA08-AD6E-3F43-AF4D-C7C6D31EC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42" name="矩形 11">
                      <a:extLst>
                        <a:ext uri="{FF2B5EF4-FFF2-40B4-BE49-F238E27FC236}">
                          <a16:creationId xmlns:a16="http://schemas.microsoft.com/office/drawing/2014/main" id="{DCEE6341-5687-6A41-AFA2-F5C71FCF4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椭圆 4">
                        <a:extLst>
                          <a:ext uri="{FF2B5EF4-FFF2-40B4-BE49-F238E27FC236}">
                            <a16:creationId xmlns:a16="http://schemas.microsoft.com/office/drawing/2014/main" id="{FD517070-CD6E-224D-A3C0-ED6B80D9C49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000"/>
                        </a:srgbClr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36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36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zh-CN" altLang="en-US" sz="1516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椭圆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1905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" name="组合 43">
                  <a:extLst>
                    <a:ext uri="{FF2B5EF4-FFF2-40B4-BE49-F238E27FC236}">
                      <a16:creationId xmlns:a16="http://schemas.microsoft.com/office/drawing/2014/main" id="{379102B2-A37B-9B4F-8E6F-3C15487C2AE6}"/>
                    </a:ext>
                  </a:extLst>
                </p:cNvPr>
                <p:cNvGrpSpPr/>
                <p:nvPr/>
              </p:nvGrpSpPr>
              <p:grpSpPr>
                <a:xfrm rot="21378309">
                  <a:off x="6187149" y="2601714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29" name="组合 44">
                    <a:extLst>
                      <a:ext uri="{FF2B5EF4-FFF2-40B4-BE49-F238E27FC236}">
                        <a16:creationId xmlns:a16="http://schemas.microsoft.com/office/drawing/2014/main" id="{317F6EE1-16DF-0B47-B6D7-D2B898138241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31" name="矩形 46">
                      <a:extLst>
                        <a:ext uri="{FF2B5EF4-FFF2-40B4-BE49-F238E27FC236}">
                          <a16:creationId xmlns:a16="http://schemas.microsoft.com/office/drawing/2014/main" id="{F03F6B52-A8C4-A540-BD5A-8C0C76631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32" name="矩形 47">
                      <a:extLst>
                        <a:ext uri="{FF2B5EF4-FFF2-40B4-BE49-F238E27FC236}">
                          <a16:creationId xmlns:a16="http://schemas.microsoft.com/office/drawing/2014/main" id="{B0988DE9-AEFA-6A4E-9481-4F9971A2A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33" name="矩形 48">
                      <a:extLst>
                        <a:ext uri="{FF2B5EF4-FFF2-40B4-BE49-F238E27FC236}">
                          <a16:creationId xmlns:a16="http://schemas.microsoft.com/office/drawing/2014/main" id="{403A0D64-AF83-8640-8DAB-2167A6F6C5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34" name="矩形 49">
                      <a:extLst>
                        <a:ext uri="{FF2B5EF4-FFF2-40B4-BE49-F238E27FC236}">
                          <a16:creationId xmlns:a16="http://schemas.microsoft.com/office/drawing/2014/main" id="{725F3351-EB79-0745-B1FF-CC79B7BCB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35" name="矩形 50">
                      <a:extLst>
                        <a:ext uri="{FF2B5EF4-FFF2-40B4-BE49-F238E27FC236}">
                          <a16:creationId xmlns:a16="http://schemas.microsoft.com/office/drawing/2014/main" id="{C0A041C9-D9CB-B448-88E8-4DED56516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椭圆 45">
                        <a:extLst>
                          <a:ext uri="{FF2B5EF4-FFF2-40B4-BE49-F238E27FC236}">
                            <a16:creationId xmlns:a16="http://schemas.microsoft.com/office/drawing/2014/main" id="{6DB11D5D-518B-BA4C-B83B-B3A8A6806CF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1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14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椭圆 4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1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" name="组合 51">
                  <a:extLst>
                    <a:ext uri="{FF2B5EF4-FFF2-40B4-BE49-F238E27FC236}">
                      <a16:creationId xmlns:a16="http://schemas.microsoft.com/office/drawing/2014/main" id="{080E5EF5-36CF-B34D-970C-2002A966A947}"/>
                    </a:ext>
                  </a:extLst>
                </p:cNvPr>
                <p:cNvGrpSpPr/>
                <p:nvPr/>
              </p:nvGrpSpPr>
              <p:grpSpPr>
                <a:xfrm rot="211740">
                  <a:off x="5296064" y="3014430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22" name="组合 52">
                    <a:extLst>
                      <a:ext uri="{FF2B5EF4-FFF2-40B4-BE49-F238E27FC236}">
                        <a16:creationId xmlns:a16="http://schemas.microsoft.com/office/drawing/2014/main" id="{3BEABE9E-8B23-2B43-89ED-7955D621ADFD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4" name="矩形 54">
                      <a:extLst>
                        <a:ext uri="{FF2B5EF4-FFF2-40B4-BE49-F238E27FC236}">
                          <a16:creationId xmlns:a16="http://schemas.microsoft.com/office/drawing/2014/main" id="{28FF1A4D-6EE3-F544-8AC6-9B3CC4BE0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5" name="矩形 55">
                      <a:extLst>
                        <a:ext uri="{FF2B5EF4-FFF2-40B4-BE49-F238E27FC236}">
                          <a16:creationId xmlns:a16="http://schemas.microsoft.com/office/drawing/2014/main" id="{9316E11D-96F8-3947-9EA1-E85DF1F563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6" name="矩形 56">
                      <a:extLst>
                        <a:ext uri="{FF2B5EF4-FFF2-40B4-BE49-F238E27FC236}">
                          <a16:creationId xmlns:a16="http://schemas.microsoft.com/office/drawing/2014/main" id="{D591F7CB-BFBD-2941-B5B5-47228A96B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7" name="矩形 57">
                      <a:extLst>
                        <a:ext uri="{FF2B5EF4-FFF2-40B4-BE49-F238E27FC236}">
                          <a16:creationId xmlns:a16="http://schemas.microsoft.com/office/drawing/2014/main" id="{28C7D846-D4E7-2246-965D-2AF1DAE5E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8" name="矩形 58">
                      <a:extLst>
                        <a:ext uri="{FF2B5EF4-FFF2-40B4-BE49-F238E27FC236}">
                          <a16:creationId xmlns:a16="http://schemas.microsoft.com/office/drawing/2014/main" id="{613DC8F8-CA9E-E446-B282-A787C5090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椭圆 53">
                        <a:extLst>
                          <a:ext uri="{FF2B5EF4-FFF2-40B4-BE49-F238E27FC236}">
                            <a16:creationId xmlns:a16="http://schemas.microsoft.com/office/drawing/2014/main" id="{543AE50A-138F-9541-B2B0-44ACA3E147F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14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椭圆 5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组合 59">
                  <a:extLst>
                    <a:ext uri="{FF2B5EF4-FFF2-40B4-BE49-F238E27FC236}">
                      <a16:creationId xmlns:a16="http://schemas.microsoft.com/office/drawing/2014/main" id="{71CB1527-D4AF-A84E-B3C7-E983EBD6A03E}"/>
                    </a:ext>
                  </a:extLst>
                </p:cNvPr>
                <p:cNvGrpSpPr/>
                <p:nvPr/>
              </p:nvGrpSpPr>
              <p:grpSpPr>
                <a:xfrm rot="21317113">
                  <a:off x="5891803" y="3097311"/>
                  <a:ext cx="410088" cy="421052"/>
                  <a:chOff x="3179009" y="3330270"/>
                  <a:chExt cx="644403" cy="661630"/>
                </a:xfrm>
              </p:grpSpPr>
              <p:grpSp>
                <p:nvGrpSpPr>
                  <p:cNvPr id="15" name="组合 60">
                    <a:extLst>
                      <a:ext uri="{FF2B5EF4-FFF2-40B4-BE49-F238E27FC236}">
                        <a16:creationId xmlns:a16="http://schemas.microsoft.com/office/drawing/2014/main" id="{696D2B86-5C6C-B542-A0ED-389935B63C4D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17" name="矩形 62">
                      <a:extLst>
                        <a:ext uri="{FF2B5EF4-FFF2-40B4-BE49-F238E27FC236}">
                          <a16:creationId xmlns:a16="http://schemas.microsoft.com/office/drawing/2014/main" id="{B31DE655-9D9C-D44D-A905-74D5674CC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8" name="矩形 63">
                      <a:extLst>
                        <a:ext uri="{FF2B5EF4-FFF2-40B4-BE49-F238E27FC236}">
                          <a16:creationId xmlns:a16="http://schemas.microsoft.com/office/drawing/2014/main" id="{87C87271-FE5A-114F-A9B1-D384193C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9" name="矩形 64">
                      <a:extLst>
                        <a:ext uri="{FF2B5EF4-FFF2-40B4-BE49-F238E27FC236}">
                          <a16:creationId xmlns:a16="http://schemas.microsoft.com/office/drawing/2014/main" id="{BBD39C31-7C4F-9E46-B208-2E837063D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0" name="矩形 65">
                      <a:extLst>
                        <a:ext uri="{FF2B5EF4-FFF2-40B4-BE49-F238E27FC236}">
                          <a16:creationId xmlns:a16="http://schemas.microsoft.com/office/drawing/2014/main" id="{BEC60D82-9E7F-084B-8141-4A6212BAF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1" name="矩形 66">
                      <a:extLst>
                        <a:ext uri="{FF2B5EF4-FFF2-40B4-BE49-F238E27FC236}">
                          <a16:creationId xmlns:a16="http://schemas.microsoft.com/office/drawing/2014/main" id="{808B2733-4BE5-8640-934F-3811F566D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椭圆 61">
                        <a:extLst>
                          <a:ext uri="{FF2B5EF4-FFF2-40B4-BE49-F238E27FC236}">
                            <a16:creationId xmlns:a16="http://schemas.microsoft.com/office/drawing/2014/main" id="{EEF080BB-A7D7-4C4A-8A89-6E05894D607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779805">
                        <a:off x="3267209" y="3523900"/>
                        <a:ext cx="467999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14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椭圆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0779805">
                        <a:off x="3267209" y="3523900"/>
                        <a:ext cx="467999" cy="468000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3" name="直接连接符 115">
                  <a:extLst>
                    <a:ext uri="{FF2B5EF4-FFF2-40B4-BE49-F238E27FC236}">
                      <a16:creationId xmlns:a16="http://schemas.microsoft.com/office/drawing/2014/main" id="{2D5CD4EF-24B5-2A4D-BB81-8401DFAA1F5E}"/>
                    </a:ext>
                  </a:extLst>
                </p:cNvPr>
                <p:cNvCxnSpPr>
                  <a:stCxn id="16" idx="1"/>
                  <a:endCxn id="23" idx="6"/>
                </p:cNvCxnSpPr>
                <p:nvPr/>
              </p:nvCxnSpPr>
              <p:spPr>
                <a:xfrm flipH="1" flipV="1">
                  <a:off x="5645947" y="3295615"/>
                  <a:ext cx="322829" cy="69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54">
                  <a:extLst>
                    <a:ext uri="{FF2B5EF4-FFF2-40B4-BE49-F238E27FC236}">
                      <a16:creationId xmlns:a16="http://schemas.microsoft.com/office/drawing/2014/main" id="{D8A20409-185D-A545-BAD5-AF00482F378E}"/>
                    </a:ext>
                  </a:extLst>
                </p:cNvPr>
                <p:cNvCxnSpPr>
                  <a:stCxn id="37" idx="4"/>
                  <a:endCxn id="30" idx="2"/>
                </p:cNvCxnSpPr>
                <p:nvPr/>
              </p:nvCxnSpPr>
              <p:spPr>
                <a:xfrm>
                  <a:off x="5801289" y="2720830"/>
                  <a:ext cx="446271" cy="162488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C2BB73A-F484-7C41-A5BF-F46C9D76354F}"/>
                  </a:ext>
                </a:extLst>
              </p:cNvPr>
              <p:cNvSpPr txBox="1"/>
              <p:nvPr/>
            </p:nvSpPr>
            <p:spPr>
              <a:xfrm>
                <a:off x="5506837" y="4179619"/>
                <a:ext cx="212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Latent factor: Hobby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66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7201-07A2-8448-9136-FFBC61A1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Disentangled GCNs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26E2-6D4F-DF44-B542-1D8D7D1E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66"/>
            <a:ext cx="10515600" cy="5349834"/>
          </a:xfrm>
        </p:spPr>
        <p:txBody>
          <a:bodyPr>
            <a:normAutofit/>
          </a:bodyPr>
          <a:lstStyle/>
          <a:p>
            <a:r>
              <a:rPr lang="en-US" sz="2400" i="1" dirty="0"/>
              <a:t>Disentangled representation learning</a:t>
            </a:r>
            <a:r>
              <a:rPr lang="en-US" sz="2400" dirty="0"/>
              <a:t> aims to identify and separate the underlying explanatory factors behind the observed data (</a:t>
            </a:r>
            <a:r>
              <a:rPr lang="en-US" sz="2400" dirty="0" err="1"/>
              <a:t>Bengio</a:t>
            </a:r>
            <a:r>
              <a:rPr lang="en-US" sz="2400" dirty="0"/>
              <a:t> et al., 2013).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identify the latent factors, and segment the neighborhood accordingly.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Each segment is related with an isolated factor, and is convoluted separately.</a:t>
            </a:r>
          </a:p>
        </p:txBody>
      </p:sp>
      <p:grpSp>
        <p:nvGrpSpPr>
          <p:cNvPr id="5" name="组合 241">
            <a:extLst>
              <a:ext uri="{FF2B5EF4-FFF2-40B4-BE49-F238E27FC236}">
                <a16:creationId xmlns:a16="http://schemas.microsoft.com/office/drawing/2014/main" id="{5F6B3801-3A42-B642-80E0-9191CDD6365C}"/>
              </a:ext>
            </a:extLst>
          </p:cNvPr>
          <p:cNvGrpSpPr/>
          <p:nvPr/>
        </p:nvGrpSpPr>
        <p:grpSpPr>
          <a:xfrm>
            <a:off x="724529" y="2365426"/>
            <a:ext cx="10742941" cy="3510728"/>
            <a:chOff x="485658" y="93957"/>
            <a:chExt cx="10742941" cy="3510728"/>
          </a:xfrm>
        </p:grpSpPr>
        <p:sp>
          <p:nvSpPr>
            <p:cNvPr id="6" name="矩形 226">
              <a:extLst>
                <a:ext uri="{FF2B5EF4-FFF2-40B4-BE49-F238E27FC236}">
                  <a16:creationId xmlns:a16="http://schemas.microsoft.com/office/drawing/2014/main" id="{65BC18B2-7D79-664E-9C5F-F3A7550303E6}"/>
                </a:ext>
              </a:extLst>
            </p:cNvPr>
            <p:cNvSpPr/>
            <p:nvPr/>
          </p:nvSpPr>
          <p:spPr>
            <a:xfrm>
              <a:off x="2952694" y="250901"/>
              <a:ext cx="2920720" cy="3296765"/>
            </a:xfrm>
            <a:prstGeom prst="rect">
              <a:avLst/>
            </a:prstGeom>
            <a:noFill/>
            <a:ln w="38100">
              <a:solidFill>
                <a:srgbClr val="9999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7" name="组合 109">
              <a:extLst>
                <a:ext uri="{FF2B5EF4-FFF2-40B4-BE49-F238E27FC236}">
                  <a16:creationId xmlns:a16="http://schemas.microsoft.com/office/drawing/2014/main" id="{BDA31339-013E-1741-8224-BDDC1330C962}"/>
                </a:ext>
              </a:extLst>
            </p:cNvPr>
            <p:cNvGrpSpPr/>
            <p:nvPr/>
          </p:nvGrpSpPr>
          <p:grpSpPr>
            <a:xfrm>
              <a:off x="3098761" y="247201"/>
              <a:ext cx="2162012" cy="3035129"/>
              <a:chOff x="975070" y="883731"/>
              <a:chExt cx="2853132" cy="4005353"/>
            </a:xfrm>
          </p:grpSpPr>
          <p:sp>
            <p:nvSpPr>
              <p:cNvPr id="359" name="任意多边形 199">
                <a:extLst>
                  <a:ext uri="{FF2B5EF4-FFF2-40B4-BE49-F238E27FC236}">
                    <a16:creationId xmlns:a16="http://schemas.microsoft.com/office/drawing/2014/main" id="{38661D70-DDDE-1F45-BEA4-9A725E40A487}"/>
                  </a:ext>
                </a:extLst>
              </p:cNvPr>
              <p:cNvSpPr/>
              <p:nvPr/>
            </p:nvSpPr>
            <p:spPr>
              <a:xfrm>
                <a:off x="975070" y="3308535"/>
                <a:ext cx="2056085" cy="1580549"/>
              </a:xfrm>
              <a:custGeom>
                <a:avLst/>
                <a:gdLst>
                  <a:gd name="connsiteX0" fmla="*/ 15 w 2056085"/>
                  <a:gd name="connsiteY0" fmla="*/ 752525 h 1580549"/>
                  <a:gd name="connsiteX1" fmla="*/ 361965 w 2056085"/>
                  <a:gd name="connsiteY1" fmla="*/ 542975 h 1580549"/>
                  <a:gd name="connsiteX2" fmla="*/ 790590 w 2056085"/>
                  <a:gd name="connsiteY2" fmla="*/ 628700 h 1580549"/>
                  <a:gd name="connsiteX3" fmla="*/ 1152540 w 2056085"/>
                  <a:gd name="connsiteY3" fmla="*/ 695375 h 1580549"/>
                  <a:gd name="connsiteX4" fmla="*/ 1238265 w 2056085"/>
                  <a:gd name="connsiteY4" fmla="*/ 476300 h 1580549"/>
                  <a:gd name="connsiteX5" fmla="*/ 1362090 w 2056085"/>
                  <a:gd name="connsiteY5" fmla="*/ 66725 h 1580549"/>
                  <a:gd name="connsiteX6" fmla="*/ 1962165 w 2056085"/>
                  <a:gd name="connsiteY6" fmla="*/ 76250 h 1580549"/>
                  <a:gd name="connsiteX7" fmla="*/ 2000265 w 2056085"/>
                  <a:gd name="connsiteY7" fmla="*/ 800150 h 1580549"/>
                  <a:gd name="connsiteX8" fmla="*/ 1428765 w 2056085"/>
                  <a:gd name="connsiteY8" fmla="*/ 1514525 h 1580549"/>
                  <a:gd name="connsiteX9" fmla="*/ 352440 w 2056085"/>
                  <a:gd name="connsiteY9" fmla="*/ 1466900 h 1580549"/>
                  <a:gd name="connsiteX10" fmla="*/ 15 w 2056085"/>
                  <a:gd name="connsiteY10" fmla="*/ 752525 h 158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56085" h="1580549">
                    <a:moveTo>
                      <a:pt x="15" y="752525"/>
                    </a:moveTo>
                    <a:cubicBezTo>
                      <a:pt x="1602" y="598538"/>
                      <a:pt x="230203" y="563612"/>
                      <a:pt x="361965" y="542975"/>
                    </a:cubicBezTo>
                    <a:cubicBezTo>
                      <a:pt x="493727" y="522338"/>
                      <a:pt x="790590" y="628700"/>
                      <a:pt x="790590" y="628700"/>
                    </a:cubicBezTo>
                    <a:cubicBezTo>
                      <a:pt x="922352" y="654100"/>
                      <a:pt x="1077928" y="720775"/>
                      <a:pt x="1152540" y="695375"/>
                    </a:cubicBezTo>
                    <a:cubicBezTo>
                      <a:pt x="1227152" y="669975"/>
                      <a:pt x="1203340" y="581075"/>
                      <a:pt x="1238265" y="476300"/>
                    </a:cubicBezTo>
                    <a:cubicBezTo>
                      <a:pt x="1273190" y="371525"/>
                      <a:pt x="1241440" y="133400"/>
                      <a:pt x="1362090" y="66725"/>
                    </a:cubicBezTo>
                    <a:cubicBezTo>
                      <a:pt x="1482740" y="50"/>
                      <a:pt x="1855803" y="-45988"/>
                      <a:pt x="1962165" y="76250"/>
                    </a:cubicBezTo>
                    <a:cubicBezTo>
                      <a:pt x="2068528" y="198487"/>
                      <a:pt x="2089165" y="560437"/>
                      <a:pt x="2000265" y="800150"/>
                    </a:cubicBezTo>
                    <a:cubicBezTo>
                      <a:pt x="1911365" y="1039863"/>
                      <a:pt x="1703403" y="1403400"/>
                      <a:pt x="1428765" y="1514525"/>
                    </a:cubicBezTo>
                    <a:cubicBezTo>
                      <a:pt x="1154127" y="1625650"/>
                      <a:pt x="585802" y="1587550"/>
                      <a:pt x="352440" y="1466900"/>
                    </a:cubicBezTo>
                    <a:cubicBezTo>
                      <a:pt x="119078" y="1346250"/>
                      <a:pt x="-1572" y="906512"/>
                      <a:pt x="15" y="752525"/>
                    </a:cubicBezTo>
                    <a:close/>
                  </a:path>
                </a:pathLst>
              </a:custGeom>
              <a:solidFill>
                <a:srgbClr val="7030A0">
                  <a:alpha val="20000"/>
                </a:srgbClr>
              </a:solidFill>
              <a:ln w="2540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0" name="任意多边形 198">
                <a:extLst>
                  <a:ext uri="{FF2B5EF4-FFF2-40B4-BE49-F238E27FC236}">
                    <a16:creationId xmlns:a16="http://schemas.microsoft.com/office/drawing/2014/main" id="{22A492DA-F694-7A43-8DCB-E1DB00B49A0C}"/>
                  </a:ext>
                </a:extLst>
              </p:cNvPr>
              <p:cNvSpPr/>
              <p:nvPr/>
            </p:nvSpPr>
            <p:spPr>
              <a:xfrm>
                <a:off x="2664423" y="2161225"/>
                <a:ext cx="1163779" cy="1397301"/>
              </a:xfrm>
              <a:custGeom>
                <a:avLst/>
                <a:gdLst>
                  <a:gd name="connsiteX0" fmla="*/ 453787 w 1163779"/>
                  <a:gd name="connsiteY0" fmla="*/ 14338 h 1397301"/>
                  <a:gd name="connsiteX1" fmla="*/ 44212 w 1163779"/>
                  <a:gd name="connsiteY1" fmla="*/ 42913 h 1397301"/>
                  <a:gd name="connsiteX2" fmla="*/ 25162 w 1163779"/>
                  <a:gd name="connsiteY2" fmla="*/ 395338 h 1397301"/>
                  <a:gd name="connsiteX3" fmla="*/ 168037 w 1163779"/>
                  <a:gd name="connsiteY3" fmla="*/ 1004938 h 1397301"/>
                  <a:gd name="connsiteX4" fmla="*/ 644287 w 1163779"/>
                  <a:gd name="connsiteY4" fmla="*/ 1395463 h 1397301"/>
                  <a:gd name="connsiteX5" fmla="*/ 1139587 w 1163779"/>
                  <a:gd name="connsiteY5" fmla="*/ 1128763 h 1397301"/>
                  <a:gd name="connsiteX6" fmla="*/ 1044337 w 1163779"/>
                  <a:gd name="connsiteY6" fmla="*/ 614413 h 1397301"/>
                  <a:gd name="connsiteX7" fmla="*/ 672862 w 1163779"/>
                  <a:gd name="connsiteY7" fmla="*/ 319138 h 1397301"/>
                  <a:gd name="connsiteX8" fmla="*/ 815737 w 1163779"/>
                  <a:gd name="connsiteY8" fmla="*/ 119113 h 1397301"/>
                  <a:gd name="connsiteX9" fmla="*/ 453787 w 1163779"/>
                  <a:gd name="connsiteY9" fmla="*/ 14338 h 139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3779" h="1397301">
                    <a:moveTo>
                      <a:pt x="453787" y="14338"/>
                    </a:moveTo>
                    <a:cubicBezTo>
                      <a:pt x="325200" y="1638"/>
                      <a:pt x="115649" y="-20587"/>
                      <a:pt x="44212" y="42913"/>
                    </a:cubicBezTo>
                    <a:cubicBezTo>
                      <a:pt x="-27225" y="106413"/>
                      <a:pt x="4525" y="235001"/>
                      <a:pt x="25162" y="395338"/>
                    </a:cubicBezTo>
                    <a:cubicBezTo>
                      <a:pt x="45799" y="555675"/>
                      <a:pt x="64849" y="838251"/>
                      <a:pt x="168037" y="1004938"/>
                    </a:cubicBezTo>
                    <a:cubicBezTo>
                      <a:pt x="271224" y="1171626"/>
                      <a:pt x="482362" y="1374826"/>
                      <a:pt x="644287" y="1395463"/>
                    </a:cubicBezTo>
                    <a:cubicBezTo>
                      <a:pt x="806212" y="1416100"/>
                      <a:pt x="1072912" y="1258938"/>
                      <a:pt x="1139587" y="1128763"/>
                    </a:cubicBezTo>
                    <a:cubicBezTo>
                      <a:pt x="1206262" y="998588"/>
                      <a:pt x="1122125" y="749351"/>
                      <a:pt x="1044337" y="614413"/>
                    </a:cubicBezTo>
                    <a:cubicBezTo>
                      <a:pt x="966550" y="479476"/>
                      <a:pt x="710962" y="401688"/>
                      <a:pt x="672862" y="319138"/>
                    </a:cubicBezTo>
                    <a:cubicBezTo>
                      <a:pt x="634762" y="236588"/>
                      <a:pt x="850662" y="171501"/>
                      <a:pt x="815737" y="119113"/>
                    </a:cubicBezTo>
                    <a:cubicBezTo>
                      <a:pt x="780812" y="66726"/>
                      <a:pt x="582374" y="27038"/>
                      <a:pt x="453787" y="14338"/>
                    </a:cubicBez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1" name="任意多边形 196">
                <a:extLst>
                  <a:ext uri="{FF2B5EF4-FFF2-40B4-BE49-F238E27FC236}">
                    <a16:creationId xmlns:a16="http://schemas.microsoft.com/office/drawing/2014/main" id="{7F0BC9D3-C3A0-4E48-A610-E304A8CEE0CD}"/>
                  </a:ext>
                </a:extLst>
              </p:cNvPr>
              <p:cNvSpPr/>
              <p:nvPr/>
            </p:nvSpPr>
            <p:spPr>
              <a:xfrm rot="21066770">
                <a:off x="1067792" y="883731"/>
                <a:ext cx="2194056" cy="1423767"/>
              </a:xfrm>
              <a:custGeom>
                <a:avLst/>
                <a:gdLst>
                  <a:gd name="connsiteX0" fmla="*/ 3151 w 2415671"/>
                  <a:gd name="connsiteY0" fmla="*/ 154195 h 1402733"/>
                  <a:gd name="connsiteX1" fmla="*/ 336526 w 2415671"/>
                  <a:gd name="connsiteY1" fmla="*/ 1182895 h 1402733"/>
                  <a:gd name="connsiteX2" fmla="*/ 1479526 w 2415671"/>
                  <a:gd name="connsiteY2" fmla="*/ 1354345 h 1402733"/>
                  <a:gd name="connsiteX3" fmla="*/ 2412976 w 2415671"/>
                  <a:gd name="connsiteY3" fmla="*/ 535195 h 1402733"/>
                  <a:gd name="connsiteX4" fmla="*/ 1184251 w 2415671"/>
                  <a:gd name="connsiteY4" fmla="*/ 220870 h 1402733"/>
                  <a:gd name="connsiteX5" fmla="*/ 479401 w 2415671"/>
                  <a:gd name="connsiteY5" fmla="*/ 11320 h 1402733"/>
                  <a:gd name="connsiteX6" fmla="*/ 3151 w 2415671"/>
                  <a:gd name="connsiteY6" fmla="*/ 154195 h 140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5671" h="1402733">
                    <a:moveTo>
                      <a:pt x="3151" y="154195"/>
                    </a:moveTo>
                    <a:cubicBezTo>
                      <a:pt x="-20661" y="349457"/>
                      <a:pt x="90464" y="982870"/>
                      <a:pt x="336526" y="1182895"/>
                    </a:cubicBezTo>
                    <a:cubicBezTo>
                      <a:pt x="582588" y="1382920"/>
                      <a:pt x="1133451" y="1462295"/>
                      <a:pt x="1479526" y="1354345"/>
                    </a:cubicBezTo>
                    <a:cubicBezTo>
                      <a:pt x="1825601" y="1246395"/>
                      <a:pt x="2462189" y="724108"/>
                      <a:pt x="2412976" y="535195"/>
                    </a:cubicBezTo>
                    <a:cubicBezTo>
                      <a:pt x="2363764" y="346283"/>
                      <a:pt x="1506514" y="308183"/>
                      <a:pt x="1184251" y="220870"/>
                    </a:cubicBezTo>
                    <a:cubicBezTo>
                      <a:pt x="861988" y="133557"/>
                      <a:pt x="681013" y="22432"/>
                      <a:pt x="479401" y="11320"/>
                    </a:cubicBezTo>
                    <a:cubicBezTo>
                      <a:pt x="277789" y="208"/>
                      <a:pt x="26963" y="-41067"/>
                      <a:pt x="3151" y="154195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2540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62" name="直接连接符 99">
                <a:extLst>
                  <a:ext uri="{FF2B5EF4-FFF2-40B4-BE49-F238E27FC236}">
                    <a16:creationId xmlns:a16="http://schemas.microsoft.com/office/drawing/2014/main" id="{FAF5C7AF-0B40-3146-9CB6-F09233AC0CD9}"/>
                  </a:ext>
                </a:extLst>
              </p:cNvPr>
              <p:cNvCxnSpPr>
                <a:stCxn id="414" idx="3"/>
                <a:endCxn id="400" idx="7"/>
              </p:cNvCxnSpPr>
              <p:nvPr/>
            </p:nvCxnSpPr>
            <p:spPr>
              <a:xfrm flipH="1">
                <a:off x="2359673" y="4048357"/>
                <a:ext cx="170564" cy="330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169">
                <a:extLst>
                  <a:ext uri="{FF2B5EF4-FFF2-40B4-BE49-F238E27FC236}">
                    <a16:creationId xmlns:a16="http://schemas.microsoft.com/office/drawing/2014/main" id="{46654830-DEB6-3343-AA28-4E8EDD2AEC41}"/>
                  </a:ext>
                </a:extLst>
              </p:cNvPr>
              <p:cNvCxnSpPr>
                <a:stCxn id="442" idx="4"/>
                <a:endCxn id="400" idx="0"/>
              </p:cNvCxnSpPr>
              <p:nvPr/>
            </p:nvCxnSpPr>
            <p:spPr>
              <a:xfrm>
                <a:off x="1707027" y="3342206"/>
                <a:ext cx="502626" cy="102595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170">
                <a:extLst>
                  <a:ext uri="{FF2B5EF4-FFF2-40B4-BE49-F238E27FC236}">
                    <a16:creationId xmlns:a16="http://schemas.microsoft.com/office/drawing/2014/main" id="{541FBD39-1766-4343-801C-C1A70FE41307}"/>
                  </a:ext>
                </a:extLst>
              </p:cNvPr>
              <p:cNvCxnSpPr>
                <a:stCxn id="442" idx="4"/>
                <a:endCxn id="407" idx="0"/>
              </p:cNvCxnSpPr>
              <p:nvPr/>
            </p:nvCxnSpPr>
            <p:spPr>
              <a:xfrm flipH="1">
                <a:off x="1485868" y="3342206"/>
                <a:ext cx="221159" cy="90704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接连接符 145">
                <a:extLst>
                  <a:ext uri="{FF2B5EF4-FFF2-40B4-BE49-F238E27FC236}">
                    <a16:creationId xmlns:a16="http://schemas.microsoft.com/office/drawing/2014/main" id="{CCFB4964-34CA-BE49-ACDE-922A7F7BD0A7}"/>
                  </a:ext>
                </a:extLst>
              </p:cNvPr>
              <p:cNvCxnSpPr>
                <a:stCxn id="442" idx="6"/>
                <a:endCxn id="393" idx="3"/>
              </p:cNvCxnSpPr>
              <p:nvPr/>
            </p:nvCxnSpPr>
            <p:spPr>
              <a:xfrm flipV="1">
                <a:off x="1903543" y="2746096"/>
                <a:ext cx="1026351" cy="399593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151">
                <a:extLst>
                  <a:ext uri="{FF2B5EF4-FFF2-40B4-BE49-F238E27FC236}">
                    <a16:creationId xmlns:a16="http://schemas.microsoft.com/office/drawing/2014/main" id="{94CBD5CE-92F5-1D4F-96E5-A64EB32C3173}"/>
                  </a:ext>
                </a:extLst>
              </p:cNvPr>
              <p:cNvCxnSpPr>
                <a:stCxn id="442" idx="0"/>
                <a:endCxn id="428" idx="4"/>
              </p:cNvCxnSpPr>
              <p:nvPr/>
            </p:nvCxnSpPr>
            <p:spPr>
              <a:xfrm flipV="1">
                <a:off x="1707027" y="1901484"/>
                <a:ext cx="914111" cy="104768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连接符 142">
                <a:extLst>
                  <a:ext uri="{FF2B5EF4-FFF2-40B4-BE49-F238E27FC236}">
                    <a16:creationId xmlns:a16="http://schemas.microsoft.com/office/drawing/2014/main" id="{A17B25CE-0CBC-B84A-88A9-3BD9491DD07D}"/>
                  </a:ext>
                </a:extLst>
              </p:cNvPr>
              <p:cNvCxnSpPr>
                <a:stCxn id="435" idx="4"/>
                <a:endCxn id="442" idx="0"/>
              </p:cNvCxnSpPr>
              <p:nvPr/>
            </p:nvCxnSpPr>
            <p:spPr>
              <a:xfrm flipH="1">
                <a:off x="1707027" y="2190931"/>
                <a:ext cx="166531" cy="75824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连接符 148">
                <a:extLst>
                  <a:ext uri="{FF2B5EF4-FFF2-40B4-BE49-F238E27FC236}">
                    <a16:creationId xmlns:a16="http://schemas.microsoft.com/office/drawing/2014/main" id="{DF3E32AB-222C-9F40-AC80-A28BDD475659}"/>
                  </a:ext>
                </a:extLst>
              </p:cNvPr>
              <p:cNvCxnSpPr>
                <a:stCxn id="421" idx="3"/>
                <a:endCxn id="442" idx="0"/>
              </p:cNvCxnSpPr>
              <p:nvPr/>
            </p:nvCxnSpPr>
            <p:spPr>
              <a:xfrm>
                <a:off x="1360787" y="1641669"/>
                <a:ext cx="346240" cy="1307503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9" name="组合 16">
                <a:extLst>
                  <a:ext uri="{FF2B5EF4-FFF2-40B4-BE49-F238E27FC236}">
                    <a16:creationId xmlns:a16="http://schemas.microsoft.com/office/drawing/2014/main" id="{5D0A1945-9137-0B4C-94DD-A50D1848DE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36442" y="2786570"/>
                <a:ext cx="541177" cy="555636"/>
                <a:chOff x="3179011" y="3330270"/>
                <a:chExt cx="644400" cy="661614"/>
              </a:xfrm>
            </p:grpSpPr>
            <p:grpSp>
              <p:nvGrpSpPr>
                <p:cNvPr id="441" name="组合 10">
                  <a:extLst>
                    <a:ext uri="{FF2B5EF4-FFF2-40B4-BE49-F238E27FC236}">
                      <a16:creationId xmlns:a16="http://schemas.microsoft.com/office/drawing/2014/main" id="{9357EFC5-D065-DC43-9099-23624F278FD1}"/>
                    </a:ext>
                  </a:extLst>
                </p:cNvPr>
                <p:cNvGrpSpPr/>
                <p:nvPr/>
              </p:nvGrpSpPr>
              <p:grpSpPr>
                <a:xfrm>
                  <a:off x="3179011" y="3330270"/>
                  <a:ext cx="644400" cy="126000"/>
                  <a:chOff x="5751922" y="3148660"/>
                  <a:chExt cx="644400" cy="126000"/>
                </a:xfrm>
              </p:grpSpPr>
              <p:sp>
                <p:nvSpPr>
                  <p:cNvPr id="443" name="矩形 15">
                    <a:extLst>
                      <a:ext uri="{FF2B5EF4-FFF2-40B4-BE49-F238E27FC236}">
                        <a16:creationId xmlns:a16="http://schemas.microsoft.com/office/drawing/2014/main" id="{164DB040-9C66-0245-A411-6C278E8EBA09}"/>
                      </a:ext>
                    </a:extLst>
                  </p:cNvPr>
                  <p:cNvSpPr/>
                  <p:nvPr/>
                </p:nvSpPr>
                <p:spPr>
                  <a:xfrm>
                    <a:off x="62703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44" name="矩形 12">
                    <a:extLst>
                      <a:ext uri="{FF2B5EF4-FFF2-40B4-BE49-F238E27FC236}">
                        <a16:creationId xmlns:a16="http://schemas.microsoft.com/office/drawing/2014/main" id="{B3B26F53-174A-AF40-B734-FD9747ADF7A2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45" name="矩形 13">
                    <a:extLst>
                      <a:ext uri="{FF2B5EF4-FFF2-40B4-BE49-F238E27FC236}">
                        <a16:creationId xmlns:a16="http://schemas.microsoft.com/office/drawing/2014/main" id="{90453245-9037-534B-BB66-EF8D7ABD28A0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46" name="矩形 2">
                    <a:extLst>
                      <a:ext uri="{FF2B5EF4-FFF2-40B4-BE49-F238E27FC236}">
                        <a16:creationId xmlns:a16="http://schemas.microsoft.com/office/drawing/2014/main" id="{492822EF-EFA2-E542-B394-81E2FAF10E64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47" name="矩形 11">
                    <a:extLst>
                      <a:ext uri="{FF2B5EF4-FFF2-40B4-BE49-F238E27FC236}">
                        <a16:creationId xmlns:a16="http://schemas.microsoft.com/office/drawing/2014/main" id="{4C3783D3-DE43-684C-9B4F-6F11F1414EA7}"/>
                      </a:ext>
                    </a:extLst>
                  </p:cNvPr>
                  <p:cNvSpPr/>
                  <p:nvPr/>
                </p:nvSpPr>
                <p:spPr>
                  <a:xfrm>
                    <a:off x="57519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2" name="椭圆 4">
                      <a:extLst>
                        <a:ext uri="{FF2B5EF4-FFF2-40B4-BE49-F238E27FC236}">
                          <a16:creationId xmlns:a16="http://schemas.microsoft.com/office/drawing/2014/main" id="{C68EA3FC-9207-7F4F-B3E9-FF9A4BFD8F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86"/>
                      <a:ext cx="468000" cy="467998"/>
                    </a:xfrm>
                    <a:prstGeom prst="ellipse">
                      <a:avLst/>
                    </a:prstGeom>
                    <a:solidFill>
                      <a:srgbClr val="FF0000">
                        <a:alpha val="30000"/>
                      </a:srgbClr>
                    </a:solidFill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36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36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zh-CN" altLang="en-US" sz="1516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椭圆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86"/>
                      <a:ext cx="468000" cy="467998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0" name="组合 18">
                <a:extLst>
                  <a:ext uri="{FF2B5EF4-FFF2-40B4-BE49-F238E27FC236}">
                    <a16:creationId xmlns:a16="http://schemas.microsoft.com/office/drawing/2014/main" id="{9BE8748E-008B-1344-8862-3F76C3A71D6A}"/>
                  </a:ext>
                </a:extLst>
              </p:cNvPr>
              <p:cNvGrpSpPr/>
              <p:nvPr/>
            </p:nvGrpSpPr>
            <p:grpSpPr>
              <a:xfrm rot="656081">
                <a:off x="1655669" y="1640330"/>
                <a:ext cx="541179" cy="555646"/>
                <a:chOff x="3179009" y="3330270"/>
                <a:chExt cx="644403" cy="661629"/>
              </a:xfrm>
            </p:grpSpPr>
            <p:grpSp>
              <p:nvGrpSpPr>
                <p:cNvPr id="434" name="组合 19">
                  <a:extLst>
                    <a:ext uri="{FF2B5EF4-FFF2-40B4-BE49-F238E27FC236}">
                      <a16:creationId xmlns:a16="http://schemas.microsoft.com/office/drawing/2014/main" id="{DAC98883-85A7-8145-AB99-68D65104003C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36" name="矩形 21">
                    <a:extLst>
                      <a:ext uri="{FF2B5EF4-FFF2-40B4-BE49-F238E27FC236}">
                        <a16:creationId xmlns:a16="http://schemas.microsoft.com/office/drawing/2014/main" id="{025C157C-5381-0242-ACA4-E40E8468E753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37" name="矩形 22">
                    <a:extLst>
                      <a:ext uri="{FF2B5EF4-FFF2-40B4-BE49-F238E27FC236}">
                        <a16:creationId xmlns:a16="http://schemas.microsoft.com/office/drawing/2014/main" id="{C07CA9CC-6E3F-8847-A943-A0E68A905398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38" name="矩形 24">
                    <a:extLst>
                      <a:ext uri="{FF2B5EF4-FFF2-40B4-BE49-F238E27FC236}">
                        <a16:creationId xmlns:a16="http://schemas.microsoft.com/office/drawing/2014/main" id="{285478EA-6022-BF42-A6BE-107E48250456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39" name="矩形 25">
                    <a:extLst>
                      <a:ext uri="{FF2B5EF4-FFF2-40B4-BE49-F238E27FC236}">
                        <a16:creationId xmlns:a16="http://schemas.microsoft.com/office/drawing/2014/main" id="{07AD9C39-93E7-C14E-9CC5-C2731A3E520F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40" name="矩形 26">
                    <a:extLst>
                      <a:ext uri="{FF2B5EF4-FFF2-40B4-BE49-F238E27FC236}">
                        <a16:creationId xmlns:a16="http://schemas.microsoft.com/office/drawing/2014/main" id="{FFC53B23-DFD2-9F43-92FE-288C7AE06DC1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椭圆 20">
                      <a:extLst>
                        <a:ext uri="{FF2B5EF4-FFF2-40B4-BE49-F238E27FC236}">
                          <a16:creationId xmlns:a16="http://schemas.microsoft.com/office/drawing/2014/main" id="{F3B28883-B146-CD4B-B19C-4160CC5674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99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椭圆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99"/>
                      <a:ext cx="468000" cy="468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1" name="组合 27">
                <a:extLst>
                  <a:ext uri="{FF2B5EF4-FFF2-40B4-BE49-F238E27FC236}">
                    <a16:creationId xmlns:a16="http://schemas.microsoft.com/office/drawing/2014/main" id="{BF3506CA-862E-8B46-85F0-29D47DC8AB6D}"/>
                  </a:ext>
                </a:extLst>
              </p:cNvPr>
              <p:cNvGrpSpPr/>
              <p:nvPr/>
            </p:nvGrpSpPr>
            <p:grpSpPr>
              <a:xfrm rot="1413875">
                <a:off x="2461617" y="1369007"/>
                <a:ext cx="541179" cy="555645"/>
                <a:chOff x="3179009" y="3330270"/>
                <a:chExt cx="644403" cy="661628"/>
              </a:xfrm>
            </p:grpSpPr>
            <p:grpSp>
              <p:nvGrpSpPr>
                <p:cNvPr id="427" name="组合 28">
                  <a:extLst>
                    <a:ext uri="{FF2B5EF4-FFF2-40B4-BE49-F238E27FC236}">
                      <a16:creationId xmlns:a16="http://schemas.microsoft.com/office/drawing/2014/main" id="{ADDD55C6-EBAD-EB40-A5D9-F10E26ACBDBC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29" name="矩形 30">
                    <a:extLst>
                      <a:ext uri="{FF2B5EF4-FFF2-40B4-BE49-F238E27FC236}">
                        <a16:creationId xmlns:a16="http://schemas.microsoft.com/office/drawing/2014/main" id="{F6810745-A05C-F146-A93A-A27CD9DA3627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30" name="矩形 31">
                    <a:extLst>
                      <a:ext uri="{FF2B5EF4-FFF2-40B4-BE49-F238E27FC236}">
                        <a16:creationId xmlns:a16="http://schemas.microsoft.com/office/drawing/2014/main" id="{6A90C71E-9A66-714D-B351-6661BFD2B3AA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31" name="矩形 32">
                    <a:extLst>
                      <a:ext uri="{FF2B5EF4-FFF2-40B4-BE49-F238E27FC236}">
                        <a16:creationId xmlns:a16="http://schemas.microsoft.com/office/drawing/2014/main" id="{69212CA0-F929-2B46-AD76-D1C3C757505A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32" name="矩形 33">
                    <a:extLst>
                      <a:ext uri="{FF2B5EF4-FFF2-40B4-BE49-F238E27FC236}">
                        <a16:creationId xmlns:a16="http://schemas.microsoft.com/office/drawing/2014/main" id="{98A5B840-B635-B04B-B21C-42DE4E7E9F2D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33" name="矩形 34">
                    <a:extLst>
                      <a:ext uri="{FF2B5EF4-FFF2-40B4-BE49-F238E27FC236}">
                        <a16:creationId xmlns:a16="http://schemas.microsoft.com/office/drawing/2014/main" id="{DB42DB7D-8542-0349-B110-E9D4364A1AD1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椭圆 29">
                      <a:extLst>
                        <a:ext uri="{FF2B5EF4-FFF2-40B4-BE49-F238E27FC236}">
                          <a16:creationId xmlns:a16="http://schemas.microsoft.com/office/drawing/2014/main" id="{56049808-21A8-2D4D-84E1-E7B9D9E078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2" name="组合 35">
                <a:extLst>
                  <a:ext uri="{FF2B5EF4-FFF2-40B4-BE49-F238E27FC236}">
                    <a16:creationId xmlns:a16="http://schemas.microsoft.com/office/drawing/2014/main" id="{AF749C1C-C99B-E94A-B1EF-F797C62598B9}"/>
                  </a:ext>
                </a:extLst>
              </p:cNvPr>
              <p:cNvGrpSpPr/>
              <p:nvPr/>
            </p:nvGrpSpPr>
            <p:grpSpPr>
              <a:xfrm rot="20526734">
                <a:off x="1154784" y="1111549"/>
                <a:ext cx="541179" cy="555645"/>
                <a:chOff x="3179009" y="3330270"/>
                <a:chExt cx="644403" cy="661628"/>
              </a:xfrm>
            </p:grpSpPr>
            <p:grpSp>
              <p:nvGrpSpPr>
                <p:cNvPr id="420" name="组合 36">
                  <a:extLst>
                    <a:ext uri="{FF2B5EF4-FFF2-40B4-BE49-F238E27FC236}">
                      <a16:creationId xmlns:a16="http://schemas.microsoft.com/office/drawing/2014/main" id="{EA84AD29-048B-8249-9918-7E23A8DCD98C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22" name="矩形 38">
                    <a:extLst>
                      <a:ext uri="{FF2B5EF4-FFF2-40B4-BE49-F238E27FC236}">
                        <a16:creationId xmlns:a16="http://schemas.microsoft.com/office/drawing/2014/main" id="{4CA86D02-D099-C74B-BEBC-2DC90F65F18F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23" name="矩形 39">
                    <a:extLst>
                      <a:ext uri="{FF2B5EF4-FFF2-40B4-BE49-F238E27FC236}">
                        <a16:creationId xmlns:a16="http://schemas.microsoft.com/office/drawing/2014/main" id="{C288368B-B3B4-DA4C-8CDF-56B7FE979106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24" name="矩形 40">
                    <a:extLst>
                      <a:ext uri="{FF2B5EF4-FFF2-40B4-BE49-F238E27FC236}">
                        <a16:creationId xmlns:a16="http://schemas.microsoft.com/office/drawing/2014/main" id="{F0E56392-961F-4747-A28D-CD88F5EC8A45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25" name="矩形 41">
                    <a:extLst>
                      <a:ext uri="{FF2B5EF4-FFF2-40B4-BE49-F238E27FC236}">
                        <a16:creationId xmlns:a16="http://schemas.microsoft.com/office/drawing/2014/main" id="{B8B96DE1-8E48-F540-872B-5E098F927CC0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26" name="矩形 42">
                    <a:extLst>
                      <a:ext uri="{FF2B5EF4-FFF2-40B4-BE49-F238E27FC236}">
                        <a16:creationId xmlns:a16="http://schemas.microsoft.com/office/drawing/2014/main" id="{5DE5FB47-F43B-C946-9877-FB314A137611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1" name="椭圆 37">
                      <a:extLst>
                        <a:ext uri="{FF2B5EF4-FFF2-40B4-BE49-F238E27FC236}">
                          <a16:creationId xmlns:a16="http://schemas.microsoft.com/office/drawing/2014/main" id="{C9538E84-6C5D-7E48-AAC0-63AD925E9A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椭圆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3" name="组合 43">
                <a:extLst>
                  <a:ext uri="{FF2B5EF4-FFF2-40B4-BE49-F238E27FC236}">
                    <a16:creationId xmlns:a16="http://schemas.microsoft.com/office/drawing/2014/main" id="{69747DBE-C792-284B-BD9A-6D7430C1211A}"/>
                  </a:ext>
                </a:extLst>
              </p:cNvPr>
              <p:cNvGrpSpPr/>
              <p:nvPr/>
            </p:nvGrpSpPr>
            <p:grpSpPr>
              <a:xfrm rot="21378309">
                <a:off x="2384122" y="3541773"/>
                <a:ext cx="541179" cy="555645"/>
                <a:chOff x="3179009" y="3330270"/>
                <a:chExt cx="644403" cy="661628"/>
              </a:xfrm>
            </p:grpSpPr>
            <p:grpSp>
              <p:nvGrpSpPr>
                <p:cNvPr id="413" name="组合 44">
                  <a:extLst>
                    <a:ext uri="{FF2B5EF4-FFF2-40B4-BE49-F238E27FC236}">
                      <a16:creationId xmlns:a16="http://schemas.microsoft.com/office/drawing/2014/main" id="{88608D80-1A72-334C-9ECE-1E7E2B9F77D5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15" name="矩形 46">
                    <a:extLst>
                      <a:ext uri="{FF2B5EF4-FFF2-40B4-BE49-F238E27FC236}">
                        <a16:creationId xmlns:a16="http://schemas.microsoft.com/office/drawing/2014/main" id="{72C6A734-6948-744D-9675-F591880CAF4B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16" name="矩形 47">
                    <a:extLst>
                      <a:ext uri="{FF2B5EF4-FFF2-40B4-BE49-F238E27FC236}">
                        <a16:creationId xmlns:a16="http://schemas.microsoft.com/office/drawing/2014/main" id="{308F5FFB-81E0-A144-8595-40B9E14570BF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17" name="矩形 48">
                    <a:extLst>
                      <a:ext uri="{FF2B5EF4-FFF2-40B4-BE49-F238E27FC236}">
                        <a16:creationId xmlns:a16="http://schemas.microsoft.com/office/drawing/2014/main" id="{D8E6BF32-7EDA-114A-AEB6-358D8F127764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18" name="矩形 49">
                    <a:extLst>
                      <a:ext uri="{FF2B5EF4-FFF2-40B4-BE49-F238E27FC236}">
                        <a16:creationId xmlns:a16="http://schemas.microsoft.com/office/drawing/2014/main" id="{B2D571CA-3284-EE4F-924D-C37E337C9EA8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19" name="矩形 50">
                    <a:extLst>
                      <a:ext uri="{FF2B5EF4-FFF2-40B4-BE49-F238E27FC236}">
                        <a16:creationId xmlns:a16="http://schemas.microsoft.com/office/drawing/2014/main" id="{4DB92E43-930E-5C44-B1F5-DB0933194792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4" name="椭圆 45">
                      <a:extLst>
                        <a:ext uri="{FF2B5EF4-FFF2-40B4-BE49-F238E27FC236}">
                          <a16:creationId xmlns:a16="http://schemas.microsoft.com/office/drawing/2014/main" id="{5BDE0743-BF38-0C44-B293-876EECAD71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1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椭圆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1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4" name="组合 51">
                <a:extLst>
                  <a:ext uri="{FF2B5EF4-FFF2-40B4-BE49-F238E27FC236}">
                    <a16:creationId xmlns:a16="http://schemas.microsoft.com/office/drawing/2014/main" id="{162239B3-5593-DE4B-8B03-70FC60CC4082}"/>
                  </a:ext>
                </a:extLst>
              </p:cNvPr>
              <p:cNvGrpSpPr/>
              <p:nvPr/>
            </p:nvGrpSpPr>
            <p:grpSpPr>
              <a:xfrm rot="211740">
                <a:off x="1208187" y="4086420"/>
                <a:ext cx="541179" cy="555645"/>
                <a:chOff x="3179009" y="3330270"/>
                <a:chExt cx="644403" cy="661628"/>
              </a:xfrm>
            </p:grpSpPr>
            <p:grpSp>
              <p:nvGrpSpPr>
                <p:cNvPr id="406" name="组合 52">
                  <a:extLst>
                    <a:ext uri="{FF2B5EF4-FFF2-40B4-BE49-F238E27FC236}">
                      <a16:creationId xmlns:a16="http://schemas.microsoft.com/office/drawing/2014/main" id="{EC4380D5-3C6B-794A-8D84-F7097685D497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08" name="矩形 54">
                    <a:extLst>
                      <a:ext uri="{FF2B5EF4-FFF2-40B4-BE49-F238E27FC236}">
                        <a16:creationId xmlns:a16="http://schemas.microsoft.com/office/drawing/2014/main" id="{BF316F56-DF83-B84B-B1C9-0482207C8BAE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09" name="矩形 55">
                    <a:extLst>
                      <a:ext uri="{FF2B5EF4-FFF2-40B4-BE49-F238E27FC236}">
                        <a16:creationId xmlns:a16="http://schemas.microsoft.com/office/drawing/2014/main" id="{4050A1D5-2375-6647-9B46-CF3622B3BB10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10" name="矩形 56">
                    <a:extLst>
                      <a:ext uri="{FF2B5EF4-FFF2-40B4-BE49-F238E27FC236}">
                        <a16:creationId xmlns:a16="http://schemas.microsoft.com/office/drawing/2014/main" id="{F18BA7B5-56DA-F247-A892-29584FCCC966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11" name="矩形 57">
                    <a:extLst>
                      <a:ext uri="{FF2B5EF4-FFF2-40B4-BE49-F238E27FC236}">
                        <a16:creationId xmlns:a16="http://schemas.microsoft.com/office/drawing/2014/main" id="{35E8BB02-D37A-BE45-B653-A13A76598852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12" name="矩形 58">
                    <a:extLst>
                      <a:ext uri="{FF2B5EF4-FFF2-40B4-BE49-F238E27FC236}">
                        <a16:creationId xmlns:a16="http://schemas.microsoft.com/office/drawing/2014/main" id="{8E71C47E-523C-F14A-BFE3-A0E1B4D14395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7" name="椭圆 53">
                      <a:extLst>
                        <a:ext uri="{FF2B5EF4-FFF2-40B4-BE49-F238E27FC236}">
                          <a16:creationId xmlns:a16="http://schemas.microsoft.com/office/drawing/2014/main" id="{D49B8B3D-1654-AC4D-A393-5A006E3D438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椭圆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5" name="组合 59">
                <a:extLst>
                  <a:ext uri="{FF2B5EF4-FFF2-40B4-BE49-F238E27FC236}">
                    <a16:creationId xmlns:a16="http://schemas.microsoft.com/office/drawing/2014/main" id="{D9071221-5FA6-9646-A12C-18AD11DB798C}"/>
                  </a:ext>
                </a:extLst>
              </p:cNvPr>
              <p:cNvGrpSpPr/>
              <p:nvPr/>
            </p:nvGrpSpPr>
            <p:grpSpPr>
              <a:xfrm rot="21317113">
                <a:off x="1994363" y="4195795"/>
                <a:ext cx="541179" cy="555647"/>
                <a:chOff x="3179009" y="3330270"/>
                <a:chExt cx="644403" cy="661630"/>
              </a:xfrm>
            </p:grpSpPr>
            <p:grpSp>
              <p:nvGrpSpPr>
                <p:cNvPr id="399" name="组合 60">
                  <a:extLst>
                    <a:ext uri="{FF2B5EF4-FFF2-40B4-BE49-F238E27FC236}">
                      <a16:creationId xmlns:a16="http://schemas.microsoft.com/office/drawing/2014/main" id="{96D8DD43-372C-B24B-9F1B-82B9D4FD640D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01" name="矩形 62">
                    <a:extLst>
                      <a:ext uri="{FF2B5EF4-FFF2-40B4-BE49-F238E27FC236}">
                        <a16:creationId xmlns:a16="http://schemas.microsoft.com/office/drawing/2014/main" id="{D058B64B-BFB0-B741-A201-3E222A3832E8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02" name="矩形 63">
                    <a:extLst>
                      <a:ext uri="{FF2B5EF4-FFF2-40B4-BE49-F238E27FC236}">
                        <a16:creationId xmlns:a16="http://schemas.microsoft.com/office/drawing/2014/main" id="{83EABDCE-1997-4645-A398-59489D878676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03" name="矩形 64">
                    <a:extLst>
                      <a:ext uri="{FF2B5EF4-FFF2-40B4-BE49-F238E27FC236}">
                        <a16:creationId xmlns:a16="http://schemas.microsoft.com/office/drawing/2014/main" id="{F1212505-8DBA-0344-BF9A-E99B5954F668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04" name="矩形 65">
                    <a:extLst>
                      <a:ext uri="{FF2B5EF4-FFF2-40B4-BE49-F238E27FC236}">
                        <a16:creationId xmlns:a16="http://schemas.microsoft.com/office/drawing/2014/main" id="{2B2D0CA9-4ACF-4548-B597-5D739AA6201E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05" name="矩形 66">
                    <a:extLst>
                      <a:ext uri="{FF2B5EF4-FFF2-40B4-BE49-F238E27FC236}">
                        <a16:creationId xmlns:a16="http://schemas.microsoft.com/office/drawing/2014/main" id="{04FB3F37-C5CB-924C-B57A-9162F4FEC9C8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0" name="椭圆 61">
                      <a:extLst>
                        <a:ext uri="{FF2B5EF4-FFF2-40B4-BE49-F238E27FC236}">
                          <a16:creationId xmlns:a16="http://schemas.microsoft.com/office/drawing/2014/main" id="{FA8D66E6-773A-4846-81B7-BE4C1A6075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779805">
                      <a:off x="3267209" y="3523900"/>
                      <a:ext cx="467999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椭圆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779805">
                      <a:off x="3267209" y="3523900"/>
                      <a:ext cx="467999" cy="468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6" name="组合 67">
                <a:extLst>
                  <a:ext uri="{FF2B5EF4-FFF2-40B4-BE49-F238E27FC236}">
                    <a16:creationId xmlns:a16="http://schemas.microsoft.com/office/drawing/2014/main" id="{815396B5-0E5B-E740-A5A6-68042D4FA6AA}"/>
                  </a:ext>
                </a:extLst>
              </p:cNvPr>
              <p:cNvGrpSpPr/>
              <p:nvPr/>
            </p:nvGrpSpPr>
            <p:grpSpPr>
              <a:xfrm>
                <a:off x="2798264" y="2248009"/>
                <a:ext cx="541179" cy="555645"/>
                <a:chOff x="3179009" y="3330270"/>
                <a:chExt cx="644403" cy="661628"/>
              </a:xfrm>
            </p:grpSpPr>
            <p:grpSp>
              <p:nvGrpSpPr>
                <p:cNvPr id="392" name="组合 68">
                  <a:extLst>
                    <a:ext uri="{FF2B5EF4-FFF2-40B4-BE49-F238E27FC236}">
                      <a16:creationId xmlns:a16="http://schemas.microsoft.com/office/drawing/2014/main" id="{9627C847-E812-1843-97C3-3AD50FCFB6CF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394" name="矩形 70">
                    <a:extLst>
                      <a:ext uri="{FF2B5EF4-FFF2-40B4-BE49-F238E27FC236}">
                        <a16:creationId xmlns:a16="http://schemas.microsoft.com/office/drawing/2014/main" id="{1D216117-8279-C346-82E4-DF09F67A3056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95" name="矩形 71">
                    <a:extLst>
                      <a:ext uri="{FF2B5EF4-FFF2-40B4-BE49-F238E27FC236}">
                        <a16:creationId xmlns:a16="http://schemas.microsoft.com/office/drawing/2014/main" id="{6B611893-311B-464E-8167-997897A55674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96" name="矩形 72">
                    <a:extLst>
                      <a:ext uri="{FF2B5EF4-FFF2-40B4-BE49-F238E27FC236}">
                        <a16:creationId xmlns:a16="http://schemas.microsoft.com/office/drawing/2014/main" id="{39A6D9E2-4050-4740-A335-DD760B5D7152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97" name="矩形 73">
                    <a:extLst>
                      <a:ext uri="{FF2B5EF4-FFF2-40B4-BE49-F238E27FC236}">
                        <a16:creationId xmlns:a16="http://schemas.microsoft.com/office/drawing/2014/main" id="{E2C40A78-54BA-A140-94B5-3E4B198D5D79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98" name="矩形 74">
                    <a:extLst>
                      <a:ext uri="{FF2B5EF4-FFF2-40B4-BE49-F238E27FC236}">
                        <a16:creationId xmlns:a16="http://schemas.microsoft.com/office/drawing/2014/main" id="{F5FCA9D3-B248-204E-8F43-08D35C9868AD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椭圆 69">
                      <a:extLst>
                        <a:ext uri="{FF2B5EF4-FFF2-40B4-BE49-F238E27FC236}">
                          <a16:creationId xmlns:a16="http://schemas.microsoft.com/office/drawing/2014/main" id="{905E4FC3-DE47-9344-B604-C63A8D524B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椭圆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7" name="组合 75">
                <a:extLst>
                  <a:ext uri="{FF2B5EF4-FFF2-40B4-BE49-F238E27FC236}">
                    <a16:creationId xmlns:a16="http://schemas.microsoft.com/office/drawing/2014/main" id="{8DAEEBAF-60B8-7C41-BDC2-E8EBB4BD8E1C}"/>
                  </a:ext>
                </a:extLst>
              </p:cNvPr>
              <p:cNvGrpSpPr/>
              <p:nvPr/>
            </p:nvGrpSpPr>
            <p:grpSpPr>
              <a:xfrm rot="2640924">
                <a:off x="3099493" y="2853084"/>
                <a:ext cx="541179" cy="555645"/>
                <a:chOff x="3179009" y="3330270"/>
                <a:chExt cx="644403" cy="661628"/>
              </a:xfrm>
            </p:grpSpPr>
            <p:grpSp>
              <p:nvGrpSpPr>
                <p:cNvPr id="385" name="组合 76">
                  <a:extLst>
                    <a:ext uri="{FF2B5EF4-FFF2-40B4-BE49-F238E27FC236}">
                      <a16:creationId xmlns:a16="http://schemas.microsoft.com/office/drawing/2014/main" id="{ABB488C0-688B-D346-8B1C-F49B55FFCC2F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387" name="矩形 78">
                    <a:extLst>
                      <a:ext uri="{FF2B5EF4-FFF2-40B4-BE49-F238E27FC236}">
                        <a16:creationId xmlns:a16="http://schemas.microsoft.com/office/drawing/2014/main" id="{8A16B897-CA6E-E14A-B817-A838CD91225C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88" name="矩形 79">
                    <a:extLst>
                      <a:ext uri="{FF2B5EF4-FFF2-40B4-BE49-F238E27FC236}">
                        <a16:creationId xmlns:a16="http://schemas.microsoft.com/office/drawing/2014/main" id="{48943E3B-ABF7-B243-9D9C-0EA124EBF74B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89" name="矩形 80">
                    <a:extLst>
                      <a:ext uri="{FF2B5EF4-FFF2-40B4-BE49-F238E27FC236}">
                        <a16:creationId xmlns:a16="http://schemas.microsoft.com/office/drawing/2014/main" id="{3BE2A84C-C699-D744-99FF-EF6F16682834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90" name="矩形 81">
                    <a:extLst>
                      <a:ext uri="{FF2B5EF4-FFF2-40B4-BE49-F238E27FC236}">
                        <a16:creationId xmlns:a16="http://schemas.microsoft.com/office/drawing/2014/main" id="{8174DF77-FE26-BF45-83AC-AF9629885876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91" name="矩形 82">
                    <a:extLst>
                      <a:ext uri="{FF2B5EF4-FFF2-40B4-BE49-F238E27FC236}">
                        <a16:creationId xmlns:a16="http://schemas.microsoft.com/office/drawing/2014/main" id="{021ABDE2-0C2F-B848-9B1D-BDA2EC2E903D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椭圆 77">
                      <a:extLst>
                        <a:ext uri="{FF2B5EF4-FFF2-40B4-BE49-F238E27FC236}">
                          <a16:creationId xmlns:a16="http://schemas.microsoft.com/office/drawing/2014/main" id="{95000E28-7A5D-EB4D-B6B0-26636AE9C0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椭圆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b="-2941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8" name="直接连接符 85">
                <a:extLst>
                  <a:ext uri="{FF2B5EF4-FFF2-40B4-BE49-F238E27FC236}">
                    <a16:creationId xmlns:a16="http://schemas.microsoft.com/office/drawing/2014/main" id="{862795EC-EF39-2F44-869B-1A5DE4062B43}"/>
                  </a:ext>
                </a:extLst>
              </p:cNvPr>
              <p:cNvCxnSpPr>
                <a:stCxn id="421" idx="4"/>
                <a:endCxn id="435" idx="2"/>
              </p:cNvCxnSpPr>
              <p:nvPr/>
            </p:nvCxnSpPr>
            <p:spPr>
              <a:xfrm rot="21060280">
                <a:off x="1535977" y="1639454"/>
                <a:ext cx="156639" cy="33556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91">
                <a:extLst>
                  <a:ext uri="{FF2B5EF4-FFF2-40B4-BE49-F238E27FC236}">
                    <a16:creationId xmlns:a16="http://schemas.microsoft.com/office/drawing/2014/main" id="{1D583722-E8CB-EA44-8BA8-3635953C2005}"/>
                  </a:ext>
                </a:extLst>
              </p:cNvPr>
              <p:cNvCxnSpPr>
                <a:stCxn id="435" idx="6"/>
              </p:cNvCxnSpPr>
              <p:nvPr/>
            </p:nvCxnSpPr>
            <p:spPr>
              <a:xfrm rot="21060280" flipV="1">
                <a:off x="2086801" y="1819375"/>
                <a:ext cx="446958" cy="18206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92">
                <a:extLst>
                  <a:ext uri="{FF2B5EF4-FFF2-40B4-BE49-F238E27FC236}">
                    <a16:creationId xmlns:a16="http://schemas.microsoft.com/office/drawing/2014/main" id="{5B2E59D7-177D-524D-A3DB-6AE7CC69A892}"/>
                  </a:ext>
                </a:extLst>
              </p:cNvPr>
              <p:cNvCxnSpPr>
                <a:stCxn id="421" idx="6"/>
              </p:cNvCxnSpPr>
              <p:nvPr/>
            </p:nvCxnSpPr>
            <p:spPr>
              <a:xfrm rot="21060280">
                <a:off x="1660674" y="1338824"/>
                <a:ext cx="835587" cy="36390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103">
                <a:extLst>
                  <a:ext uri="{FF2B5EF4-FFF2-40B4-BE49-F238E27FC236}">
                    <a16:creationId xmlns:a16="http://schemas.microsoft.com/office/drawing/2014/main" id="{08FEFAE5-C972-1144-AE14-21308624ABFA}"/>
                  </a:ext>
                </a:extLst>
              </p:cNvPr>
              <p:cNvCxnSpPr>
                <a:stCxn id="393" idx="4"/>
                <a:endCxn id="386" idx="2"/>
              </p:cNvCxnSpPr>
              <p:nvPr/>
            </p:nvCxnSpPr>
            <p:spPr>
              <a:xfrm>
                <a:off x="3068853" y="2803654"/>
                <a:ext cx="103408" cy="2491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115">
                <a:extLst>
                  <a:ext uri="{FF2B5EF4-FFF2-40B4-BE49-F238E27FC236}">
                    <a16:creationId xmlns:a16="http://schemas.microsoft.com/office/drawing/2014/main" id="{D6DC1787-7445-4D47-B956-0C5B4C9C81BC}"/>
                  </a:ext>
                </a:extLst>
              </p:cNvPr>
              <p:cNvCxnSpPr>
                <a:stCxn id="400" idx="1"/>
                <a:endCxn id="407" idx="6"/>
              </p:cNvCxnSpPr>
              <p:nvPr/>
            </p:nvCxnSpPr>
            <p:spPr>
              <a:xfrm flipH="1" flipV="1">
                <a:off x="1669916" y="4457490"/>
                <a:ext cx="426026" cy="91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154">
                <a:extLst>
                  <a:ext uri="{FF2B5EF4-FFF2-40B4-BE49-F238E27FC236}">
                    <a16:creationId xmlns:a16="http://schemas.microsoft.com/office/drawing/2014/main" id="{3FF5CABB-CAC7-A74B-BD0F-084489974D97}"/>
                  </a:ext>
                </a:extLst>
              </p:cNvPr>
              <p:cNvCxnSpPr>
                <a:stCxn id="442" idx="4"/>
                <a:endCxn id="414" idx="2"/>
              </p:cNvCxnSpPr>
              <p:nvPr/>
            </p:nvCxnSpPr>
            <p:spPr>
              <a:xfrm>
                <a:off x="1707027" y="3342206"/>
                <a:ext cx="756817" cy="57119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157">
                <a:extLst>
                  <a:ext uri="{FF2B5EF4-FFF2-40B4-BE49-F238E27FC236}">
                    <a16:creationId xmlns:a16="http://schemas.microsoft.com/office/drawing/2014/main" id="{D97FBBA0-B589-9A4B-B2B5-B1BF137D66CB}"/>
                  </a:ext>
                </a:extLst>
              </p:cNvPr>
              <p:cNvCxnSpPr>
                <a:stCxn id="442" idx="6"/>
                <a:endCxn id="386" idx="3"/>
              </p:cNvCxnSpPr>
              <p:nvPr/>
            </p:nvCxnSpPr>
            <p:spPr>
              <a:xfrm>
                <a:off x="1903543" y="3145689"/>
                <a:ext cx="1213556" cy="4706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398">
              <a:extLst>
                <a:ext uri="{FF2B5EF4-FFF2-40B4-BE49-F238E27FC236}">
                  <a16:creationId xmlns:a16="http://schemas.microsoft.com/office/drawing/2014/main" id="{F79835FF-C975-9443-87F4-9315E3675E25}"/>
                </a:ext>
              </a:extLst>
            </p:cNvPr>
            <p:cNvSpPr txBox="1"/>
            <p:nvPr/>
          </p:nvSpPr>
          <p:spPr>
            <a:xfrm>
              <a:off x="3364424" y="3260489"/>
              <a:ext cx="2130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Neighborhood Routing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9" name="组合 225">
              <a:extLst>
                <a:ext uri="{FF2B5EF4-FFF2-40B4-BE49-F238E27FC236}">
                  <a16:creationId xmlns:a16="http://schemas.microsoft.com/office/drawing/2014/main" id="{F81E0A30-E259-FD45-AC42-A1D930C03A76}"/>
                </a:ext>
              </a:extLst>
            </p:cNvPr>
            <p:cNvGrpSpPr/>
            <p:nvPr/>
          </p:nvGrpSpPr>
          <p:grpSpPr>
            <a:xfrm>
              <a:off x="4452658" y="356981"/>
              <a:ext cx="6775941" cy="3247704"/>
              <a:chOff x="4452658" y="356981"/>
              <a:chExt cx="6775941" cy="3247704"/>
            </a:xfrm>
          </p:grpSpPr>
          <p:sp>
            <p:nvSpPr>
              <p:cNvPr id="106" name="任意多边形 394">
                <a:extLst>
                  <a:ext uri="{FF2B5EF4-FFF2-40B4-BE49-F238E27FC236}">
                    <a16:creationId xmlns:a16="http://schemas.microsoft.com/office/drawing/2014/main" id="{3321D449-DDF0-6D49-871A-29D80512A2EB}"/>
                  </a:ext>
                </a:extLst>
              </p:cNvPr>
              <p:cNvSpPr/>
              <p:nvPr/>
            </p:nvSpPr>
            <p:spPr>
              <a:xfrm rot="10800000">
                <a:off x="6825471" y="3131541"/>
                <a:ext cx="1909577" cy="198848"/>
              </a:xfrm>
              <a:custGeom>
                <a:avLst/>
                <a:gdLst>
                  <a:gd name="connsiteX0" fmla="*/ 2 w 2520002"/>
                  <a:gd name="connsiteY0" fmla="*/ 386927 h 386927"/>
                  <a:gd name="connsiteX1" fmla="*/ 2 w 2520002"/>
                  <a:gd name="connsiteY1" fmla="*/ 386927 h 386927"/>
                  <a:gd name="connsiteX2" fmla="*/ 0 w 2520002"/>
                  <a:gd name="connsiteY2" fmla="*/ 386927 h 386927"/>
                  <a:gd name="connsiteX3" fmla="*/ 1260003 w 2520002"/>
                  <a:gd name="connsiteY3" fmla="*/ 0 h 386927"/>
                  <a:gd name="connsiteX4" fmla="*/ 1341385 w 2520002"/>
                  <a:gd name="connsiteY4" fmla="*/ 165604 h 386927"/>
                  <a:gd name="connsiteX5" fmla="*/ 1513936 w 2520002"/>
                  <a:gd name="connsiteY5" fmla="*/ 168679 h 386927"/>
                  <a:gd name="connsiteX6" fmla="*/ 2520002 w 2520002"/>
                  <a:gd name="connsiteY6" fmla="*/ 386927 h 386927"/>
                  <a:gd name="connsiteX7" fmla="*/ 1260001 w 2520002"/>
                  <a:gd name="connsiteY7" fmla="*/ 275540 h 386927"/>
                  <a:gd name="connsiteX8" fmla="*/ 252646 w 2520002"/>
                  <a:gd name="connsiteY8" fmla="*/ 339941 h 386927"/>
                  <a:gd name="connsiteX9" fmla="*/ 2 w 2520002"/>
                  <a:gd name="connsiteY9" fmla="*/ 386927 h 386927"/>
                  <a:gd name="connsiteX10" fmla="*/ 25601 w 2520002"/>
                  <a:gd name="connsiteY10" fmla="*/ 342030 h 386927"/>
                  <a:gd name="connsiteX11" fmla="*/ 1006068 w 2520002"/>
                  <a:gd name="connsiteY11" fmla="*/ 168679 h 386927"/>
                  <a:gd name="connsiteX12" fmla="*/ 1178620 w 2520002"/>
                  <a:gd name="connsiteY12" fmla="*/ 165604 h 38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0002" h="386927">
                    <a:moveTo>
                      <a:pt x="2" y="386927"/>
                    </a:moveTo>
                    <a:lnTo>
                      <a:pt x="2" y="386927"/>
                    </a:lnTo>
                    <a:lnTo>
                      <a:pt x="0" y="386927"/>
                    </a:lnTo>
                    <a:close/>
                    <a:moveTo>
                      <a:pt x="1260003" y="0"/>
                    </a:moveTo>
                    <a:lnTo>
                      <a:pt x="1341385" y="165604"/>
                    </a:lnTo>
                    <a:lnTo>
                      <a:pt x="1513936" y="168679"/>
                    </a:lnTo>
                    <a:cubicBezTo>
                      <a:pt x="2088097" y="189452"/>
                      <a:pt x="2520002" y="279271"/>
                      <a:pt x="2520002" y="386927"/>
                    </a:cubicBezTo>
                    <a:cubicBezTo>
                      <a:pt x="2222556" y="316807"/>
                      <a:pt x="1755744" y="275540"/>
                      <a:pt x="1260001" y="275540"/>
                    </a:cubicBezTo>
                    <a:cubicBezTo>
                      <a:pt x="888194" y="275540"/>
                      <a:pt x="532660" y="298753"/>
                      <a:pt x="252646" y="339941"/>
                    </a:cubicBezTo>
                    <a:lnTo>
                      <a:pt x="2" y="386927"/>
                    </a:lnTo>
                    <a:lnTo>
                      <a:pt x="25601" y="342030"/>
                    </a:lnTo>
                    <a:cubicBezTo>
                      <a:pt x="126307" y="255018"/>
                      <a:pt x="513930" y="186484"/>
                      <a:pt x="1006068" y="168679"/>
                    </a:cubicBezTo>
                    <a:lnTo>
                      <a:pt x="1178620" y="16560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289" tIns="34645" rIns="69289" bIns="3464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7" name="文本框 399">
                <a:extLst>
                  <a:ext uri="{FF2B5EF4-FFF2-40B4-BE49-F238E27FC236}">
                    <a16:creationId xmlns:a16="http://schemas.microsoft.com/office/drawing/2014/main" id="{5A72CF41-85CC-7341-ABEC-02F89FD6DBD3}"/>
                  </a:ext>
                </a:extLst>
              </p:cNvPr>
              <p:cNvSpPr txBox="1"/>
              <p:nvPr/>
            </p:nvSpPr>
            <p:spPr>
              <a:xfrm>
                <a:off x="6153769" y="3249258"/>
                <a:ext cx="35138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76717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Extract features specific to each factor.</a:t>
                </a:r>
                <a:endParaRPr lang="zh-CN" altLang="en-US" sz="1400" b="1" dirty="0">
                  <a:solidFill>
                    <a:srgbClr val="76717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8" name="任意多边形 102">
                <a:extLst>
                  <a:ext uri="{FF2B5EF4-FFF2-40B4-BE49-F238E27FC236}">
                    <a16:creationId xmlns:a16="http://schemas.microsoft.com/office/drawing/2014/main" id="{7713CC1E-88D4-2844-9123-53028A4A124E}"/>
                  </a:ext>
                </a:extLst>
              </p:cNvPr>
              <p:cNvSpPr/>
              <p:nvPr/>
            </p:nvSpPr>
            <p:spPr>
              <a:xfrm rot="161055">
                <a:off x="10758844" y="768896"/>
                <a:ext cx="324003" cy="1621258"/>
              </a:xfrm>
              <a:custGeom>
                <a:avLst/>
                <a:gdLst>
                  <a:gd name="connsiteX0" fmla="*/ 59769 w 427574"/>
                  <a:gd name="connsiteY0" fmla="*/ 71868 h 2139516"/>
                  <a:gd name="connsiteX1" fmla="*/ 2619 w 427574"/>
                  <a:gd name="connsiteY1" fmla="*/ 1186293 h 2139516"/>
                  <a:gd name="connsiteX2" fmla="*/ 116919 w 427574"/>
                  <a:gd name="connsiteY2" fmla="*/ 2005443 h 2139516"/>
                  <a:gd name="connsiteX3" fmla="*/ 421719 w 427574"/>
                  <a:gd name="connsiteY3" fmla="*/ 2043543 h 2139516"/>
                  <a:gd name="connsiteX4" fmla="*/ 316944 w 427574"/>
                  <a:gd name="connsiteY4" fmla="*/ 1062468 h 2139516"/>
                  <a:gd name="connsiteX5" fmla="*/ 307419 w 427574"/>
                  <a:gd name="connsiteY5" fmla="*/ 214743 h 2139516"/>
                  <a:gd name="connsiteX6" fmla="*/ 59769 w 427574"/>
                  <a:gd name="connsiteY6" fmla="*/ 71868 h 2139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574" h="2139516">
                    <a:moveTo>
                      <a:pt x="59769" y="71868"/>
                    </a:moveTo>
                    <a:cubicBezTo>
                      <a:pt x="8969" y="233793"/>
                      <a:pt x="-6906" y="864031"/>
                      <a:pt x="2619" y="1186293"/>
                    </a:cubicBezTo>
                    <a:cubicBezTo>
                      <a:pt x="12144" y="1508555"/>
                      <a:pt x="47069" y="1862568"/>
                      <a:pt x="116919" y="2005443"/>
                    </a:cubicBezTo>
                    <a:cubicBezTo>
                      <a:pt x="186769" y="2148318"/>
                      <a:pt x="388382" y="2200706"/>
                      <a:pt x="421719" y="2043543"/>
                    </a:cubicBezTo>
                    <a:cubicBezTo>
                      <a:pt x="455057" y="1886381"/>
                      <a:pt x="335994" y="1367268"/>
                      <a:pt x="316944" y="1062468"/>
                    </a:cubicBezTo>
                    <a:cubicBezTo>
                      <a:pt x="297894" y="757668"/>
                      <a:pt x="353456" y="379843"/>
                      <a:pt x="307419" y="214743"/>
                    </a:cubicBezTo>
                    <a:cubicBezTo>
                      <a:pt x="261382" y="49643"/>
                      <a:pt x="110569" y="-90057"/>
                      <a:pt x="59769" y="71868"/>
                    </a:cubicBezTo>
                    <a:close/>
                  </a:path>
                </a:pathLst>
              </a:custGeom>
              <a:solidFill>
                <a:srgbClr val="FF0000">
                  <a:alpha val="15000"/>
                </a:srgbClr>
              </a:solidFill>
              <a:ln w="25400">
                <a:solidFill>
                  <a:srgbClr val="C000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289" tIns="34645" rIns="69289" bIns="3464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09" name="组合 86">
                <a:extLst>
                  <a:ext uri="{FF2B5EF4-FFF2-40B4-BE49-F238E27FC236}">
                    <a16:creationId xmlns:a16="http://schemas.microsoft.com/office/drawing/2014/main" id="{A95108B6-9AB4-6240-8154-9D5DC8F345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05257">
                <a:off x="9866591" y="719560"/>
                <a:ext cx="905962" cy="390376"/>
                <a:chOff x="11879580" y="1476354"/>
                <a:chExt cx="1746345" cy="752496"/>
              </a:xfrm>
            </p:grpSpPr>
            <p:cxnSp>
              <p:nvCxnSpPr>
                <p:cNvPr id="348" name="直接连接符 283">
                  <a:extLst>
                    <a:ext uri="{FF2B5EF4-FFF2-40B4-BE49-F238E27FC236}">
                      <a16:creationId xmlns:a16="http://schemas.microsoft.com/office/drawing/2014/main" id="{38141127-FA6A-3943-AFCF-A9DA00EF82D3}"/>
                    </a:ext>
                  </a:extLst>
                </p:cNvPr>
                <p:cNvCxnSpPr/>
                <p:nvPr/>
              </p:nvCxnSpPr>
              <p:spPr>
                <a:xfrm flipH="1">
                  <a:off x="13214694" y="1958469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CCE2F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接连接符 284">
                  <a:extLst>
                    <a:ext uri="{FF2B5EF4-FFF2-40B4-BE49-F238E27FC236}">
                      <a16:creationId xmlns:a16="http://schemas.microsoft.com/office/drawing/2014/main" id="{07A2A6EF-BA4D-BA42-BA81-7BEE015AF5E3}"/>
                    </a:ext>
                  </a:extLst>
                </p:cNvPr>
                <p:cNvCxnSpPr/>
                <p:nvPr/>
              </p:nvCxnSpPr>
              <p:spPr>
                <a:xfrm flipH="1">
                  <a:off x="13323919" y="1988248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CCE2F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285">
                  <a:extLst>
                    <a:ext uri="{FF2B5EF4-FFF2-40B4-BE49-F238E27FC236}">
                      <a16:creationId xmlns:a16="http://schemas.microsoft.com/office/drawing/2014/main" id="{68D3FD63-6345-1C4B-B0B1-6A9E669DA49E}"/>
                    </a:ext>
                  </a:extLst>
                </p:cNvPr>
                <p:cNvCxnSpPr/>
                <p:nvPr/>
              </p:nvCxnSpPr>
              <p:spPr>
                <a:xfrm flipH="1">
                  <a:off x="13100988" y="1943756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CCE2F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接连接符 280">
                  <a:extLst>
                    <a:ext uri="{FF2B5EF4-FFF2-40B4-BE49-F238E27FC236}">
                      <a16:creationId xmlns:a16="http://schemas.microsoft.com/office/drawing/2014/main" id="{64FA36A3-A5B4-3B44-859B-D70251CBA1E4}"/>
                    </a:ext>
                  </a:extLst>
                </p:cNvPr>
                <p:cNvCxnSpPr/>
                <p:nvPr/>
              </p:nvCxnSpPr>
              <p:spPr>
                <a:xfrm flipH="1">
                  <a:off x="12636589" y="1798965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CCE2F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连接符 281">
                  <a:extLst>
                    <a:ext uri="{FF2B5EF4-FFF2-40B4-BE49-F238E27FC236}">
                      <a16:creationId xmlns:a16="http://schemas.microsoft.com/office/drawing/2014/main" id="{2346DBAB-0FD1-3A48-9157-BE66D1DF43B5}"/>
                    </a:ext>
                  </a:extLst>
                </p:cNvPr>
                <p:cNvCxnSpPr/>
                <p:nvPr/>
              </p:nvCxnSpPr>
              <p:spPr>
                <a:xfrm flipH="1">
                  <a:off x="12753998" y="1853404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CCE2F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接连接符 282">
                  <a:extLst>
                    <a:ext uri="{FF2B5EF4-FFF2-40B4-BE49-F238E27FC236}">
                      <a16:creationId xmlns:a16="http://schemas.microsoft.com/office/drawing/2014/main" id="{99A23CE0-9F8E-264E-AD3D-986307568624}"/>
                    </a:ext>
                  </a:extLst>
                </p:cNvPr>
                <p:cNvCxnSpPr/>
                <p:nvPr/>
              </p:nvCxnSpPr>
              <p:spPr>
                <a:xfrm flipH="1">
                  <a:off x="12557314" y="1721354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CCE2F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连接符 278">
                  <a:extLst>
                    <a:ext uri="{FF2B5EF4-FFF2-40B4-BE49-F238E27FC236}">
                      <a16:creationId xmlns:a16="http://schemas.microsoft.com/office/drawing/2014/main" id="{B94795CB-B546-BA40-9798-B796CD9B410E}"/>
                    </a:ext>
                  </a:extLst>
                </p:cNvPr>
                <p:cNvCxnSpPr/>
                <p:nvPr/>
              </p:nvCxnSpPr>
              <p:spPr>
                <a:xfrm flipH="1">
                  <a:off x="12166156" y="1520714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CCE2F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接连接符 279">
                  <a:extLst>
                    <a:ext uri="{FF2B5EF4-FFF2-40B4-BE49-F238E27FC236}">
                      <a16:creationId xmlns:a16="http://schemas.microsoft.com/office/drawing/2014/main" id="{FE36E619-0BDF-0947-BADC-881F7DFB02CE}"/>
                    </a:ext>
                  </a:extLst>
                </p:cNvPr>
                <p:cNvCxnSpPr/>
                <p:nvPr/>
              </p:nvCxnSpPr>
              <p:spPr>
                <a:xfrm flipH="1">
                  <a:off x="12289987" y="1544524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CCE2F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接连接符 84">
                  <a:extLst>
                    <a:ext uri="{FF2B5EF4-FFF2-40B4-BE49-F238E27FC236}">
                      <a16:creationId xmlns:a16="http://schemas.microsoft.com/office/drawing/2014/main" id="{46684C90-7357-714C-9903-07A942C6A557}"/>
                    </a:ext>
                  </a:extLst>
                </p:cNvPr>
                <p:cNvCxnSpPr/>
                <p:nvPr/>
              </p:nvCxnSpPr>
              <p:spPr>
                <a:xfrm flipH="1">
                  <a:off x="12037569" y="1477855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CCE2F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7" name="任意多边形 17">
                  <a:extLst>
                    <a:ext uri="{FF2B5EF4-FFF2-40B4-BE49-F238E27FC236}">
                      <a16:creationId xmlns:a16="http://schemas.microsoft.com/office/drawing/2014/main" id="{F3679170-2BE8-4E45-8FD3-C317744F7349}"/>
                    </a:ext>
                  </a:extLst>
                </p:cNvPr>
                <p:cNvSpPr/>
                <p:nvPr/>
              </p:nvSpPr>
              <p:spPr>
                <a:xfrm>
                  <a:off x="11910060" y="1478280"/>
                  <a:ext cx="1715865" cy="660508"/>
                </a:xfrm>
                <a:custGeom>
                  <a:avLst/>
                  <a:gdLst>
                    <a:gd name="connsiteX0" fmla="*/ 0 w 1715865"/>
                    <a:gd name="connsiteY0" fmla="*/ 0 h 660508"/>
                    <a:gd name="connsiteX1" fmla="*/ 190500 w 1715865"/>
                    <a:gd name="connsiteY1" fmla="*/ 205740 h 660508"/>
                    <a:gd name="connsiteX2" fmla="*/ 731520 w 1715865"/>
                    <a:gd name="connsiteY2" fmla="*/ 266700 h 660508"/>
                    <a:gd name="connsiteX3" fmla="*/ 1211580 w 1715865"/>
                    <a:gd name="connsiteY3" fmla="*/ 624840 h 660508"/>
                    <a:gd name="connsiteX4" fmla="*/ 1684020 w 1715865"/>
                    <a:gd name="connsiteY4" fmla="*/ 647700 h 660508"/>
                    <a:gd name="connsiteX5" fmla="*/ 1684020 w 1715865"/>
                    <a:gd name="connsiteY5" fmla="*/ 640080 h 660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15865" h="660508">
                      <a:moveTo>
                        <a:pt x="0" y="0"/>
                      </a:moveTo>
                      <a:cubicBezTo>
                        <a:pt x="34290" y="80645"/>
                        <a:pt x="68580" y="161290"/>
                        <a:pt x="190500" y="205740"/>
                      </a:cubicBezTo>
                      <a:cubicBezTo>
                        <a:pt x="312420" y="250190"/>
                        <a:pt x="561340" y="196850"/>
                        <a:pt x="731520" y="266700"/>
                      </a:cubicBezTo>
                      <a:cubicBezTo>
                        <a:pt x="901700" y="336550"/>
                        <a:pt x="1052830" y="561340"/>
                        <a:pt x="1211580" y="624840"/>
                      </a:cubicBezTo>
                      <a:cubicBezTo>
                        <a:pt x="1370330" y="688340"/>
                        <a:pt x="1684020" y="647700"/>
                        <a:pt x="1684020" y="647700"/>
                      </a:cubicBezTo>
                      <a:cubicBezTo>
                        <a:pt x="1762760" y="650240"/>
                        <a:pt x="1668780" y="654050"/>
                        <a:pt x="1684020" y="640080"/>
                      </a:cubicBezTo>
                    </a:path>
                  </a:pathLst>
                </a:custGeom>
                <a:noFill/>
                <a:ln w="76200">
                  <a:solidFill>
                    <a:srgbClr val="89B8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289" tIns="34645" rIns="69289" bIns="346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64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358" name="任意多边形 8">
                  <a:extLst>
                    <a:ext uri="{FF2B5EF4-FFF2-40B4-BE49-F238E27FC236}">
                      <a16:creationId xmlns:a16="http://schemas.microsoft.com/office/drawing/2014/main" id="{13EDF62D-2EFA-B042-9B1E-DDC3B6A16404}"/>
                    </a:ext>
                  </a:extLst>
                </p:cNvPr>
                <p:cNvSpPr/>
                <p:nvPr/>
              </p:nvSpPr>
              <p:spPr>
                <a:xfrm>
                  <a:off x="11879580" y="1476354"/>
                  <a:ext cx="1714500" cy="752496"/>
                </a:xfrm>
                <a:custGeom>
                  <a:avLst/>
                  <a:gdLst>
                    <a:gd name="connsiteX0" fmla="*/ 0 w 1714500"/>
                    <a:gd name="connsiteY0" fmla="*/ 55266 h 752496"/>
                    <a:gd name="connsiteX1" fmla="*/ 480060 w 1714500"/>
                    <a:gd name="connsiteY1" fmla="*/ 40026 h 752496"/>
                    <a:gd name="connsiteX2" fmla="*/ 792480 w 1714500"/>
                    <a:gd name="connsiteY2" fmla="*/ 504846 h 752496"/>
                    <a:gd name="connsiteX3" fmla="*/ 1470660 w 1714500"/>
                    <a:gd name="connsiteY3" fmla="*/ 504846 h 752496"/>
                    <a:gd name="connsiteX4" fmla="*/ 1676400 w 1714500"/>
                    <a:gd name="connsiteY4" fmla="*/ 725826 h 752496"/>
                    <a:gd name="connsiteX5" fmla="*/ 1714500 w 1714500"/>
                    <a:gd name="connsiteY5" fmla="*/ 733446 h 7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14500" h="752496">
                      <a:moveTo>
                        <a:pt x="0" y="55266"/>
                      </a:moveTo>
                      <a:cubicBezTo>
                        <a:pt x="173990" y="10181"/>
                        <a:pt x="347980" y="-34904"/>
                        <a:pt x="480060" y="40026"/>
                      </a:cubicBezTo>
                      <a:cubicBezTo>
                        <a:pt x="612140" y="114956"/>
                        <a:pt x="627380" y="427376"/>
                        <a:pt x="792480" y="504846"/>
                      </a:cubicBezTo>
                      <a:cubicBezTo>
                        <a:pt x="957580" y="582316"/>
                        <a:pt x="1323340" y="468016"/>
                        <a:pt x="1470660" y="504846"/>
                      </a:cubicBezTo>
                      <a:cubicBezTo>
                        <a:pt x="1617980" y="541676"/>
                        <a:pt x="1635760" y="687726"/>
                        <a:pt x="1676400" y="725826"/>
                      </a:cubicBezTo>
                      <a:cubicBezTo>
                        <a:pt x="1717040" y="763926"/>
                        <a:pt x="1684020" y="756306"/>
                        <a:pt x="1714500" y="733446"/>
                      </a:cubicBezTo>
                    </a:path>
                  </a:pathLst>
                </a:custGeom>
                <a:noFill/>
                <a:ln w="76200">
                  <a:solidFill>
                    <a:srgbClr val="4992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289" tIns="34645" rIns="69289" bIns="346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64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110" name="组合 87">
                <a:extLst>
                  <a:ext uri="{FF2B5EF4-FFF2-40B4-BE49-F238E27FC236}">
                    <a16:creationId xmlns:a16="http://schemas.microsoft.com/office/drawing/2014/main" id="{0FBF391C-2D15-164A-B5FF-C58FFF667038}"/>
                  </a:ext>
                </a:extLst>
              </p:cNvPr>
              <p:cNvGrpSpPr/>
              <p:nvPr/>
            </p:nvGrpSpPr>
            <p:grpSpPr>
              <a:xfrm rot="20767242">
                <a:off x="9865411" y="1520993"/>
                <a:ext cx="911007" cy="409966"/>
                <a:chOff x="11868694" y="2598188"/>
                <a:chExt cx="1726316" cy="752496"/>
              </a:xfrm>
            </p:grpSpPr>
            <p:cxnSp>
              <p:nvCxnSpPr>
                <p:cNvPr id="337" name="直接连接符 287">
                  <a:extLst>
                    <a:ext uri="{FF2B5EF4-FFF2-40B4-BE49-F238E27FC236}">
                      <a16:creationId xmlns:a16="http://schemas.microsoft.com/office/drawing/2014/main" id="{049A2172-031B-9349-8FF5-B890F3B9EB68}"/>
                    </a:ext>
                  </a:extLst>
                </p:cNvPr>
                <p:cNvCxnSpPr/>
                <p:nvPr/>
              </p:nvCxnSpPr>
              <p:spPr>
                <a:xfrm rot="9398280" flipH="1">
                  <a:off x="12108531" y="2914795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FAD8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接连接符 290">
                  <a:extLst>
                    <a:ext uri="{FF2B5EF4-FFF2-40B4-BE49-F238E27FC236}">
                      <a16:creationId xmlns:a16="http://schemas.microsoft.com/office/drawing/2014/main" id="{E73ABAA5-AC5A-F546-ABB5-F417FD72FA1A}"/>
                    </a:ext>
                  </a:extLst>
                </p:cNvPr>
                <p:cNvCxnSpPr/>
                <p:nvPr/>
              </p:nvCxnSpPr>
              <p:spPr>
                <a:xfrm rot="9398280" flipH="1">
                  <a:off x="11996452" y="2930769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FAD8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连接符 291">
                  <a:extLst>
                    <a:ext uri="{FF2B5EF4-FFF2-40B4-BE49-F238E27FC236}">
                      <a16:creationId xmlns:a16="http://schemas.microsoft.com/office/drawing/2014/main" id="{975CAE21-E4DA-F74C-BB8A-761F549395AB}"/>
                    </a:ext>
                  </a:extLst>
                </p:cNvPr>
                <p:cNvCxnSpPr/>
                <p:nvPr/>
              </p:nvCxnSpPr>
              <p:spPr>
                <a:xfrm rot="9398280" flipH="1">
                  <a:off x="12218749" y="2876863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FAD8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接连接符 294">
                  <a:extLst>
                    <a:ext uri="{FF2B5EF4-FFF2-40B4-BE49-F238E27FC236}">
                      <a16:creationId xmlns:a16="http://schemas.microsoft.com/office/drawing/2014/main" id="{45017CC0-9A36-5745-BB77-EDD0520681DD}"/>
                    </a:ext>
                  </a:extLst>
                </p:cNvPr>
                <p:cNvCxnSpPr/>
                <p:nvPr/>
              </p:nvCxnSpPr>
              <p:spPr>
                <a:xfrm rot="9398280" flipH="1">
                  <a:off x="12702491" y="2825631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FAD8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295">
                  <a:extLst>
                    <a:ext uri="{FF2B5EF4-FFF2-40B4-BE49-F238E27FC236}">
                      <a16:creationId xmlns:a16="http://schemas.microsoft.com/office/drawing/2014/main" id="{AC252823-F789-3441-8D40-9A04FA1DE5E7}"/>
                    </a:ext>
                  </a:extLst>
                </p:cNvPr>
                <p:cNvCxnSpPr/>
                <p:nvPr/>
              </p:nvCxnSpPr>
              <p:spPr>
                <a:xfrm rot="9398280" flipH="1">
                  <a:off x="12573120" y="2822213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FAD8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00">
                  <a:extLst>
                    <a:ext uri="{FF2B5EF4-FFF2-40B4-BE49-F238E27FC236}">
                      <a16:creationId xmlns:a16="http://schemas.microsoft.com/office/drawing/2014/main" id="{F85789EA-9D79-1945-8479-6F465DADC6C4}"/>
                    </a:ext>
                  </a:extLst>
                </p:cNvPr>
                <p:cNvCxnSpPr/>
                <p:nvPr/>
              </p:nvCxnSpPr>
              <p:spPr>
                <a:xfrm rot="9398280" flipH="1">
                  <a:off x="12806043" y="2865444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FAD8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接连接符 305">
                  <a:extLst>
                    <a:ext uri="{FF2B5EF4-FFF2-40B4-BE49-F238E27FC236}">
                      <a16:creationId xmlns:a16="http://schemas.microsoft.com/office/drawing/2014/main" id="{AB418B75-172F-744B-B696-5BE6001965E5}"/>
                    </a:ext>
                  </a:extLst>
                </p:cNvPr>
                <p:cNvCxnSpPr/>
                <p:nvPr/>
              </p:nvCxnSpPr>
              <p:spPr>
                <a:xfrm rot="9398280" flipH="1">
                  <a:off x="13244694" y="2894526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FAD8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18">
                  <a:extLst>
                    <a:ext uri="{FF2B5EF4-FFF2-40B4-BE49-F238E27FC236}">
                      <a16:creationId xmlns:a16="http://schemas.microsoft.com/office/drawing/2014/main" id="{C4A6EFF4-D78D-6D40-9B79-48DCB6CF2F23}"/>
                    </a:ext>
                  </a:extLst>
                </p:cNvPr>
                <p:cNvCxnSpPr/>
                <p:nvPr/>
              </p:nvCxnSpPr>
              <p:spPr>
                <a:xfrm rot="9398280" flipH="1">
                  <a:off x="13121574" y="2921772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FAD8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连接符 323">
                  <a:extLst>
                    <a:ext uri="{FF2B5EF4-FFF2-40B4-BE49-F238E27FC236}">
                      <a16:creationId xmlns:a16="http://schemas.microsoft.com/office/drawing/2014/main" id="{D4E1FD20-C6B3-1440-B7D0-1131D09CCAB7}"/>
                    </a:ext>
                  </a:extLst>
                </p:cNvPr>
                <p:cNvCxnSpPr/>
                <p:nvPr/>
              </p:nvCxnSpPr>
              <p:spPr>
                <a:xfrm rot="9398280" flipH="1">
                  <a:off x="13379735" y="2882881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FAD8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任意多边形 328">
                  <a:extLst>
                    <a:ext uri="{FF2B5EF4-FFF2-40B4-BE49-F238E27FC236}">
                      <a16:creationId xmlns:a16="http://schemas.microsoft.com/office/drawing/2014/main" id="{FF448B4B-D1AB-BE4E-89EC-AC1B10864CC3}"/>
                    </a:ext>
                  </a:extLst>
                </p:cNvPr>
                <p:cNvSpPr/>
                <p:nvPr/>
              </p:nvSpPr>
              <p:spPr>
                <a:xfrm rot="9398280">
                  <a:off x="11868694" y="2684294"/>
                  <a:ext cx="1715865" cy="660508"/>
                </a:xfrm>
                <a:custGeom>
                  <a:avLst/>
                  <a:gdLst>
                    <a:gd name="connsiteX0" fmla="*/ 0 w 1715865"/>
                    <a:gd name="connsiteY0" fmla="*/ 0 h 660508"/>
                    <a:gd name="connsiteX1" fmla="*/ 190500 w 1715865"/>
                    <a:gd name="connsiteY1" fmla="*/ 205740 h 660508"/>
                    <a:gd name="connsiteX2" fmla="*/ 731520 w 1715865"/>
                    <a:gd name="connsiteY2" fmla="*/ 266700 h 660508"/>
                    <a:gd name="connsiteX3" fmla="*/ 1211580 w 1715865"/>
                    <a:gd name="connsiteY3" fmla="*/ 624840 h 660508"/>
                    <a:gd name="connsiteX4" fmla="*/ 1684020 w 1715865"/>
                    <a:gd name="connsiteY4" fmla="*/ 647700 h 660508"/>
                    <a:gd name="connsiteX5" fmla="*/ 1684020 w 1715865"/>
                    <a:gd name="connsiteY5" fmla="*/ 640080 h 660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15865" h="660508">
                      <a:moveTo>
                        <a:pt x="0" y="0"/>
                      </a:moveTo>
                      <a:cubicBezTo>
                        <a:pt x="34290" y="80645"/>
                        <a:pt x="68580" y="161290"/>
                        <a:pt x="190500" y="205740"/>
                      </a:cubicBezTo>
                      <a:cubicBezTo>
                        <a:pt x="312420" y="250190"/>
                        <a:pt x="561340" y="196850"/>
                        <a:pt x="731520" y="266700"/>
                      </a:cubicBezTo>
                      <a:cubicBezTo>
                        <a:pt x="901700" y="336550"/>
                        <a:pt x="1052830" y="561340"/>
                        <a:pt x="1211580" y="624840"/>
                      </a:cubicBezTo>
                      <a:cubicBezTo>
                        <a:pt x="1370330" y="688340"/>
                        <a:pt x="1684020" y="647700"/>
                        <a:pt x="1684020" y="647700"/>
                      </a:cubicBezTo>
                      <a:cubicBezTo>
                        <a:pt x="1762760" y="650240"/>
                        <a:pt x="1668780" y="654050"/>
                        <a:pt x="1684020" y="640080"/>
                      </a:cubicBezTo>
                    </a:path>
                  </a:pathLst>
                </a:custGeom>
                <a:noFill/>
                <a:ln w="76200">
                  <a:solidFill>
                    <a:srgbClr val="F197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289" tIns="34645" rIns="69289" bIns="346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64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347" name="任意多边形 333">
                  <a:extLst>
                    <a:ext uri="{FF2B5EF4-FFF2-40B4-BE49-F238E27FC236}">
                      <a16:creationId xmlns:a16="http://schemas.microsoft.com/office/drawing/2014/main" id="{716AE3BE-9837-4C41-A621-36EAA0DF2942}"/>
                    </a:ext>
                  </a:extLst>
                </p:cNvPr>
                <p:cNvSpPr/>
                <p:nvPr/>
              </p:nvSpPr>
              <p:spPr>
                <a:xfrm rot="9398280">
                  <a:off x="11880510" y="2598188"/>
                  <a:ext cx="1714500" cy="752496"/>
                </a:xfrm>
                <a:custGeom>
                  <a:avLst/>
                  <a:gdLst>
                    <a:gd name="connsiteX0" fmla="*/ 0 w 1714500"/>
                    <a:gd name="connsiteY0" fmla="*/ 55266 h 752496"/>
                    <a:gd name="connsiteX1" fmla="*/ 480060 w 1714500"/>
                    <a:gd name="connsiteY1" fmla="*/ 40026 h 752496"/>
                    <a:gd name="connsiteX2" fmla="*/ 792480 w 1714500"/>
                    <a:gd name="connsiteY2" fmla="*/ 504846 h 752496"/>
                    <a:gd name="connsiteX3" fmla="*/ 1470660 w 1714500"/>
                    <a:gd name="connsiteY3" fmla="*/ 504846 h 752496"/>
                    <a:gd name="connsiteX4" fmla="*/ 1676400 w 1714500"/>
                    <a:gd name="connsiteY4" fmla="*/ 725826 h 752496"/>
                    <a:gd name="connsiteX5" fmla="*/ 1714500 w 1714500"/>
                    <a:gd name="connsiteY5" fmla="*/ 733446 h 7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14500" h="752496">
                      <a:moveTo>
                        <a:pt x="0" y="55266"/>
                      </a:moveTo>
                      <a:cubicBezTo>
                        <a:pt x="173990" y="10181"/>
                        <a:pt x="347980" y="-34904"/>
                        <a:pt x="480060" y="40026"/>
                      </a:cubicBezTo>
                      <a:cubicBezTo>
                        <a:pt x="612140" y="114956"/>
                        <a:pt x="627380" y="427376"/>
                        <a:pt x="792480" y="504846"/>
                      </a:cubicBezTo>
                      <a:cubicBezTo>
                        <a:pt x="957580" y="582316"/>
                        <a:pt x="1323340" y="468016"/>
                        <a:pt x="1470660" y="504846"/>
                      </a:cubicBezTo>
                      <a:cubicBezTo>
                        <a:pt x="1617980" y="541676"/>
                        <a:pt x="1635760" y="687726"/>
                        <a:pt x="1676400" y="725826"/>
                      </a:cubicBezTo>
                      <a:cubicBezTo>
                        <a:pt x="1717040" y="763926"/>
                        <a:pt x="1684020" y="756306"/>
                        <a:pt x="1714500" y="733446"/>
                      </a:cubicBezTo>
                    </a:path>
                  </a:pathLst>
                </a:custGeom>
                <a:noFill/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289" tIns="34645" rIns="69289" bIns="346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64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111" name="文本框 338">
                <a:extLst>
                  <a:ext uri="{FF2B5EF4-FFF2-40B4-BE49-F238E27FC236}">
                    <a16:creationId xmlns:a16="http://schemas.microsoft.com/office/drawing/2014/main" id="{4680D76D-9ED9-1645-ADD2-FA59C0A0290B}"/>
                  </a:ext>
                </a:extLst>
              </p:cNvPr>
              <p:cNvSpPr txBox="1"/>
              <p:nvPr/>
            </p:nvSpPr>
            <p:spPr>
              <a:xfrm rot="597397">
                <a:off x="9841890" y="599481"/>
                <a:ext cx="1063112" cy="278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5B9BD5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convolution</a:t>
                </a:r>
                <a:endParaRPr lang="zh-CN" altLang="en-US" sz="1400" b="1" dirty="0">
                  <a:solidFill>
                    <a:srgbClr val="5B9BD5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2" name="文本框 339">
                <a:extLst>
                  <a:ext uri="{FF2B5EF4-FFF2-40B4-BE49-F238E27FC236}">
                    <a16:creationId xmlns:a16="http://schemas.microsoft.com/office/drawing/2014/main" id="{AB85F072-1045-F94A-9780-163882F3A469}"/>
                  </a:ext>
                </a:extLst>
              </p:cNvPr>
              <p:cNvSpPr txBox="1"/>
              <p:nvPr/>
            </p:nvSpPr>
            <p:spPr>
              <a:xfrm rot="20840967">
                <a:off x="9795016" y="1376168"/>
                <a:ext cx="1063112" cy="278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EF8A4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convolution</a:t>
                </a:r>
                <a:endParaRPr lang="zh-CN" altLang="en-US" sz="1516" b="1" dirty="0">
                  <a:solidFill>
                    <a:srgbClr val="EF8A46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3" name="文本框 368">
                <a:extLst>
                  <a:ext uri="{FF2B5EF4-FFF2-40B4-BE49-F238E27FC236}">
                    <a16:creationId xmlns:a16="http://schemas.microsoft.com/office/drawing/2014/main" id="{9894340F-D6F8-D647-BB0A-48B7E36E24C6}"/>
                  </a:ext>
                </a:extLst>
              </p:cNvPr>
              <p:cNvSpPr txBox="1"/>
              <p:nvPr/>
            </p:nvSpPr>
            <p:spPr>
              <a:xfrm rot="20022732">
                <a:off x="9796407" y="2137407"/>
                <a:ext cx="1063112" cy="278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7030A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convolution</a:t>
                </a:r>
                <a:endParaRPr lang="zh-CN" altLang="en-US" sz="1200" b="1" dirty="0">
                  <a:solidFill>
                    <a:srgbClr val="7030A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14" name="组合 88">
                <a:extLst>
                  <a:ext uri="{FF2B5EF4-FFF2-40B4-BE49-F238E27FC236}">
                    <a16:creationId xmlns:a16="http://schemas.microsoft.com/office/drawing/2014/main" id="{AC2C330B-ED4C-174A-BE8D-709540E8B34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918796">
                <a:off x="9909256" y="2278902"/>
                <a:ext cx="898497" cy="397340"/>
                <a:chOff x="11919786" y="3604175"/>
                <a:chExt cx="1719293" cy="760319"/>
              </a:xfrm>
            </p:grpSpPr>
            <p:cxnSp>
              <p:nvCxnSpPr>
                <p:cNvPr id="326" name="直接连接符 346">
                  <a:extLst>
                    <a:ext uri="{FF2B5EF4-FFF2-40B4-BE49-F238E27FC236}">
                      <a16:creationId xmlns:a16="http://schemas.microsoft.com/office/drawing/2014/main" id="{4063F44D-9FF6-C242-AE7F-ACAA4B6CCE8E}"/>
                    </a:ext>
                  </a:extLst>
                </p:cNvPr>
                <p:cNvCxnSpPr/>
                <p:nvPr/>
              </p:nvCxnSpPr>
              <p:spPr>
                <a:xfrm rot="19221954" flipH="1">
                  <a:off x="13262172" y="3706600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D4C0E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连接符 347">
                  <a:extLst>
                    <a:ext uri="{FF2B5EF4-FFF2-40B4-BE49-F238E27FC236}">
                      <a16:creationId xmlns:a16="http://schemas.microsoft.com/office/drawing/2014/main" id="{758674ED-8314-FF41-A03C-BE0DD5D90226}"/>
                    </a:ext>
                  </a:extLst>
                </p:cNvPr>
                <p:cNvCxnSpPr/>
                <p:nvPr/>
              </p:nvCxnSpPr>
              <p:spPr>
                <a:xfrm rot="19221954" flipH="1">
                  <a:off x="13365286" y="3659861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D4C0E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连接符 348">
                  <a:extLst>
                    <a:ext uri="{FF2B5EF4-FFF2-40B4-BE49-F238E27FC236}">
                      <a16:creationId xmlns:a16="http://schemas.microsoft.com/office/drawing/2014/main" id="{901D5EC9-5E1B-1142-913E-17DE918D86DF}"/>
                    </a:ext>
                  </a:extLst>
                </p:cNvPr>
                <p:cNvCxnSpPr/>
                <p:nvPr/>
              </p:nvCxnSpPr>
              <p:spPr>
                <a:xfrm rot="19221954" flipH="1">
                  <a:off x="13165218" y="3767800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D4C0E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连接符 350">
                  <a:extLst>
                    <a:ext uri="{FF2B5EF4-FFF2-40B4-BE49-F238E27FC236}">
                      <a16:creationId xmlns:a16="http://schemas.microsoft.com/office/drawing/2014/main" id="{6993E960-BBE3-0644-9A96-E7770160509D}"/>
                    </a:ext>
                  </a:extLst>
                </p:cNvPr>
                <p:cNvCxnSpPr/>
                <p:nvPr/>
              </p:nvCxnSpPr>
              <p:spPr>
                <a:xfrm rot="19221954" flipH="1">
                  <a:off x="12715209" y="3952523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D4C0E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连接符 351">
                  <a:extLst>
                    <a:ext uri="{FF2B5EF4-FFF2-40B4-BE49-F238E27FC236}">
                      <a16:creationId xmlns:a16="http://schemas.microsoft.com/office/drawing/2014/main" id="{45454D36-BEF6-1441-95A0-9C49E9278CC7}"/>
                    </a:ext>
                  </a:extLst>
                </p:cNvPr>
                <p:cNvCxnSpPr/>
                <p:nvPr/>
              </p:nvCxnSpPr>
              <p:spPr>
                <a:xfrm rot="19221954" flipH="1">
                  <a:off x="12840356" y="3919556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D4C0E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连接符 352">
                  <a:extLst>
                    <a:ext uri="{FF2B5EF4-FFF2-40B4-BE49-F238E27FC236}">
                      <a16:creationId xmlns:a16="http://schemas.microsoft.com/office/drawing/2014/main" id="{F609D109-ECAA-184D-9A90-FF572947D487}"/>
                    </a:ext>
                  </a:extLst>
                </p:cNvPr>
                <p:cNvCxnSpPr/>
                <p:nvPr/>
              </p:nvCxnSpPr>
              <p:spPr>
                <a:xfrm rot="19221954" flipH="1">
                  <a:off x="12604650" y="3943321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D4C0E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连接符 353">
                  <a:extLst>
                    <a:ext uri="{FF2B5EF4-FFF2-40B4-BE49-F238E27FC236}">
                      <a16:creationId xmlns:a16="http://schemas.microsoft.com/office/drawing/2014/main" id="{98C8E247-D590-7848-93E4-A3E56E337313}"/>
                    </a:ext>
                  </a:extLst>
                </p:cNvPr>
                <p:cNvCxnSpPr/>
                <p:nvPr/>
              </p:nvCxnSpPr>
              <p:spPr>
                <a:xfrm rot="19221954" flipH="1">
                  <a:off x="12175422" y="4038314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D4C0E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连接符 364">
                  <a:extLst>
                    <a:ext uri="{FF2B5EF4-FFF2-40B4-BE49-F238E27FC236}">
                      <a16:creationId xmlns:a16="http://schemas.microsoft.com/office/drawing/2014/main" id="{AD645171-D92B-D745-9173-AF354A4BC2A8}"/>
                    </a:ext>
                  </a:extLst>
                </p:cNvPr>
                <p:cNvCxnSpPr/>
                <p:nvPr/>
              </p:nvCxnSpPr>
              <p:spPr>
                <a:xfrm rot="19221954" flipH="1">
                  <a:off x="12285976" y="3977661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D4C0E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65">
                  <a:extLst>
                    <a:ext uri="{FF2B5EF4-FFF2-40B4-BE49-F238E27FC236}">
                      <a16:creationId xmlns:a16="http://schemas.microsoft.com/office/drawing/2014/main" id="{7AE9D0F0-3855-F845-BFCE-93976AB92CDF}"/>
                    </a:ext>
                  </a:extLst>
                </p:cNvPr>
                <p:cNvCxnSpPr/>
                <p:nvPr/>
              </p:nvCxnSpPr>
              <p:spPr>
                <a:xfrm rot="19221954" flipH="1">
                  <a:off x="12049053" y="4087330"/>
                  <a:ext cx="117147" cy="182659"/>
                </a:xfrm>
                <a:prstGeom prst="line">
                  <a:avLst/>
                </a:prstGeom>
                <a:ln w="63500">
                  <a:solidFill>
                    <a:srgbClr val="D4C0E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5" name="任意多边形 367">
                  <a:extLst>
                    <a:ext uri="{FF2B5EF4-FFF2-40B4-BE49-F238E27FC236}">
                      <a16:creationId xmlns:a16="http://schemas.microsoft.com/office/drawing/2014/main" id="{BC4453B3-1C6A-EB4A-9F33-778DA00CF406}"/>
                    </a:ext>
                  </a:extLst>
                </p:cNvPr>
                <p:cNvSpPr/>
                <p:nvPr/>
              </p:nvSpPr>
              <p:spPr>
                <a:xfrm rot="19221954">
                  <a:off x="11924579" y="3611998"/>
                  <a:ext cx="1714500" cy="752496"/>
                </a:xfrm>
                <a:custGeom>
                  <a:avLst/>
                  <a:gdLst>
                    <a:gd name="connsiteX0" fmla="*/ 0 w 1714500"/>
                    <a:gd name="connsiteY0" fmla="*/ 55266 h 752496"/>
                    <a:gd name="connsiteX1" fmla="*/ 480060 w 1714500"/>
                    <a:gd name="connsiteY1" fmla="*/ 40026 h 752496"/>
                    <a:gd name="connsiteX2" fmla="*/ 792480 w 1714500"/>
                    <a:gd name="connsiteY2" fmla="*/ 504846 h 752496"/>
                    <a:gd name="connsiteX3" fmla="*/ 1470660 w 1714500"/>
                    <a:gd name="connsiteY3" fmla="*/ 504846 h 752496"/>
                    <a:gd name="connsiteX4" fmla="*/ 1676400 w 1714500"/>
                    <a:gd name="connsiteY4" fmla="*/ 725826 h 752496"/>
                    <a:gd name="connsiteX5" fmla="*/ 1714500 w 1714500"/>
                    <a:gd name="connsiteY5" fmla="*/ 733446 h 75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14500" h="752496">
                      <a:moveTo>
                        <a:pt x="0" y="55266"/>
                      </a:moveTo>
                      <a:cubicBezTo>
                        <a:pt x="173990" y="10181"/>
                        <a:pt x="347980" y="-34904"/>
                        <a:pt x="480060" y="40026"/>
                      </a:cubicBezTo>
                      <a:cubicBezTo>
                        <a:pt x="612140" y="114956"/>
                        <a:pt x="627380" y="427376"/>
                        <a:pt x="792480" y="504846"/>
                      </a:cubicBezTo>
                      <a:cubicBezTo>
                        <a:pt x="957580" y="582316"/>
                        <a:pt x="1323340" y="468016"/>
                        <a:pt x="1470660" y="504846"/>
                      </a:cubicBezTo>
                      <a:cubicBezTo>
                        <a:pt x="1617980" y="541676"/>
                        <a:pt x="1635760" y="687726"/>
                        <a:pt x="1676400" y="725826"/>
                      </a:cubicBezTo>
                      <a:cubicBezTo>
                        <a:pt x="1717040" y="763926"/>
                        <a:pt x="1684020" y="756306"/>
                        <a:pt x="1714500" y="733446"/>
                      </a:cubicBezTo>
                    </a:path>
                  </a:pathLst>
                </a:custGeom>
                <a:noFill/>
                <a:ln w="76200">
                  <a:solidFill>
                    <a:srgbClr val="976B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289" tIns="34645" rIns="69289" bIns="346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64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336" name="任意多边形 366">
                  <a:extLst>
                    <a:ext uri="{FF2B5EF4-FFF2-40B4-BE49-F238E27FC236}">
                      <a16:creationId xmlns:a16="http://schemas.microsoft.com/office/drawing/2014/main" id="{AFE58E69-E17E-4B49-8784-E838FF9164F5}"/>
                    </a:ext>
                  </a:extLst>
                </p:cNvPr>
                <p:cNvSpPr/>
                <p:nvPr/>
              </p:nvSpPr>
              <p:spPr>
                <a:xfrm rot="19221954">
                  <a:off x="11919786" y="3604175"/>
                  <a:ext cx="1715865" cy="660508"/>
                </a:xfrm>
                <a:custGeom>
                  <a:avLst/>
                  <a:gdLst>
                    <a:gd name="connsiteX0" fmla="*/ 0 w 1715865"/>
                    <a:gd name="connsiteY0" fmla="*/ 0 h 660508"/>
                    <a:gd name="connsiteX1" fmla="*/ 190500 w 1715865"/>
                    <a:gd name="connsiteY1" fmla="*/ 205740 h 660508"/>
                    <a:gd name="connsiteX2" fmla="*/ 731520 w 1715865"/>
                    <a:gd name="connsiteY2" fmla="*/ 266700 h 660508"/>
                    <a:gd name="connsiteX3" fmla="*/ 1211580 w 1715865"/>
                    <a:gd name="connsiteY3" fmla="*/ 624840 h 660508"/>
                    <a:gd name="connsiteX4" fmla="*/ 1684020 w 1715865"/>
                    <a:gd name="connsiteY4" fmla="*/ 647700 h 660508"/>
                    <a:gd name="connsiteX5" fmla="*/ 1684020 w 1715865"/>
                    <a:gd name="connsiteY5" fmla="*/ 640080 h 660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15865" h="660508">
                      <a:moveTo>
                        <a:pt x="0" y="0"/>
                      </a:moveTo>
                      <a:cubicBezTo>
                        <a:pt x="34290" y="80645"/>
                        <a:pt x="68580" y="161290"/>
                        <a:pt x="190500" y="205740"/>
                      </a:cubicBezTo>
                      <a:cubicBezTo>
                        <a:pt x="312420" y="250190"/>
                        <a:pt x="561340" y="196850"/>
                        <a:pt x="731520" y="266700"/>
                      </a:cubicBezTo>
                      <a:cubicBezTo>
                        <a:pt x="901700" y="336550"/>
                        <a:pt x="1052830" y="561340"/>
                        <a:pt x="1211580" y="624840"/>
                      </a:cubicBezTo>
                      <a:cubicBezTo>
                        <a:pt x="1370330" y="688340"/>
                        <a:pt x="1684020" y="647700"/>
                        <a:pt x="1684020" y="647700"/>
                      </a:cubicBezTo>
                      <a:cubicBezTo>
                        <a:pt x="1762760" y="650240"/>
                        <a:pt x="1668780" y="654050"/>
                        <a:pt x="1684020" y="640080"/>
                      </a:cubicBezTo>
                    </a:path>
                  </a:pathLst>
                </a:custGeom>
                <a:noFill/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289" tIns="34645" rIns="69289" bIns="346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64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椭圆 369">
                    <a:extLst>
                      <a:ext uri="{FF2B5EF4-FFF2-40B4-BE49-F238E27FC236}">
                        <a16:creationId xmlns:a16="http://schemas.microsoft.com/office/drawing/2014/main" id="{0DDF52B6-2228-4F4F-9CD3-1462C872BD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99476" y="3179501"/>
                    <a:ext cx="297829" cy="297829"/>
                  </a:xfrm>
                  <a:prstGeom prst="ellipse">
                    <a:avLst/>
                  </a:prstGeom>
                  <a:solidFill>
                    <a:srgbClr val="FF0000">
                      <a:alpha val="30000"/>
                    </a:srgbClr>
                  </a:solidFill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36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36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1516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0" name="椭圆 3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9476" y="3179501"/>
                    <a:ext cx="297829" cy="297829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6" name="组合 370">
                <a:extLst>
                  <a:ext uri="{FF2B5EF4-FFF2-40B4-BE49-F238E27FC236}">
                    <a16:creationId xmlns:a16="http://schemas.microsoft.com/office/drawing/2014/main" id="{4AFA017D-8E29-FB48-96DB-1716A69AD100}"/>
                  </a:ext>
                </a:extLst>
              </p:cNvPr>
              <p:cNvGrpSpPr/>
              <p:nvPr/>
            </p:nvGrpSpPr>
            <p:grpSpPr>
              <a:xfrm rot="5400000">
                <a:off x="10825495" y="956397"/>
                <a:ext cx="162660" cy="80185"/>
                <a:chOff x="5938237" y="3148660"/>
                <a:chExt cx="255600" cy="126000"/>
              </a:xfrm>
            </p:grpSpPr>
            <p:sp>
              <p:nvSpPr>
                <p:cNvPr id="324" name="矩形 371">
                  <a:extLst>
                    <a:ext uri="{FF2B5EF4-FFF2-40B4-BE49-F238E27FC236}">
                      <a16:creationId xmlns:a16="http://schemas.microsoft.com/office/drawing/2014/main" id="{6EC7DCB7-DF1F-2A46-8B36-DD641A4C6CF5}"/>
                    </a:ext>
                  </a:extLst>
                </p:cNvPr>
                <p:cNvSpPr/>
                <p:nvPr/>
              </p:nvSpPr>
              <p:spPr>
                <a:xfrm>
                  <a:off x="6067836" y="3148660"/>
                  <a:ext cx="126001" cy="126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145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325" name="矩形 372">
                  <a:extLst>
                    <a:ext uri="{FF2B5EF4-FFF2-40B4-BE49-F238E27FC236}">
                      <a16:creationId xmlns:a16="http://schemas.microsoft.com/office/drawing/2014/main" id="{49E916A9-0AC7-C048-8F89-2E65E902A1E3}"/>
                    </a:ext>
                  </a:extLst>
                </p:cNvPr>
                <p:cNvSpPr/>
                <p:nvPr/>
              </p:nvSpPr>
              <p:spPr>
                <a:xfrm>
                  <a:off x="5938237" y="3148660"/>
                  <a:ext cx="126000" cy="126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145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117" name="组合 373">
                <a:extLst>
                  <a:ext uri="{FF2B5EF4-FFF2-40B4-BE49-F238E27FC236}">
                    <a16:creationId xmlns:a16="http://schemas.microsoft.com/office/drawing/2014/main" id="{80CF825E-1475-574E-8040-F60BCF6AE397}"/>
                  </a:ext>
                </a:extLst>
              </p:cNvPr>
              <p:cNvGrpSpPr/>
              <p:nvPr/>
            </p:nvGrpSpPr>
            <p:grpSpPr>
              <a:xfrm rot="5400000">
                <a:off x="10807911" y="1549879"/>
                <a:ext cx="162660" cy="80185"/>
                <a:chOff x="5938237" y="3148660"/>
                <a:chExt cx="255600" cy="126000"/>
              </a:xfrm>
            </p:grpSpPr>
            <p:sp>
              <p:nvSpPr>
                <p:cNvPr id="322" name="矩形 374">
                  <a:extLst>
                    <a:ext uri="{FF2B5EF4-FFF2-40B4-BE49-F238E27FC236}">
                      <a16:creationId xmlns:a16="http://schemas.microsoft.com/office/drawing/2014/main" id="{1760C04C-DA9E-7D42-A387-D1364487B415}"/>
                    </a:ext>
                  </a:extLst>
                </p:cNvPr>
                <p:cNvSpPr/>
                <p:nvPr/>
              </p:nvSpPr>
              <p:spPr>
                <a:xfrm>
                  <a:off x="6067836" y="3148660"/>
                  <a:ext cx="126001" cy="126000"/>
                </a:xfrm>
                <a:prstGeom prst="rect">
                  <a:avLst/>
                </a:prstGeom>
                <a:solidFill>
                  <a:srgbClr val="EE9457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145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323" name="矩形 375">
                  <a:extLst>
                    <a:ext uri="{FF2B5EF4-FFF2-40B4-BE49-F238E27FC236}">
                      <a16:creationId xmlns:a16="http://schemas.microsoft.com/office/drawing/2014/main" id="{B71761F9-329F-CD4E-8566-7659556D51C3}"/>
                    </a:ext>
                  </a:extLst>
                </p:cNvPr>
                <p:cNvSpPr/>
                <p:nvPr/>
              </p:nvSpPr>
              <p:spPr>
                <a:xfrm>
                  <a:off x="5938237" y="3148660"/>
                  <a:ext cx="126000" cy="126000"/>
                </a:xfrm>
                <a:prstGeom prst="rect">
                  <a:avLst/>
                </a:prstGeom>
                <a:solidFill>
                  <a:srgbClr val="EE9457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145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118" name="组合 376">
                <a:extLst>
                  <a:ext uri="{FF2B5EF4-FFF2-40B4-BE49-F238E27FC236}">
                    <a16:creationId xmlns:a16="http://schemas.microsoft.com/office/drawing/2014/main" id="{709F7B00-67C5-AC47-981D-380D83444B44}"/>
                  </a:ext>
                </a:extLst>
              </p:cNvPr>
              <p:cNvGrpSpPr/>
              <p:nvPr/>
            </p:nvGrpSpPr>
            <p:grpSpPr>
              <a:xfrm rot="5400000">
                <a:off x="10843079" y="2134568"/>
                <a:ext cx="162660" cy="80185"/>
                <a:chOff x="5938237" y="3148660"/>
                <a:chExt cx="255600" cy="126000"/>
              </a:xfrm>
            </p:grpSpPr>
            <p:sp>
              <p:nvSpPr>
                <p:cNvPr id="320" name="矩形 377">
                  <a:extLst>
                    <a:ext uri="{FF2B5EF4-FFF2-40B4-BE49-F238E27FC236}">
                      <a16:creationId xmlns:a16="http://schemas.microsoft.com/office/drawing/2014/main" id="{7EEF64B1-016C-ED4F-9CE7-D9A4EAC88078}"/>
                    </a:ext>
                  </a:extLst>
                </p:cNvPr>
                <p:cNvSpPr/>
                <p:nvPr/>
              </p:nvSpPr>
              <p:spPr>
                <a:xfrm>
                  <a:off x="6067836" y="3148660"/>
                  <a:ext cx="126001" cy="126000"/>
                </a:xfrm>
                <a:prstGeom prst="rect">
                  <a:avLst/>
                </a:prstGeom>
                <a:solidFill>
                  <a:srgbClr val="7030A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145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321" name="矩形 378">
                  <a:extLst>
                    <a:ext uri="{FF2B5EF4-FFF2-40B4-BE49-F238E27FC236}">
                      <a16:creationId xmlns:a16="http://schemas.microsoft.com/office/drawing/2014/main" id="{92FC7D4E-C28F-984B-8A7D-39062B8ABF0C}"/>
                    </a:ext>
                  </a:extLst>
                </p:cNvPr>
                <p:cNvSpPr/>
                <p:nvPr/>
              </p:nvSpPr>
              <p:spPr>
                <a:xfrm>
                  <a:off x="5938237" y="3148660"/>
                  <a:ext cx="126000" cy="126000"/>
                </a:xfrm>
                <a:prstGeom prst="rect">
                  <a:avLst/>
                </a:prstGeom>
                <a:solidFill>
                  <a:srgbClr val="7030A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145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119" name="组合 104">
                <a:extLst>
                  <a:ext uri="{FF2B5EF4-FFF2-40B4-BE49-F238E27FC236}">
                    <a16:creationId xmlns:a16="http://schemas.microsoft.com/office/drawing/2014/main" id="{D1C1E784-E9FA-9F46-BE29-40330D979CB3}"/>
                  </a:ext>
                </a:extLst>
              </p:cNvPr>
              <p:cNvGrpSpPr/>
              <p:nvPr/>
            </p:nvGrpSpPr>
            <p:grpSpPr>
              <a:xfrm>
                <a:off x="10398261" y="3063941"/>
                <a:ext cx="500281" cy="80185"/>
                <a:chOff x="13449477" y="2522878"/>
                <a:chExt cx="660205" cy="105817"/>
              </a:xfrm>
            </p:grpSpPr>
            <p:grpSp>
              <p:nvGrpSpPr>
                <p:cNvPr id="311" name="组合 379">
                  <a:extLst>
                    <a:ext uri="{FF2B5EF4-FFF2-40B4-BE49-F238E27FC236}">
                      <a16:creationId xmlns:a16="http://schemas.microsoft.com/office/drawing/2014/main" id="{52C48FAD-9A88-F046-8084-91E0CFF3F81E}"/>
                    </a:ext>
                  </a:extLst>
                </p:cNvPr>
                <p:cNvGrpSpPr/>
                <p:nvPr/>
              </p:nvGrpSpPr>
              <p:grpSpPr>
                <a:xfrm>
                  <a:off x="13449477" y="2522878"/>
                  <a:ext cx="214656" cy="105817"/>
                  <a:chOff x="5938237" y="3148660"/>
                  <a:chExt cx="255600" cy="126000"/>
                </a:xfrm>
              </p:grpSpPr>
              <p:sp>
                <p:nvSpPr>
                  <p:cNvPr id="318" name="矩形 380">
                    <a:extLst>
                      <a:ext uri="{FF2B5EF4-FFF2-40B4-BE49-F238E27FC236}">
                        <a16:creationId xmlns:a16="http://schemas.microsoft.com/office/drawing/2014/main" id="{BA699EFA-F30B-A845-ADF6-C7C444899975}"/>
                      </a:ext>
                    </a:extLst>
                  </p:cNvPr>
                  <p:cNvSpPr/>
                  <p:nvPr/>
                </p:nvSpPr>
                <p:spPr>
                  <a:xfrm>
                    <a:off x="6067836" y="3148660"/>
                    <a:ext cx="126001" cy="12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19" name="矩形 381">
                    <a:extLst>
                      <a:ext uri="{FF2B5EF4-FFF2-40B4-BE49-F238E27FC236}">
                        <a16:creationId xmlns:a16="http://schemas.microsoft.com/office/drawing/2014/main" id="{69638D03-53D0-0D4E-A3DF-7DAE742FBE01}"/>
                      </a:ext>
                    </a:extLst>
                  </p:cNvPr>
                  <p:cNvSpPr/>
                  <p:nvPr/>
                </p:nvSpPr>
                <p:spPr>
                  <a:xfrm>
                    <a:off x="5938237" y="3148660"/>
                    <a:ext cx="126000" cy="12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312" name="组合 382">
                  <a:extLst>
                    <a:ext uri="{FF2B5EF4-FFF2-40B4-BE49-F238E27FC236}">
                      <a16:creationId xmlns:a16="http://schemas.microsoft.com/office/drawing/2014/main" id="{DF4BD9FB-6DB9-F445-A23E-2238068908F5}"/>
                    </a:ext>
                  </a:extLst>
                </p:cNvPr>
                <p:cNvGrpSpPr/>
                <p:nvPr/>
              </p:nvGrpSpPr>
              <p:grpSpPr>
                <a:xfrm>
                  <a:off x="13672252" y="2522878"/>
                  <a:ext cx="214656" cy="105817"/>
                  <a:chOff x="5938237" y="3148660"/>
                  <a:chExt cx="255600" cy="126000"/>
                </a:xfrm>
              </p:grpSpPr>
              <p:sp>
                <p:nvSpPr>
                  <p:cNvPr id="316" name="矩形 383">
                    <a:extLst>
                      <a:ext uri="{FF2B5EF4-FFF2-40B4-BE49-F238E27FC236}">
                        <a16:creationId xmlns:a16="http://schemas.microsoft.com/office/drawing/2014/main" id="{6B4E185A-140F-2F4D-8C45-6CA5022EDB88}"/>
                      </a:ext>
                    </a:extLst>
                  </p:cNvPr>
                  <p:cNvSpPr/>
                  <p:nvPr/>
                </p:nvSpPr>
                <p:spPr>
                  <a:xfrm>
                    <a:off x="6067836" y="3148660"/>
                    <a:ext cx="126001" cy="126000"/>
                  </a:xfrm>
                  <a:prstGeom prst="rect">
                    <a:avLst/>
                  </a:prstGeom>
                  <a:solidFill>
                    <a:srgbClr val="EE9457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17" name="矩形 384">
                    <a:extLst>
                      <a:ext uri="{FF2B5EF4-FFF2-40B4-BE49-F238E27FC236}">
                        <a16:creationId xmlns:a16="http://schemas.microsoft.com/office/drawing/2014/main" id="{D50C2309-8B9C-7F4F-B7CC-9305D9F8492F}"/>
                      </a:ext>
                    </a:extLst>
                  </p:cNvPr>
                  <p:cNvSpPr/>
                  <p:nvPr/>
                </p:nvSpPr>
                <p:spPr>
                  <a:xfrm>
                    <a:off x="5938237" y="3148660"/>
                    <a:ext cx="126000" cy="126000"/>
                  </a:xfrm>
                  <a:prstGeom prst="rect">
                    <a:avLst/>
                  </a:prstGeom>
                  <a:solidFill>
                    <a:srgbClr val="EE9457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313" name="组合 385">
                  <a:extLst>
                    <a:ext uri="{FF2B5EF4-FFF2-40B4-BE49-F238E27FC236}">
                      <a16:creationId xmlns:a16="http://schemas.microsoft.com/office/drawing/2014/main" id="{9BEB7B84-88CF-DD49-AADF-E42118CF3195}"/>
                    </a:ext>
                  </a:extLst>
                </p:cNvPr>
                <p:cNvGrpSpPr/>
                <p:nvPr/>
              </p:nvGrpSpPr>
              <p:grpSpPr>
                <a:xfrm>
                  <a:off x="13895026" y="2522878"/>
                  <a:ext cx="214656" cy="105817"/>
                  <a:chOff x="5938237" y="3148660"/>
                  <a:chExt cx="255600" cy="126000"/>
                </a:xfrm>
              </p:grpSpPr>
              <p:sp>
                <p:nvSpPr>
                  <p:cNvPr id="314" name="矩形 386">
                    <a:extLst>
                      <a:ext uri="{FF2B5EF4-FFF2-40B4-BE49-F238E27FC236}">
                        <a16:creationId xmlns:a16="http://schemas.microsoft.com/office/drawing/2014/main" id="{0B6BEFEE-9B63-7641-AEEF-807B2DB1A07F}"/>
                      </a:ext>
                    </a:extLst>
                  </p:cNvPr>
                  <p:cNvSpPr/>
                  <p:nvPr/>
                </p:nvSpPr>
                <p:spPr>
                  <a:xfrm>
                    <a:off x="6067836" y="3148660"/>
                    <a:ext cx="126001" cy="126000"/>
                  </a:xfrm>
                  <a:prstGeom prst="rect">
                    <a:avLst/>
                  </a:prstGeom>
                  <a:solidFill>
                    <a:srgbClr val="7030A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15" name="矩形 387">
                    <a:extLst>
                      <a:ext uri="{FF2B5EF4-FFF2-40B4-BE49-F238E27FC236}">
                        <a16:creationId xmlns:a16="http://schemas.microsoft.com/office/drawing/2014/main" id="{5902DC51-9972-C440-A36B-A60A21915370}"/>
                      </a:ext>
                    </a:extLst>
                  </p:cNvPr>
                  <p:cNvSpPr/>
                  <p:nvPr/>
                </p:nvSpPr>
                <p:spPr>
                  <a:xfrm>
                    <a:off x="5938237" y="3148660"/>
                    <a:ext cx="126000" cy="126000"/>
                  </a:xfrm>
                  <a:prstGeom prst="rect">
                    <a:avLst/>
                  </a:prstGeom>
                  <a:solidFill>
                    <a:srgbClr val="7030A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0" name="右箭头 396">
                <a:extLst>
                  <a:ext uri="{FF2B5EF4-FFF2-40B4-BE49-F238E27FC236}">
                    <a16:creationId xmlns:a16="http://schemas.microsoft.com/office/drawing/2014/main" id="{FA1B71F6-A2D2-784F-ABEB-E7B1848ADF1C}"/>
                  </a:ext>
                </a:extLst>
              </p:cNvPr>
              <p:cNvSpPr/>
              <p:nvPr/>
            </p:nvSpPr>
            <p:spPr>
              <a:xfrm rot="6551952">
                <a:off x="10421542" y="2678584"/>
                <a:ext cx="670167" cy="87245"/>
              </a:xfrm>
              <a:prstGeom prst="rightArrow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C0000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1" name="文本框 397">
                <a:extLst>
                  <a:ext uri="{FF2B5EF4-FFF2-40B4-BE49-F238E27FC236}">
                    <a16:creationId xmlns:a16="http://schemas.microsoft.com/office/drawing/2014/main" id="{BFF1D5AF-7E48-4942-BEA2-5AB5253DD77F}"/>
                  </a:ext>
                </a:extLst>
              </p:cNvPr>
              <p:cNvSpPr txBox="1"/>
              <p:nvPr/>
            </p:nvSpPr>
            <p:spPr>
              <a:xfrm>
                <a:off x="10138236" y="2703936"/>
                <a:ext cx="1090363" cy="278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C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concatenate</a:t>
                </a:r>
                <a:endParaRPr lang="zh-CN" altLang="en-US" sz="1516" b="1" dirty="0">
                  <a:solidFill>
                    <a:srgbClr val="C0000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2" name="文本框 388">
                <a:extLst>
                  <a:ext uri="{FF2B5EF4-FFF2-40B4-BE49-F238E27FC236}">
                    <a16:creationId xmlns:a16="http://schemas.microsoft.com/office/drawing/2014/main" id="{54C7A949-7462-3145-9AC3-096669541A0F}"/>
                  </a:ext>
                </a:extLst>
              </p:cNvPr>
              <p:cNvSpPr txBox="1"/>
              <p:nvPr/>
            </p:nvSpPr>
            <p:spPr>
              <a:xfrm>
                <a:off x="9788669" y="3081465"/>
                <a:ext cx="7697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76717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Layer</a:t>
                </a:r>
              </a:p>
              <a:p>
                <a:pPr algn="ctr"/>
                <a:r>
                  <a:rPr lang="en-US" altLang="zh-CN" sz="1400" b="1" dirty="0">
                    <a:solidFill>
                      <a:srgbClr val="76717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Output</a:t>
                </a:r>
                <a:endParaRPr lang="zh-CN" altLang="en-US" sz="1212" b="1" dirty="0">
                  <a:solidFill>
                    <a:srgbClr val="76717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23" name="组合 219">
                <a:extLst>
                  <a:ext uri="{FF2B5EF4-FFF2-40B4-BE49-F238E27FC236}">
                    <a16:creationId xmlns:a16="http://schemas.microsoft.com/office/drawing/2014/main" id="{B9978D30-C06A-DC40-98FD-ED5118336183}"/>
                  </a:ext>
                </a:extLst>
              </p:cNvPr>
              <p:cNvGrpSpPr/>
              <p:nvPr/>
            </p:nvGrpSpPr>
            <p:grpSpPr>
              <a:xfrm>
                <a:off x="5530564" y="1241862"/>
                <a:ext cx="4409259" cy="1080000"/>
                <a:chOff x="5414388" y="1399189"/>
                <a:chExt cx="4409259" cy="1080000"/>
              </a:xfrm>
            </p:grpSpPr>
            <p:grpSp>
              <p:nvGrpSpPr>
                <p:cNvPr id="259" name="组合 217">
                  <a:extLst>
                    <a:ext uri="{FF2B5EF4-FFF2-40B4-BE49-F238E27FC236}">
                      <a16:creationId xmlns:a16="http://schemas.microsoft.com/office/drawing/2014/main" id="{21465F7C-2198-314F-B75A-1D6D19A22612}"/>
                    </a:ext>
                  </a:extLst>
                </p:cNvPr>
                <p:cNvGrpSpPr/>
                <p:nvPr/>
              </p:nvGrpSpPr>
              <p:grpSpPr>
                <a:xfrm>
                  <a:off x="5414388" y="1399189"/>
                  <a:ext cx="4409259" cy="1080000"/>
                  <a:chOff x="5414388" y="1399189"/>
                  <a:chExt cx="4409259" cy="1080000"/>
                </a:xfrm>
              </p:grpSpPr>
              <p:grpSp>
                <p:nvGrpSpPr>
                  <p:cNvPr id="266" name="组合 209">
                    <a:extLst>
                      <a:ext uri="{FF2B5EF4-FFF2-40B4-BE49-F238E27FC236}">
                        <a16:creationId xmlns:a16="http://schemas.microsoft.com/office/drawing/2014/main" id="{F586DF2B-EFB9-0B4C-9A97-4B15E37CECFE}"/>
                      </a:ext>
                    </a:extLst>
                  </p:cNvPr>
                  <p:cNvGrpSpPr/>
                  <p:nvPr/>
                </p:nvGrpSpPr>
                <p:grpSpPr>
                  <a:xfrm>
                    <a:off x="5414388" y="1399189"/>
                    <a:ext cx="4409259" cy="1080000"/>
                    <a:chOff x="5414388" y="1399189"/>
                    <a:chExt cx="4409259" cy="1080000"/>
                  </a:xfrm>
                </p:grpSpPr>
                <p:grpSp>
                  <p:nvGrpSpPr>
                    <p:cNvPr id="270" name="组合 546">
                      <a:extLst>
                        <a:ext uri="{FF2B5EF4-FFF2-40B4-BE49-F238E27FC236}">
                          <a16:creationId xmlns:a16="http://schemas.microsoft.com/office/drawing/2014/main" id="{28E47E53-761F-4B43-B9EF-363FAA4BB6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388" y="1399189"/>
                      <a:ext cx="1919485" cy="1080000"/>
                      <a:chOff x="5414388" y="1333019"/>
                      <a:chExt cx="1919485" cy="1080000"/>
                    </a:xfrm>
                  </p:grpSpPr>
                  <p:grpSp>
                    <p:nvGrpSpPr>
                      <p:cNvPr id="283" name="组合 486">
                        <a:extLst>
                          <a:ext uri="{FF2B5EF4-FFF2-40B4-BE49-F238E27FC236}">
                            <a16:creationId xmlns:a16="http://schemas.microsoft.com/office/drawing/2014/main" id="{786AA5A1-EE48-3B4C-805E-702510280AC8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 rot="315884">
                        <a:off x="5414388" y="1333019"/>
                        <a:ext cx="1919485" cy="1080000"/>
                        <a:chOff x="4699210" y="975057"/>
                        <a:chExt cx="3228397" cy="1849716"/>
                      </a:xfrm>
                    </p:grpSpPr>
                    <p:sp>
                      <p:nvSpPr>
                        <p:cNvPr id="303" name="îşḷîḍè">
                          <a:extLst>
                            <a:ext uri="{FF2B5EF4-FFF2-40B4-BE49-F238E27FC236}">
                              <a16:creationId xmlns:a16="http://schemas.microsoft.com/office/drawing/2014/main" id="{F1D7C069-25EE-8F45-AAB1-22DF7318025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6181364" y="975057"/>
                          <a:ext cx="1746243" cy="1706325"/>
                        </a:xfrm>
                        <a:custGeom>
                          <a:avLst/>
                          <a:gdLst>
                            <a:gd name="T0" fmla="*/ 0 w 602"/>
                            <a:gd name="T1" fmla="*/ 295 h 588"/>
                            <a:gd name="T2" fmla="*/ 253 w 602"/>
                            <a:gd name="T3" fmla="*/ 73 h 588"/>
                            <a:gd name="T4" fmla="*/ 531 w 602"/>
                            <a:gd name="T5" fmla="*/ 88 h 588"/>
                            <a:gd name="T6" fmla="*/ 510 w 602"/>
                            <a:gd name="T7" fmla="*/ 366 h 588"/>
                            <a:gd name="T8" fmla="*/ 257 w 602"/>
                            <a:gd name="T9" fmla="*/ 588 h 588"/>
                            <a:gd name="T10" fmla="*/ 0 w 602"/>
                            <a:gd name="T11" fmla="*/ 295 h 58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602" h="588">
                              <a:moveTo>
                                <a:pt x="0" y="295"/>
                              </a:moveTo>
                              <a:cubicBezTo>
                                <a:pt x="253" y="73"/>
                                <a:pt x="253" y="73"/>
                                <a:pt x="253" y="73"/>
                              </a:cubicBezTo>
                              <a:cubicBezTo>
                                <a:pt x="335" y="0"/>
                                <a:pt x="460" y="7"/>
                                <a:pt x="531" y="88"/>
                              </a:cubicBezTo>
                              <a:cubicBezTo>
                                <a:pt x="602" y="169"/>
                                <a:pt x="593" y="293"/>
                                <a:pt x="510" y="366"/>
                              </a:cubicBezTo>
                              <a:cubicBezTo>
                                <a:pt x="257" y="588"/>
                                <a:pt x="257" y="588"/>
                                <a:pt x="257" y="588"/>
                              </a:cubicBezTo>
                              <a:cubicBezTo>
                                <a:pt x="0" y="295"/>
                                <a:pt x="0" y="295"/>
                                <a:pt x="0" y="295"/>
                              </a:cubicBezTo>
                            </a:path>
                          </a:pathLst>
                        </a:custGeom>
                        <a:solidFill>
                          <a:schemeClr val="accent2">
                            <a:alpha val="20000"/>
                          </a:schemeClr>
                        </a:solidFill>
                        <a:ln w="635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endParaRPr sz="1364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04" name="i$ḷîḑé">
                          <a:extLst>
                            <a:ext uri="{FF2B5EF4-FFF2-40B4-BE49-F238E27FC236}">
                              <a16:creationId xmlns:a16="http://schemas.microsoft.com/office/drawing/2014/main" id="{BB9F4A70-AEBD-F240-8847-F43403CD3D6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891582" y="1077042"/>
                          <a:ext cx="1752895" cy="1706325"/>
                        </a:xfrm>
                        <a:custGeom>
                          <a:avLst/>
                          <a:gdLst>
                            <a:gd name="T0" fmla="*/ 345 w 603"/>
                            <a:gd name="T1" fmla="*/ 0 h 588"/>
                            <a:gd name="T2" fmla="*/ 92 w 603"/>
                            <a:gd name="T3" fmla="*/ 222 h 588"/>
                            <a:gd name="T4" fmla="*/ 71 w 603"/>
                            <a:gd name="T5" fmla="*/ 500 h 588"/>
                            <a:gd name="T6" fmla="*/ 350 w 603"/>
                            <a:gd name="T7" fmla="*/ 515 h 588"/>
                            <a:gd name="T8" fmla="*/ 603 w 603"/>
                            <a:gd name="T9" fmla="*/ 293 h 588"/>
                            <a:gd name="T10" fmla="*/ 345 w 603"/>
                            <a:gd name="T11" fmla="*/ 0 h 58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603" h="588">
                              <a:moveTo>
                                <a:pt x="345" y="0"/>
                              </a:moveTo>
                              <a:cubicBezTo>
                                <a:pt x="92" y="222"/>
                                <a:pt x="92" y="222"/>
                                <a:pt x="92" y="222"/>
                              </a:cubicBezTo>
                              <a:cubicBezTo>
                                <a:pt x="10" y="294"/>
                                <a:pt x="0" y="419"/>
                                <a:pt x="71" y="500"/>
                              </a:cubicBezTo>
                              <a:cubicBezTo>
                                <a:pt x="142" y="581"/>
                                <a:pt x="267" y="588"/>
                                <a:pt x="350" y="515"/>
                              </a:cubicBezTo>
                              <a:cubicBezTo>
                                <a:pt x="603" y="293"/>
                                <a:pt x="603" y="293"/>
                                <a:pt x="603" y="293"/>
                              </a:cubicBezTo>
                              <a:cubicBezTo>
                                <a:pt x="345" y="0"/>
                                <a:pt x="345" y="0"/>
                                <a:pt x="345" y="0"/>
                              </a:cubicBezTo>
                            </a:path>
                          </a:pathLst>
                        </a:custGeom>
                        <a:solidFill>
                          <a:schemeClr val="bg1">
                            <a:lumMod val="85000"/>
                            <a:alpha val="20000"/>
                          </a:schemeClr>
                        </a:solidFill>
                        <a:ln w="63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endParaRPr sz="1364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05" name="îṩḷiḍé">
                          <a:extLst>
                            <a:ext uri="{FF2B5EF4-FFF2-40B4-BE49-F238E27FC236}">
                              <a16:creationId xmlns:a16="http://schemas.microsoft.com/office/drawing/2014/main" id="{37C7D998-5B5A-4B44-887D-161AC071A7F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5102574" y="1352783"/>
                          <a:ext cx="349249" cy="582080"/>
                        </a:xfrm>
                        <a:custGeom>
                          <a:avLst/>
                          <a:gdLst>
                            <a:gd name="T0" fmla="*/ 43 w 121"/>
                            <a:gd name="T1" fmla="*/ 170 h 201"/>
                            <a:gd name="T2" fmla="*/ 101 w 121"/>
                            <a:gd name="T3" fmla="*/ 44 h 201"/>
                            <a:gd name="T4" fmla="*/ 77 w 121"/>
                            <a:gd name="T5" fmla="*/ 15 h 201"/>
                            <a:gd name="T6" fmla="*/ 6 w 121"/>
                            <a:gd name="T7" fmla="*/ 176 h 201"/>
                            <a:gd name="T8" fmla="*/ 43 w 121"/>
                            <a:gd name="T9" fmla="*/ 170 h 20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1" h="201">
                              <a:moveTo>
                                <a:pt x="43" y="170"/>
                              </a:moveTo>
                              <a:cubicBezTo>
                                <a:pt x="39" y="121"/>
                                <a:pt x="62" y="73"/>
                                <a:pt x="101" y="44"/>
                              </a:cubicBezTo>
                              <a:cubicBezTo>
                                <a:pt x="121" y="29"/>
                                <a:pt x="97" y="0"/>
                                <a:pt x="77" y="15"/>
                              </a:cubicBezTo>
                              <a:cubicBezTo>
                                <a:pt x="26" y="52"/>
                                <a:pt x="0" y="115"/>
                                <a:pt x="6" y="176"/>
                              </a:cubicBezTo>
                              <a:cubicBezTo>
                                <a:pt x="8" y="201"/>
                                <a:pt x="46" y="194"/>
                                <a:pt x="43" y="17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DDAE8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1364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06" name="îṧ1íḋê">
                          <a:extLst>
                            <a:ext uri="{FF2B5EF4-FFF2-40B4-BE49-F238E27FC236}">
                              <a16:creationId xmlns:a16="http://schemas.microsoft.com/office/drawing/2014/main" id="{01260FA9-D5FF-BB49-83D3-EB1C985E50D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941555" y="1824536"/>
                          <a:ext cx="109764" cy="106438"/>
                        </a:xfrm>
                        <a:custGeom>
                          <a:avLst/>
                          <a:gdLst>
                            <a:gd name="T0" fmla="*/ 18 w 37"/>
                            <a:gd name="T1" fmla="*/ 37 h 37"/>
                            <a:gd name="T2" fmla="*/ 30 w 37"/>
                            <a:gd name="T3" fmla="*/ 32 h 37"/>
                            <a:gd name="T4" fmla="*/ 31 w 37"/>
                            <a:gd name="T5" fmla="*/ 31 h 37"/>
                            <a:gd name="T6" fmla="*/ 37 w 37"/>
                            <a:gd name="T7" fmla="*/ 18 h 37"/>
                            <a:gd name="T8" fmla="*/ 32 w 37"/>
                            <a:gd name="T9" fmla="*/ 6 h 37"/>
                            <a:gd name="T10" fmla="*/ 19 w 37"/>
                            <a:gd name="T11" fmla="*/ 0 h 37"/>
                            <a:gd name="T12" fmla="*/ 6 w 37"/>
                            <a:gd name="T13" fmla="*/ 6 h 37"/>
                            <a:gd name="T14" fmla="*/ 6 w 37"/>
                            <a:gd name="T15" fmla="*/ 6 h 37"/>
                            <a:gd name="T16" fmla="*/ 0 w 37"/>
                            <a:gd name="T17" fmla="*/ 19 h 37"/>
                            <a:gd name="T18" fmla="*/ 5 w 37"/>
                            <a:gd name="T19" fmla="*/ 31 h 37"/>
                            <a:gd name="T20" fmla="*/ 18 w 37"/>
                            <a:gd name="T21" fmla="*/ 37 h 3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37" h="37">
                              <a:moveTo>
                                <a:pt x="18" y="37"/>
                              </a:moveTo>
                              <a:cubicBezTo>
                                <a:pt x="22" y="37"/>
                                <a:pt x="27" y="35"/>
                                <a:pt x="30" y="32"/>
                              </a:cubicBezTo>
                              <a:cubicBezTo>
                                <a:pt x="31" y="31"/>
                                <a:pt x="31" y="31"/>
                                <a:pt x="31" y="31"/>
                              </a:cubicBezTo>
                              <a:cubicBezTo>
                                <a:pt x="34" y="28"/>
                                <a:pt x="36" y="23"/>
                                <a:pt x="37" y="18"/>
                              </a:cubicBezTo>
                              <a:cubicBezTo>
                                <a:pt x="37" y="14"/>
                                <a:pt x="35" y="9"/>
                                <a:pt x="32" y="6"/>
                              </a:cubicBezTo>
                              <a:cubicBezTo>
                                <a:pt x="28" y="3"/>
                                <a:pt x="24" y="0"/>
                                <a:pt x="19" y="0"/>
                              </a:cubicBezTo>
                              <a:cubicBezTo>
                                <a:pt x="14" y="1"/>
                                <a:pt x="10" y="2"/>
                                <a:pt x="6" y="6"/>
                              </a:cubicBezTo>
                              <a:cubicBezTo>
                                <a:pt x="6" y="6"/>
                                <a:pt x="6" y="6"/>
                                <a:pt x="6" y="6"/>
                              </a:cubicBezTo>
                              <a:cubicBezTo>
                                <a:pt x="2" y="9"/>
                                <a:pt x="0" y="14"/>
                                <a:pt x="0" y="19"/>
                              </a:cubicBezTo>
                              <a:cubicBezTo>
                                <a:pt x="0" y="23"/>
                                <a:pt x="2" y="28"/>
                                <a:pt x="5" y="31"/>
                              </a:cubicBezTo>
                              <a:cubicBezTo>
                                <a:pt x="8" y="35"/>
                                <a:pt x="13" y="37"/>
                                <a:pt x="18" y="3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DDAE8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1364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07" name="íślîḍè">
                          <a:extLst>
                            <a:ext uri="{FF2B5EF4-FFF2-40B4-BE49-F238E27FC236}">
                              <a16:creationId xmlns:a16="http://schemas.microsoft.com/office/drawing/2014/main" id="{10B52963-C79F-234F-8EBD-095B572E237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6576122" y="2077878"/>
                          <a:ext cx="728435" cy="641949"/>
                        </a:xfrm>
                        <a:custGeom>
                          <a:avLst/>
                          <a:gdLst>
                            <a:gd name="T0" fmla="*/ 251 w 251"/>
                            <a:gd name="T1" fmla="*/ 0 h 221"/>
                            <a:gd name="T2" fmla="*/ 6 w 251"/>
                            <a:gd name="T3" fmla="*/ 216 h 221"/>
                            <a:gd name="T4" fmla="*/ 6 w 251"/>
                            <a:gd name="T5" fmla="*/ 216 h 221"/>
                            <a:gd name="T6" fmla="*/ 0 w 251"/>
                            <a:gd name="T7" fmla="*/ 221 h 221"/>
                            <a:gd name="T8" fmla="*/ 5 w 251"/>
                            <a:gd name="T9" fmla="*/ 216 h 221"/>
                            <a:gd name="T10" fmla="*/ 251 w 251"/>
                            <a:gd name="T11" fmla="*/ 0 h 221"/>
                            <a:gd name="T12" fmla="*/ 251 w 251"/>
                            <a:gd name="T13" fmla="*/ 0 h 2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51" h="221">
                              <a:moveTo>
                                <a:pt x="251" y="0"/>
                              </a:moveTo>
                              <a:cubicBezTo>
                                <a:pt x="6" y="216"/>
                                <a:pt x="6" y="216"/>
                                <a:pt x="6" y="216"/>
                              </a:cubicBezTo>
                              <a:cubicBezTo>
                                <a:pt x="6" y="216"/>
                                <a:pt x="6" y="216"/>
                                <a:pt x="6" y="216"/>
                              </a:cubicBezTo>
                              <a:cubicBezTo>
                                <a:pt x="0" y="221"/>
                                <a:pt x="0" y="221"/>
                                <a:pt x="0" y="221"/>
                              </a:cubicBezTo>
                              <a:cubicBezTo>
                                <a:pt x="5" y="216"/>
                                <a:pt x="5" y="216"/>
                                <a:pt x="5" y="216"/>
                              </a:cubicBezTo>
                              <a:cubicBezTo>
                                <a:pt x="251" y="0"/>
                                <a:pt x="251" y="0"/>
                                <a:pt x="251" y="0"/>
                              </a:cubicBezTo>
                              <a:cubicBezTo>
                                <a:pt x="251" y="0"/>
                                <a:pt x="251" y="0"/>
                                <a:pt x="251" y="0"/>
                              </a:cubicBez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1364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08" name="ïṡlîḍe">
                          <a:extLst>
                            <a:ext uri="{FF2B5EF4-FFF2-40B4-BE49-F238E27FC236}">
                              <a16:creationId xmlns:a16="http://schemas.microsoft.com/office/drawing/2014/main" id="{C7B4688F-D040-D24F-8F05-617E965F2E3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6680915" y="1461043"/>
                          <a:ext cx="1087660" cy="1363730"/>
                        </a:xfrm>
                        <a:custGeom>
                          <a:avLst/>
                          <a:gdLst>
                            <a:gd name="T0" fmla="*/ 323 w 374"/>
                            <a:gd name="T1" fmla="*/ 0 h 470"/>
                            <a:gd name="T2" fmla="*/ 260 w 374"/>
                            <a:gd name="T3" fmla="*/ 196 h 470"/>
                            <a:gd name="T4" fmla="*/ 14 w 374"/>
                            <a:gd name="T5" fmla="*/ 412 h 470"/>
                            <a:gd name="T6" fmla="*/ 7 w 374"/>
                            <a:gd name="T7" fmla="*/ 418 h 470"/>
                            <a:gd name="T8" fmla="*/ 0 w 374"/>
                            <a:gd name="T9" fmla="*/ 424 h 470"/>
                            <a:gd name="T10" fmla="*/ 40 w 374"/>
                            <a:gd name="T11" fmla="*/ 470 h 470"/>
                            <a:gd name="T12" fmla="*/ 285 w 374"/>
                            <a:gd name="T13" fmla="*/ 254 h 470"/>
                            <a:gd name="T14" fmla="*/ 323 w 374"/>
                            <a:gd name="T15" fmla="*/ 0 h 47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374" h="470">
                              <a:moveTo>
                                <a:pt x="323" y="0"/>
                              </a:moveTo>
                              <a:cubicBezTo>
                                <a:pt x="340" y="69"/>
                                <a:pt x="318" y="145"/>
                                <a:pt x="260" y="196"/>
                              </a:cubicBezTo>
                              <a:cubicBezTo>
                                <a:pt x="14" y="412"/>
                                <a:pt x="14" y="412"/>
                                <a:pt x="14" y="412"/>
                              </a:cubicBezTo>
                              <a:cubicBezTo>
                                <a:pt x="7" y="418"/>
                                <a:pt x="7" y="418"/>
                                <a:pt x="7" y="418"/>
                              </a:cubicBezTo>
                              <a:cubicBezTo>
                                <a:pt x="0" y="424"/>
                                <a:pt x="0" y="424"/>
                                <a:pt x="0" y="424"/>
                              </a:cubicBezTo>
                              <a:cubicBezTo>
                                <a:pt x="40" y="470"/>
                                <a:pt x="40" y="470"/>
                                <a:pt x="40" y="470"/>
                              </a:cubicBezTo>
                              <a:cubicBezTo>
                                <a:pt x="285" y="254"/>
                                <a:pt x="285" y="254"/>
                                <a:pt x="285" y="254"/>
                              </a:cubicBezTo>
                              <a:cubicBezTo>
                                <a:pt x="360" y="188"/>
                                <a:pt x="374" y="80"/>
                                <a:pt x="323" y="0"/>
                              </a:cubicBezTo>
                            </a:path>
                          </a:pathLst>
                        </a:custGeom>
                        <a:solidFill>
                          <a:schemeClr val="accent2">
                            <a:alpha val="60000"/>
                          </a:scheme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1364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09" name="îṣļîḓê">
                          <a:extLst>
                            <a:ext uri="{FF2B5EF4-FFF2-40B4-BE49-F238E27FC236}">
                              <a16:creationId xmlns:a16="http://schemas.microsoft.com/office/drawing/2014/main" id="{5BCE8E8D-E6CA-894A-91EC-02C86F665FA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699210" y="1988914"/>
                          <a:ext cx="931329" cy="429075"/>
                        </a:xfrm>
                        <a:custGeom>
                          <a:avLst/>
                          <a:gdLst>
                            <a:gd name="T0" fmla="*/ 0 w 321"/>
                            <a:gd name="T1" fmla="*/ 0 h 148"/>
                            <a:gd name="T2" fmla="*/ 43 w 321"/>
                            <a:gd name="T3" fmla="*/ 82 h 148"/>
                            <a:gd name="T4" fmla="*/ 189 w 321"/>
                            <a:gd name="T5" fmla="*/ 148 h 148"/>
                            <a:gd name="T6" fmla="*/ 321 w 321"/>
                            <a:gd name="T7" fmla="*/ 98 h 148"/>
                            <a:gd name="T8" fmla="*/ 189 w 321"/>
                            <a:gd name="T9" fmla="*/ 147 h 148"/>
                            <a:gd name="T10" fmla="*/ 43 w 321"/>
                            <a:gd name="T11" fmla="*/ 82 h 148"/>
                            <a:gd name="T12" fmla="*/ 1 w 321"/>
                            <a:gd name="T13" fmla="*/ 2 h 148"/>
                            <a:gd name="T14" fmla="*/ 0 w 321"/>
                            <a:gd name="T15" fmla="*/ 0 h 14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321" h="148">
                              <a:moveTo>
                                <a:pt x="0" y="0"/>
                              </a:moveTo>
                              <a:cubicBezTo>
                                <a:pt x="7" y="30"/>
                                <a:pt x="21" y="58"/>
                                <a:pt x="43" y="82"/>
                              </a:cubicBezTo>
                              <a:cubicBezTo>
                                <a:pt x="81" y="126"/>
                                <a:pt x="134" y="148"/>
                                <a:pt x="189" y="148"/>
                              </a:cubicBezTo>
                              <a:cubicBezTo>
                                <a:pt x="235" y="148"/>
                                <a:pt x="283" y="131"/>
                                <a:pt x="321" y="98"/>
                              </a:cubicBezTo>
                              <a:cubicBezTo>
                                <a:pt x="283" y="131"/>
                                <a:pt x="236" y="147"/>
                                <a:pt x="189" y="147"/>
                              </a:cubicBezTo>
                              <a:cubicBezTo>
                                <a:pt x="135" y="147"/>
                                <a:pt x="81" y="125"/>
                                <a:pt x="43" y="82"/>
                              </a:cubicBezTo>
                              <a:cubicBezTo>
                                <a:pt x="23" y="58"/>
                                <a:pt x="9" y="31"/>
                                <a:pt x="1" y="2"/>
                              </a:cubicBezTo>
                              <a:cubicBezTo>
                                <a:pt x="1" y="1"/>
                                <a:pt x="1" y="1"/>
                                <a:pt x="0" y="0"/>
                              </a:cubicBez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1364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10" name="ïSľïḋè">
                          <a:extLst>
                            <a:ext uri="{FF2B5EF4-FFF2-40B4-BE49-F238E27FC236}">
                              <a16:creationId xmlns:a16="http://schemas.microsoft.com/office/drawing/2014/main" id="{F36C6963-5D87-8745-A2F1-3F83982C496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779321" y="1755725"/>
                          <a:ext cx="1666415" cy="924675"/>
                        </a:xfrm>
                        <a:custGeom>
                          <a:avLst/>
                          <a:gdLst>
                            <a:gd name="T0" fmla="*/ 534 w 574"/>
                            <a:gd name="T1" fmla="*/ 0 h 318"/>
                            <a:gd name="T2" fmla="*/ 295 w 574"/>
                            <a:gd name="T3" fmla="*/ 210 h 318"/>
                            <a:gd name="T4" fmla="*/ 163 w 574"/>
                            <a:gd name="T5" fmla="*/ 260 h 318"/>
                            <a:gd name="T6" fmla="*/ 17 w 574"/>
                            <a:gd name="T7" fmla="*/ 195 h 318"/>
                            <a:gd name="T8" fmla="*/ 0 w 574"/>
                            <a:gd name="T9" fmla="*/ 173 h 318"/>
                            <a:gd name="T10" fmla="*/ 42 w 574"/>
                            <a:gd name="T11" fmla="*/ 253 h 318"/>
                            <a:gd name="T12" fmla="*/ 188 w 574"/>
                            <a:gd name="T13" fmla="*/ 318 h 318"/>
                            <a:gd name="T14" fmla="*/ 320 w 574"/>
                            <a:gd name="T15" fmla="*/ 269 h 318"/>
                            <a:gd name="T16" fmla="*/ 320 w 574"/>
                            <a:gd name="T17" fmla="*/ 269 h 318"/>
                            <a:gd name="T18" fmla="*/ 566 w 574"/>
                            <a:gd name="T19" fmla="*/ 53 h 318"/>
                            <a:gd name="T20" fmla="*/ 568 w 574"/>
                            <a:gd name="T21" fmla="*/ 51 h 318"/>
                            <a:gd name="T22" fmla="*/ 574 w 574"/>
                            <a:gd name="T23" fmla="*/ 46 h 318"/>
                            <a:gd name="T24" fmla="*/ 534 w 574"/>
                            <a:gd name="T25" fmla="*/ 0 h 3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</a:cxnLst>
                          <a:rect l="0" t="0" r="r" b="b"/>
                          <a:pathLst>
                            <a:path w="574" h="318">
                              <a:moveTo>
                                <a:pt x="534" y="0"/>
                              </a:moveTo>
                              <a:cubicBezTo>
                                <a:pt x="295" y="210"/>
                                <a:pt x="295" y="210"/>
                                <a:pt x="295" y="210"/>
                              </a:cubicBezTo>
                              <a:cubicBezTo>
                                <a:pt x="257" y="244"/>
                                <a:pt x="210" y="260"/>
                                <a:pt x="163" y="260"/>
                              </a:cubicBezTo>
                              <a:cubicBezTo>
                                <a:pt x="109" y="260"/>
                                <a:pt x="55" y="238"/>
                                <a:pt x="17" y="195"/>
                              </a:cubicBezTo>
                              <a:cubicBezTo>
                                <a:pt x="11" y="188"/>
                                <a:pt x="5" y="180"/>
                                <a:pt x="0" y="173"/>
                              </a:cubicBezTo>
                              <a:cubicBezTo>
                                <a:pt x="8" y="202"/>
                                <a:pt x="22" y="229"/>
                                <a:pt x="42" y="253"/>
                              </a:cubicBezTo>
                              <a:cubicBezTo>
                                <a:pt x="80" y="296"/>
                                <a:pt x="134" y="318"/>
                                <a:pt x="188" y="318"/>
                              </a:cubicBezTo>
                              <a:cubicBezTo>
                                <a:pt x="235" y="318"/>
                                <a:pt x="282" y="302"/>
                                <a:pt x="320" y="269"/>
                              </a:cubicBezTo>
                              <a:cubicBezTo>
                                <a:pt x="320" y="269"/>
                                <a:pt x="320" y="269"/>
                                <a:pt x="320" y="269"/>
                              </a:cubicBezTo>
                              <a:cubicBezTo>
                                <a:pt x="566" y="53"/>
                                <a:pt x="566" y="53"/>
                                <a:pt x="566" y="53"/>
                              </a:cubicBezTo>
                              <a:cubicBezTo>
                                <a:pt x="568" y="51"/>
                                <a:pt x="568" y="51"/>
                                <a:pt x="568" y="51"/>
                              </a:cubicBezTo>
                              <a:cubicBezTo>
                                <a:pt x="574" y="46"/>
                                <a:pt x="574" y="46"/>
                                <a:pt x="574" y="46"/>
                              </a:cubicBezTo>
                              <a:cubicBezTo>
                                <a:pt x="534" y="0"/>
                                <a:pt x="534" y="0"/>
                                <a:pt x="534" y="0"/>
                              </a:cubicBezTo>
                            </a:path>
                          </a:pathLst>
                        </a:cu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endParaRPr sz="1364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84" name="组合 541">
                        <a:extLst>
                          <a:ext uri="{FF2B5EF4-FFF2-40B4-BE49-F238E27FC236}">
                            <a16:creationId xmlns:a16="http://schemas.microsoft.com/office/drawing/2014/main" id="{FA02A46B-CF53-0C4D-A901-9CC9244C9E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45590" y="1520865"/>
                        <a:ext cx="1564617" cy="662106"/>
                        <a:chOff x="5700386" y="544914"/>
                        <a:chExt cx="1564617" cy="662106"/>
                      </a:xfrm>
                    </p:grpSpPr>
                    <p:sp>
                      <p:nvSpPr>
                        <p:cNvPr id="285" name="任意多边形 537">
                          <a:extLst>
                            <a:ext uri="{FF2B5EF4-FFF2-40B4-BE49-F238E27FC236}">
                              <a16:creationId xmlns:a16="http://schemas.microsoft.com/office/drawing/2014/main" id="{99210812-573E-8446-9EC9-F695984AA9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1298040">
                          <a:off x="5700386" y="544914"/>
                          <a:ext cx="1564617" cy="662106"/>
                        </a:xfrm>
                        <a:custGeom>
                          <a:avLst/>
                          <a:gdLst>
                            <a:gd name="connsiteX0" fmla="*/ 471653 w 1235726"/>
                            <a:gd name="connsiteY0" fmla="*/ 49875 h 529615"/>
                            <a:gd name="connsiteX1" fmla="*/ 1088873 w 1235726"/>
                            <a:gd name="connsiteY1" fmla="*/ 19395 h 529615"/>
                            <a:gd name="connsiteX2" fmla="*/ 1203173 w 1235726"/>
                            <a:gd name="connsiteY2" fmla="*/ 347055 h 529615"/>
                            <a:gd name="connsiteX3" fmla="*/ 624053 w 1235726"/>
                            <a:gd name="connsiteY3" fmla="*/ 476595 h 529615"/>
                            <a:gd name="connsiteX4" fmla="*/ 98273 w 1235726"/>
                            <a:gd name="connsiteY4" fmla="*/ 507075 h 529615"/>
                            <a:gd name="connsiteX5" fmla="*/ 29693 w 1235726"/>
                            <a:gd name="connsiteY5" fmla="*/ 148935 h 529615"/>
                            <a:gd name="connsiteX6" fmla="*/ 471653 w 1235726"/>
                            <a:gd name="connsiteY6" fmla="*/ 49875 h 5296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235726" h="529615">
                              <a:moveTo>
                                <a:pt x="471653" y="49875"/>
                              </a:moveTo>
                              <a:cubicBezTo>
                                <a:pt x="648183" y="28285"/>
                                <a:pt x="966953" y="-30135"/>
                                <a:pt x="1088873" y="19395"/>
                              </a:cubicBezTo>
                              <a:cubicBezTo>
                                <a:pt x="1210793" y="68925"/>
                                <a:pt x="1280643" y="270855"/>
                                <a:pt x="1203173" y="347055"/>
                              </a:cubicBezTo>
                              <a:cubicBezTo>
                                <a:pt x="1125703" y="423255"/>
                                <a:pt x="808203" y="449925"/>
                                <a:pt x="624053" y="476595"/>
                              </a:cubicBezTo>
                              <a:cubicBezTo>
                                <a:pt x="439903" y="503265"/>
                                <a:pt x="197333" y="561685"/>
                                <a:pt x="98273" y="507075"/>
                              </a:cubicBezTo>
                              <a:cubicBezTo>
                                <a:pt x="-787" y="452465"/>
                                <a:pt x="-27457" y="223865"/>
                                <a:pt x="29693" y="148935"/>
                              </a:cubicBezTo>
                              <a:cubicBezTo>
                                <a:pt x="86843" y="74005"/>
                                <a:pt x="295123" y="71465"/>
                                <a:pt x="471653" y="498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BE5D6"/>
                        </a:solidFill>
                        <a:ln w="25400">
                          <a:solidFill>
                            <a:schemeClr val="accent2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grpSp>
                      <p:nvGrpSpPr>
                        <p:cNvPr id="286" name="组合 540">
                          <a:extLst>
                            <a:ext uri="{FF2B5EF4-FFF2-40B4-BE49-F238E27FC236}">
                              <a16:creationId xmlns:a16="http://schemas.microsoft.com/office/drawing/2014/main" id="{F26CBF93-413D-A44B-8912-1AC8EBF3CF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96261" y="665446"/>
                          <a:ext cx="972867" cy="421043"/>
                          <a:chOff x="6005173" y="677452"/>
                          <a:chExt cx="972867" cy="421043"/>
                        </a:xfrm>
                      </p:grpSpPr>
                      <p:grpSp>
                        <p:nvGrpSpPr>
                          <p:cNvPr id="287" name="组合 125">
                            <a:extLst>
                              <a:ext uri="{FF2B5EF4-FFF2-40B4-BE49-F238E27FC236}">
                                <a16:creationId xmlns:a16="http://schemas.microsoft.com/office/drawing/2014/main" id="{63A6F869-3CE2-474D-92A6-F4C957C3894F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>
                          <a:xfrm>
                            <a:off x="6005173" y="677452"/>
                            <a:ext cx="410088" cy="421043"/>
                            <a:chOff x="3179009" y="3330270"/>
                            <a:chExt cx="644403" cy="661614"/>
                          </a:xfrm>
                        </p:grpSpPr>
                        <p:grpSp>
                          <p:nvGrpSpPr>
                            <p:cNvPr id="296" name="组合 126">
                              <a:extLst>
                                <a:ext uri="{FF2B5EF4-FFF2-40B4-BE49-F238E27FC236}">
                                  <a16:creationId xmlns:a16="http://schemas.microsoft.com/office/drawing/2014/main" id="{8D077757-1F53-B749-9910-44577B20E3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79009" y="3330270"/>
                              <a:ext cx="644403" cy="126000"/>
                              <a:chOff x="5751920" y="3148660"/>
                              <a:chExt cx="644403" cy="126000"/>
                            </a:xfrm>
                          </p:grpSpPr>
                          <p:sp>
                            <p:nvSpPr>
                              <p:cNvPr id="298" name="矩形 128">
                                <a:extLst>
                                  <a:ext uri="{FF2B5EF4-FFF2-40B4-BE49-F238E27FC236}">
                                    <a16:creationId xmlns:a16="http://schemas.microsoft.com/office/drawing/2014/main" id="{C9969494-22FB-1846-9620-FE845487B1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270323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1145">
                                  <a:solidFill>
                                    <a:srgbClr val="FF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9" name="矩形 129">
                                <a:extLst>
                                  <a:ext uri="{FF2B5EF4-FFF2-40B4-BE49-F238E27FC236}">
                                    <a16:creationId xmlns:a16="http://schemas.microsoft.com/office/drawing/2014/main" id="{FD88DD61-8E95-6048-ACC2-FB1E88181A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140723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1145">
                                  <a:solidFill>
                                    <a:srgbClr val="FF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0" name="矩形 130">
                                <a:extLst>
                                  <a:ext uri="{FF2B5EF4-FFF2-40B4-BE49-F238E27FC236}">
                                    <a16:creationId xmlns:a16="http://schemas.microsoft.com/office/drawing/2014/main" id="{7B490055-B25B-924E-B223-F7C90709A9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011122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1145">
                                  <a:solidFill>
                                    <a:srgbClr val="FF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1" name="矩形 131">
                                <a:extLst>
                                  <a:ext uri="{FF2B5EF4-FFF2-40B4-BE49-F238E27FC236}">
                                    <a16:creationId xmlns:a16="http://schemas.microsoft.com/office/drawing/2014/main" id="{3C9BF3CF-3FCD-F747-8C3C-8BB0A0EB41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881521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1145">
                                  <a:solidFill>
                                    <a:srgbClr val="FF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2" name="矩形 132">
                                <a:extLst>
                                  <a:ext uri="{FF2B5EF4-FFF2-40B4-BE49-F238E27FC236}">
                                    <a16:creationId xmlns:a16="http://schemas.microsoft.com/office/drawing/2014/main" id="{05D1E3AC-3F39-E846-8D0A-20CB8152F2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751920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1145">
                                  <a:solidFill>
                                    <a:srgbClr val="FF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297" name="椭圆 127">
                                  <a:extLst>
                                    <a:ext uri="{FF2B5EF4-FFF2-40B4-BE49-F238E27FC236}">
                                      <a16:creationId xmlns:a16="http://schemas.microsoft.com/office/drawing/2014/main" id="{ADD01EC9-8478-964C-A01C-83F4106907AA}"/>
                                    </a:ext>
                                  </a:extLst>
                                </p:cNvPr>
                                <p:cNvSpPr>
                                  <a:spLocks noChangeAspect="1"/>
                                </p:cNvSpPr>
                                <p:nvPr/>
                              </p:nvSpPr>
                              <p:spPr>
                                <a:xfrm>
                                  <a:off x="3267209" y="3523886"/>
                                  <a:ext cx="468000" cy="46799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58191" tIns="29095" rIns="58191" bIns="29095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>
                                  <a:defPPr>
                                    <a:defRPr lang="zh-CN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pPr algn="ctr"/>
                                  <a14:m>
                                    <m:oMathPara xmlns:m="http://schemas.openxmlformats.org/officeDocument/2006/math">
                                      <m:oMathParaPr>
                                        <m:jc m:val="center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altLang="zh-CN" sz="1145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145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145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45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zh-CN" altLang="en-US" sz="1145" dirty="0">
                                    <a:solidFill>
                                      <a:schemeClr val="tx1"/>
                                    </a:solidFill>
                                    <a:latin typeface="Helvetica" panose="020B0604020202020204" pitchFamily="34" charset="0"/>
                                    <a:cs typeface="Helvetica" panose="020B0604020202020204" pitchFamily="34" charset="0"/>
                                  </a:endParaRP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8" name="椭圆 127"/>
                                <p:cNvSpPr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3267209" y="3523886"/>
                                  <a:ext cx="468000" cy="467998"/>
                                </a:xfrm>
                                <a:prstGeom prst="ellipse">
                                  <a:avLst/>
                                </a:prstGeom>
                                <a:blipFill>
                                  <a:blip r:embed="rId17"/>
                                  <a:stretch>
                                    <a:fillRect/>
                                  </a:stretch>
                                </a:blip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zh-CN" alt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288" name="组合 153">
                            <a:extLst>
                              <a:ext uri="{FF2B5EF4-FFF2-40B4-BE49-F238E27FC236}">
                                <a16:creationId xmlns:a16="http://schemas.microsoft.com/office/drawing/2014/main" id="{8E47835C-EDA9-5B43-96EE-D4BBE51B44CB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>
                          <a:xfrm>
                            <a:off x="6567952" y="677452"/>
                            <a:ext cx="410088" cy="421043"/>
                            <a:chOff x="3179009" y="3330270"/>
                            <a:chExt cx="644403" cy="661614"/>
                          </a:xfrm>
                        </p:grpSpPr>
                        <p:grpSp>
                          <p:nvGrpSpPr>
                            <p:cNvPr id="289" name="组合 155">
                              <a:extLst>
                                <a:ext uri="{FF2B5EF4-FFF2-40B4-BE49-F238E27FC236}">
                                  <a16:creationId xmlns:a16="http://schemas.microsoft.com/office/drawing/2014/main" id="{2D5DCB67-A0D6-1940-8340-EDBA9E63C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79009" y="3330270"/>
                              <a:ext cx="644403" cy="126000"/>
                              <a:chOff x="5751920" y="3148660"/>
                              <a:chExt cx="644403" cy="126000"/>
                            </a:xfrm>
                          </p:grpSpPr>
                          <p:sp>
                            <p:nvSpPr>
                              <p:cNvPr id="291" name="矩形 158">
                                <a:extLst>
                                  <a:ext uri="{FF2B5EF4-FFF2-40B4-BE49-F238E27FC236}">
                                    <a16:creationId xmlns:a16="http://schemas.microsoft.com/office/drawing/2014/main" id="{6853F7FB-E214-1042-B6C0-2193A1DDD2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270323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1145">
                                  <a:solidFill>
                                    <a:srgbClr val="FF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2" name="矩形 159">
                                <a:extLst>
                                  <a:ext uri="{FF2B5EF4-FFF2-40B4-BE49-F238E27FC236}">
                                    <a16:creationId xmlns:a16="http://schemas.microsoft.com/office/drawing/2014/main" id="{E723CFDA-DABD-5943-B700-1B5E5831BA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140723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1145">
                                  <a:solidFill>
                                    <a:srgbClr val="FF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3" name="矩形 160">
                                <a:extLst>
                                  <a:ext uri="{FF2B5EF4-FFF2-40B4-BE49-F238E27FC236}">
                                    <a16:creationId xmlns:a16="http://schemas.microsoft.com/office/drawing/2014/main" id="{B157734F-0FED-5043-9013-2052FE8FCD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011122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1145">
                                  <a:solidFill>
                                    <a:srgbClr val="FF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4" name="矩形 161">
                                <a:extLst>
                                  <a:ext uri="{FF2B5EF4-FFF2-40B4-BE49-F238E27FC236}">
                                    <a16:creationId xmlns:a16="http://schemas.microsoft.com/office/drawing/2014/main" id="{3AC5B4A9-7A5D-2247-A6D0-1D23BD0B9D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881521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1145">
                                  <a:solidFill>
                                    <a:srgbClr val="FF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5" name="矩形 162">
                                <a:extLst>
                                  <a:ext uri="{FF2B5EF4-FFF2-40B4-BE49-F238E27FC236}">
                                    <a16:creationId xmlns:a16="http://schemas.microsoft.com/office/drawing/2014/main" id="{6D80E2A3-306F-EB40-A385-B021FA602B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751920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1145">
                                  <a:solidFill>
                                    <a:srgbClr val="FF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290" name="椭圆 156">
                                  <a:extLst>
                                    <a:ext uri="{FF2B5EF4-FFF2-40B4-BE49-F238E27FC236}">
                                      <a16:creationId xmlns:a16="http://schemas.microsoft.com/office/drawing/2014/main" id="{6C6C5F5D-B7FC-EF49-B7F5-B6088CA37CA7}"/>
                                    </a:ext>
                                  </a:extLst>
                                </p:cNvPr>
                                <p:cNvSpPr>
                                  <a:spLocks noChangeAspect="1"/>
                                </p:cNvSpPr>
                                <p:nvPr/>
                              </p:nvSpPr>
                              <p:spPr>
                                <a:xfrm>
                                  <a:off x="3267209" y="3523886"/>
                                  <a:ext cx="468000" cy="46799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58191" tIns="29095" rIns="58191" bIns="29095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>
                                  <a:defPPr>
                                    <a:defRPr lang="zh-CN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pPr algn="ctr"/>
                                  <a14:m>
                                    <m:oMathPara xmlns:m="http://schemas.openxmlformats.org/officeDocument/2006/math">
                                      <m:oMathParaPr>
                                        <m:jc m:val="center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altLang="zh-CN" sz="1145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145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145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45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zh-CN" altLang="en-US" sz="1145" dirty="0">
                                    <a:solidFill>
                                      <a:schemeClr val="tx1"/>
                                    </a:solidFill>
                                    <a:latin typeface="Helvetica" panose="020B0604020202020204" pitchFamily="34" charset="0"/>
                                    <a:cs typeface="Helvetica" panose="020B0604020202020204" pitchFamily="34" charset="0"/>
                                  </a:endParaRP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57" name="椭圆 156"/>
                                <p:cNvSpPr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3267209" y="3523886"/>
                                  <a:ext cx="468000" cy="467998"/>
                                </a:xfrm>
                                <a:prstGeom prst="ellipse">
                                  <a:avLst/>
                                </a:prstGeom>
                                <a:blipFill>
                                  <a:blip r:embed="rId18"/>
                                  <a:stretch>
                                    <a:fillRect/>
                                  </a:stretch>
                                </a:blip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zh-CN" alt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</p:grpSp>
                </p:grpSp>
                <p:grpSp>
                  <p:nvGrpSpPr>
                    <p:cNvPr id="271" name="组合 590">
                      <a:extLst>
                        <a:ext uri="{FF2B5EF4-FFF2-40B4-BE49-F238E27FC236}">
                          <a16:creationId xmlns:a16="http://schemas.microsoft.com/office/drawing/2014/main" id="{98A7A358-25CB-3A43-9613-2828A9E26C4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315884">
                      <a:off x="7904162" y="1399189"/>
                      <a:ext cx="1919485" cy="1080000"/>
                      <a:chOff x="4699210" y="975057"/>
                      <a:chExt cx="3228397" cy="1849716"/>
                    </a:xfrm>
                  </p:grpSpPr>
                  <p:sp>
                    <p:nvSpPr>
                      <p:cNvPr id="275" name="îşḷîḍè">
                        <a:extLst>
                          <a:ext uri="{FF2B5EF4-FFF2-40B4-BE49-F238E27FC236}">
                            <a16:creationId xmlns:a16="http://schemas.microsoft.com/office/drawing/2014/main" id="{F488A9BA-35FF-A34A-8310-CA6B6A134E9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6181364" y="975057"/>
                        <a:ext cx="1746243" cy="1706325"/>
                      </a:xfrm>
                      <a:custGeom>
                        <a:avLst/>
                        <a:gdLst>
                          <a:gd name="T0" fmla="*/ 0 w 602"/>
                          <a:gd name="T1" fmla="*/ 295 h 588"/>
                          <a:gd name="T2" fmla="*/ 253 w 602"/>
                          <a:gd name="T3" fmla="*/ 73 h 588"/>
                          <a:gd name="T4" fmla="*/ 531 w 602"/>
                          <a:gd name="T5" fmla="*/ 88 h 588"/>
                          <a:gd name="T6" fmla="*/ 510 w 602"/>
                          <a:gd name="T7" fmla="*/ 366 h 588"/>
                          <a:gd name="T8" fmla="*/ 257 w 602"/>
                          <a:gd name="T9" fmla="*/ 588 h 588"/>
                          <a:gd name="T10" fmla="*/ 0 w 602"/>
                          <a:gd name="T11" fmla="*/ 295 h 5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02" h="588">
                            <a:moveTo>
                              <a:pt x="0" y="295"/>
                            </a:moveTo>
                            <a:cubicBezTo>
                              <a:pt x="253" y="73"/>
                              <a:pt x="253" y="73"/>
                              <a:pt x="253" y="73"/>
                            </a:cubicBezTo>
                            <a:cubicBezTo>
                              <a:pt x="335" y="0"/>
                              <a:pt x="460" y="7"/>
                              <a:pt x="531" y="88"/>
                            </a:cubicBezTo>
                            <a:cubicBezTo>
                              <a:pt x="602" y="169"/>
                              <a:pt x="593" y="293"/>
                              <a:pt x="510" y="366"/>
                            </a:cubicBezTo>
                            <a:cubicBezTo>
                              <a:pt x="257" y="588"/>
                              <a:pt x="257" y="588"/>
                              <a:pt x="257" y="588"/>
                            </a:cubicBezTo>
                            <a:cubicBezTo>
                              <a:pt x="0" y="295"/>
                              <a:pt x="0" y="295"/>
                              <a:pt x="0" y="295"/>
                            </a:cubicBezTo>
                          </a:path>
                        </a:pathLst>
                      </a:custGeom>
                      <a:solidFill>
                        <a:schemeClr val="accent2">
                          <a:alpha val="20000"/>
                        </a:schemeClr>
                      </a:solidFill>
                      <a:ln w="63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76" name="i$ḷîḑé">
                        <a:extLst>
                          <a:ext uri="{FF2B5EF4-FFF2-40B4-BE49-F238E27FC236}">
                            <a16:creationId xmlns:a16="http://schemas.microsoft.com/office/drawing/2014/main" id="{3A1C0DF6-43AC-9F44-B38F-31635589270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4891582" y="1077042"/>
                        <a:ext cx="1752895" cy="1706325"/>
                      </a:xfrm>
                      <a:custGeom>
                        <a:avLst/>
                        <a:gdLst>
                          <a:gd name="T0" fmla="*/ 345 w 603"/>
                          <a:gd name="T1" fmla="*/ 0 h 588"/>
                          <a:gd name="T2" fmla="*/ 92 w 603"/>
                          <a:gd name="T3" fmla="*/ 222 h 588"/>
                          <a:gd name="T4" fmla="*/ 71 w 603"/>
                          <a:gd name="T5" fmla="*/ 500 h 588"/>
                          <a:gd name="T6" fmla="*/ 350 w 603"/>
                          <a:gd name="T7" fmla="*/ 515 h 588"/>
                          <a:gd name="T8" fmla="*/ 603 w 603"/>
                          <a:gd name="T9" fmla="*/ 293 h 588"/>
                          <a:gd name="T10" fmla="*/ 345 w 603"/>
                          <a:gd name="T11" fmla="*/ 0 h 5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03" h="588">
                            <a:moveTo>
                              <a:pt x="345" y="0"/>
                            </a:moveTo>
                            <a:cubicBezTo>
                              <a:pt x="92" y="222"/>
                              <a:pt x="92" y="222"/>
                              <a:pt x="92" y="222"/>
                            </a:cubicBezTo>
                            <a:cubicBezTo>
                              <a:pt x="10" y="294"/>
                              <a:pt x="0" y="419"/>
                              <a:pt x="71" y="500"/>
                            </a:cubicBezTo>
                            <a:cubicBezTo>
                              <a:pt x="142" y="581"/>
                              <a:pt x="267" y="588"/>
                              <a:pt x="350" y="515"/>
                            </a:cubicBezTo>
                            <a:cubicBezTo>
                              <a:pt x="603" y="293"/>
                              <a:pt x="603" y="293"/>
                              <a:pt x="603" y="293"/>
                            </a:cubicBezTo>
                            <a:cubicBezTo>
                              <a:pt x="345" y="0"/>
                              <a:pt x="345" y="0"/>
                              <a:pt x="345" y="0"/>
                            </a:cubicBezTo>
                          </a:path>
                        </a:pathLst>
                      </a:custGeom>
                      <a:solidFill>
                        <a:schemeClr val="bg1">
                          <a:lumMod val="85000"/>
                          <a:alpha val="20000"/>
                        </a:schemeClr>
                      </a:solidFill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77" name="îṩḷiḍé">
                        <a:extLst>
                          <a:ext uri="{FF2B5EF4-FFF2-40B4-BE49-F238E27FC236}">
                            <a16:creationId xmlns:a16="http://schemas.microsoft.com/office/drawing/2014/main" id="{83390A6B-A438-4F4C-BCEF-D95FF94E494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5102574" y="1352783"/>
                        <a:ext cx="349249" cy="582080"/>
                      </a:xfrm>
                      <a:custGeom>
                        <a:avLst/>
                        <a:gdLst>
                          <a:gd name="T0" fmla="*/ 43 w 121"/>
                          <a:gd name="T1" fmla="*/ 170 h 201"/>
                          <a:gd name="T2" fmla="*/ 101 w 121"/>
                          <a:gd name="T3" fmla="*/ 44 h 201"/>
                          <a:gd name="T4" fmla="*/ 77 w 121"/>
                          <a:gd name="T5" fmla="*/ 15 h 201"/>
                          <a:gd name="T6" fmla="*/ 6 w 121"/>
                          <a:gd name="T7" fmla="*/ 176 h 201"/>
                          <a:gd name="T8" fmla="*/ 43 w 121"/>
                          <a:gd name="T9" fmla="*/ 170 h 20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21" h="201">
                            <a:moveTo>
                              <a:pt x="43" y="170"/>
                            </a:moveTo>
                            <a:cubicBezTo>
                              <a:pt x="39" y="121"/>
                              <a:pt x="62" y="73"/>
                              <a:pt x="101" y="44"/>
                            </a:cubicBezTo>
                            <a:cubicBezTo>
                              <a:pt x="121" y="29"/>
                              <a:pt x="97" y="0"/>
                              <a:pt x="77" y="15"/>
                            </a:cubicBezTo>
                            <a:cubicBezTo>
                              <a:pt x="26" y="52"/>
                              <a:pt x="0" y="115"/>
                              <a:pt x="6" y="176"/>
                            </a:cubicBezTo>
                            <a:cubicBezTo>
                              <a:pt x="8" y="201"/>
                              <a:pt x="46" y="194"/>
                              <a:pt x="43" y="170"/>
                            </a:cubicBezTo>
                            <a:close/>
                          </a:path>
                        </a:pathLst>
                      </a:custGeom>
                      <a:solidFill>
                        <a:srgbClr val="DDDA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78" name="îṧ1íḋê">
                        <a:extLst>
                          <a:ext uri="{FF2B5EF4-FFF2-40B4-BE49-F238E27FC236}">
                            <a16:creationId xmlns:a16="http://schemas.microsoft.com/office/drawing/2014/main" id="{88FEB08F-EC8B-8D4C-99B6-DC762897965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4941555" y="1824536"/>
                        <a:ext cx="109764" cy="106438"/>
                      </a:xfrm>
                      <a:custGeom>
                        <a:avLst/>
                        <a:gdLst>
                          <a:gd name="T0" fmla="*/ 18 w 37"/>
                          <a:gd name="T1" fmla="*/ 37 h 37"/>
                          <a:gd name="T2" fmla="*/ 30 w 37"/>
                          <a:gd name="T3" fmla="*/ 32 h 37"/>
                          <a:gd name="T4" fmla="*/ 31 w 37"/>
                          <a:gd name="T5" fmla="*/ 31 h 37"/>
                          <a:gd name="T6" fmla="*/ 37 w 37"/>
                          <a:gd name="T7" fmla="*/ 18 h 37"/>
                          <a:gd name="T8" fmla="*/ 32 w 37"/>
                          <a:gd name="T9" fmla="*/ 6 h 37"/>
                          <a:gd name="T10" fmla="*/ 19 w 37"/>
                          <a:gd name="T11" fmla="*/ 0 h 37"/>
                          <a:gd name="T12" fmla="*/ 6 w 37"/>
                          <a:gd name="T13" fmla="*/ 6 h 37"/>
                          <a:gd name="T14" fmla="*/ 6 w 37"/>
                          <a:gd name="T15" fmla="*/ 6 h 37"/>
                          <a:gd name="T16" fmla="*/ 0 w 37"/>
                          <a:gd name="T17" fmla="*/ 19 h 37"/>
                          <a:gd name="T18" fmla="*/ 5 w 37"/>
                          <a:gd name="T19" fmla="*/ 31 h 37"/>
                          <a:gd name="T20" fmla="*/ 18 w 37"/>
                          <a:gd name="T21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7" h="37">
                            <a:moveTo>
                              <a:pt x="18" y="37"/>
                            </a:moveTo>
                            <a:cubicBezTo>
                              <a:pt x="22" y="37"/>
                              <a:pt x="27" y="35"/>
                              <a:pt x="30" y="32"/>
                            </a:cubicBezTo>
                            <a:cubicBezTo>
                              <a:pt x="31" y="31"/>
                              <a:pt x="31" y="31"/>
                              <a:pt x="31" y="31"/>
                            </a:cubicBezTo>
                            <a:cubicBezTo>
                              <a:pt x="34" y="28"/>
                              <a:pt x="36" y="23"/>
                              <a:pt x="37" y="18"/>
                            </a:cubicBezTo>
                            <a:cubicBezTo>
                              <a:pt x="37" y="14"/>
                              <a:pt x="35" y="9"/>
                              <a:pt x="32" y="6"/>
                            </a:cubicBezTo>
                            <a:cubicBezTo>
                              <a:pt x="28" y="3"/>
                              <a:pt x="24" y="0"/>
                              <a:pt x="19" y="0"/>
                            </a:cubicBezTo>
                            <a:cubicBezTo>
                              <a:pt x="14" y="1"/>
                              <a:pt x="10" y="2"/>
                              <a:pt x="6" y="6"/>
                            </a:cubicBezTo>
                            <a:cubicBezTo>
                              <a:pt x="6" y="6"/>
                              <a:pt x="6" y="6"/>
                              <a:pt x="6" y="6"/>
                            </a:cubicBezTo>
                            <a:cubicBezTo>
                              <a:pt x="2" y="9"/>
                              <a:pt x="0" y="14"/>
                              <a:pt x="0" y="19"/>
                            </a:cubicBezTo>
                            <a:cubicBezTo>
                              <a:pt x="0" y="23"/>
                              <a:pt x="2" y="28"/>
                              <a:pt x="5" y="31"/>
                            </a:cubicBezTo>
                            <a:cubicBezTo>
                              <a:pt x="8" y="35"/>
                              <a:pt x="13" y="37"/>
                              <a:pt x="18" y="37"/>
                            </a:cubicBezTo>
                            <a:close/>
                          </a:path>
                        </a:pathLst>
                      </a:custGeom>
                      <a:solidFill>
                        <a:srgbClr val="DDDA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79" name="íślîḍè">
                        <a:extLst>
                          <a:ext uri="{FF2B5EF4-FFF2-40B4-BE49-F238E27FC236}">
                            <a16:creationId xmlns:a16="http://schemas.microsoft.com/office/drawing/2014/main" id="{39BFB0CE-FD15-9946-86AD-F256C4602C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6576122" y="2077878"/>
                        <a:ext cx="728435" cy="641949"/>
                      </a:xfrm>
                      <a:custGeom>
                        <a:avLst/>
                        <a:gdLst>
                          <a:gd name="T0" fmla="*/ 251 w 251"/>
                          <a:gd name="T1" fmla="*/ 0 h 221"/>
                          <a:gd name="T2" fmla="*/ 6 w 251"/>
                          <a:gd name="T3" fmla="*/ 216 h 221"/>
                          <a:gd name="T4" fmla="*/ 6 w 251"/>
                          <a:gd name="T5" fmla="*/ 216 h 221"/>
                          <a:gd name="T6" fmla="*/ 0 w 251"/>
                          <a:gd name="T7" fmla="*/ 221 h 221"/>
                          <a:gd name="T8" fmla="*/ 5 w 251"/>
                          <a:gd name="T9" fmla="*/ 216 h 221"/>
                          <a:gd name="T10" fmla="*/ 251 w 251"/>
                          <a:gd name="T11" fmla="*/ 0 h 221"/>
                          <a:gd name="T12" fmla="*/ 251 w 251"/>
                          <a:gd name="T13" fmla="*/ 0 h 2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51" h="221">
                            <a:moveTo>
                              <a:pt x="251" y="0"/>
                            </a:moveTo>
                            <a:cubicBezTo>
                              <a:pt x="6" y="216"/>
                              <a:pt x="6" y="216"/>
                              <a:pt x="6" y="216"/>
                            </a:cubicBezTo>
                            <a:cubicBezTo>
                              <a:pt x="6" y="216"/>
                              <a:pt x="6" y="216"/>
                              <a:pt x="6" y="216"/>
                            </a:cubicBezTo>
                            <a:cubicBezTo>
                              <a:pt x="0" y="221"/>
                              <a:pt x="0" y="221"/>
                              <a:pt x="0" y="221"/>
                            </a:cubicBezTo>
                            <a:cubicBezTo>
                              <a:pt x="5" y="216"/>
                              <a:pt x="5" y="216"/>
                              <a:pt x="5" y="216"/>
                            </a:cubicBezTo>
                            <a:cubicBezTo>
                              <a:pt x="251" y="0"/>
                              <a:pt x="251" y="0"/>
                              <a:pt x="251" y="0"/>
                            </a:cubicBezTo>
                            <a:cubicBezTo>
                              <a:pt x="251" y="0"/>
                              <a:pt x="251" y="0"/>
                              <a:pt x="251" y="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80" name="ïṡlîḍe">
                        <a:extLst>
                          <a:ext uri="{FF2B5EF4-FFF2-40B4-BE49-F238E27FC236}">
                            <a16:creationId xmlns:a16="http://schemas.microsoft.com/office/drawing/2014/main" id="{47382BF3-2D44-AE40-93B5-57E90F19F72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6680915" y="1461043"/>
                        <a:ext cx="1087660" cy="1363730"/>
                      </a:xfrm>
                      <a:custGeom>
                        <a:avLst/>
                        <a:gdLst>
                          <a:gd name="T0" fmla="*/ 323 w 374"/>
                          <a:gd name="T1" fmla="*/ 0 h 470"/>
                          <a:gd name="T2" fmla="*/ 260 w 374"/>
                          <a:gd name="T3" fmla="*/ 196 h 470"/>
                          <a:gd name="T4" fmla="*/ 14 w 374"/>
                          <a:gd name="T5" fmla="*/ 412 h 470"/>
                          <a:gd name="T6" fmla="*/ 7 w 374"/>
                          <a:gd name="T7" fmla="*/ 418 h 470"/>
                          <a:gd name="T8" fmla="*/ 0 w 374"/>
                          <a:gd name="T9" fmla="*/ 424 h 470"/>
                          <a:gd name="T10" fmla="*/ 40 w 374"/>
                          <a:gd name="T11" fmla="*/ 470 h 470"/>
                          <a:gd name="T12" fmla="*/ 285 w 374"/>
                          <a:gd name="T13" fmla="*/ 254 h 470"/>
                          <a:gd name="T14" fmla="*/ 323 w 374"/>
                          <a:gd name="T15" fmla="*/ 0 h 4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74" h="470">
                            <a:moveTo>
                              <a:pt x="323" y="0"/>
                            </a:moveTo>
                            <a:cubicBezTo>
                              <a:pt x="340" y="69"/>
                              <a:pt x="318" y="145"/>
                              <a:pt x="260" y="196"/>
                            </a:cubicBezTo>
                            <a:cubicBezTo>
                              <a:pt x="14" y="412"/>
                              <a:pt x="14" y="412"/>
                              <a:pt x="14" y="412"/>
                            </a:cubicBezTo>
                            <a:cubicBezTo>
                              <a:pt x="7" y="418"/>
                              <a:pt x="7" y="418"/>
                              <a:pt x="7" y="418"/>
                            </a:cubicBezTo>
                            <a:cubicBezTo>
                              <a:pt x="0" y="424"/>
                              <a:pt x="0" y="424"/>
                              <a:pt x="0" y="424"/>
                            </a:cubicBezTo>
                            <a:cubicBezTo>
                              <a:pt x="40" y="470"/>
                              <a:pt x="40" y="470"/>
                              <a:pt x="40" y="470"/>
                            </a:cubicBezTo>
                            <a:cubicBezTo>
                              <a:pt x="285" y="254"/>
                              <a:pt x="285" y="254"/>
                              <a:pt x="285" y="254"/>
                            </a:cubicBezTo>
                            <a:cubicBezTo>
                              <a:pt x="360" y="188"/>
                              <a:pt x="374" y="80"/>
                              <a:pt x="323" y="0"/>
                            </a:cubicBezTo>
                          </a:path>
                        </a:pathLst>
                      </a:custGeom>
                      <a:solidFill>
                        <a:schemeClr val="accent2">
                          <a:alpha val="60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81" name="îṣļîḓê">
                        <a:extLst>
                          <a:ext uri="{FF2B5EF4-FFF2-40B4-BE49-F238E27FC236}">
                            <a16:creationId xmlns:a16="http://schemas.microsoft.com/office/drawing/2014/main" id="{771F36CF-D799-C742-92DB-77540F01CBA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4699210" y="1988914"/>
                        <a:ext cx="931329" cy="429075"/>
                      </a:xfrm>
                      <a:custGeom>
                        <a:avLst/>
                        <a:gdLst>
                          <a:gd name="T0" fmla="*/ 0 w 321"/>
                          <a:gd name="T1" fmla="*/ 0 h 148"/>
                          <a:gd name="T2" fmla="*/ 43 w 321"/>
                          <a:gd name="T3" fmla="*/ 82 h 148"/>
                          <a:gd name="T4" fmla="*/ 189 w 321"/>
                          <a:gd name="T5" fmla="*/ 148 h 148"/>
                          <a:gd name="T6" fmla="*/ 321 w 321"/>
                          <a:gd name="T7" fmla="*/ 98 h 148"/>
                          <a:gd name="T8" fmla="*/ 189 w 321"/>
                          <a:gd name="T9" fmla="*/ 147 h 148"/>
                          <a:gd name="T10" fmla="*/ 43 w 321"/>
                          <a:gd name="T11" fmla="*/ 82 h 148"/>
                          <a:gd name="T12" fmla="*/ 1 w 321"/>
                          <a:gd name="T13" fmla="*/ 2 h 148"/>
                          <a:gd name="T14" fmla="*/ 0 w 321"/>
                          <a:gd name="T15" fmla="*/ 0 h 1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21" h="148">
                            <a:moveTo>
                              <a:pt x="0" y="0"/>
                            </a:moveTo>
                            <a:cubicBezTo>
                              <a:pt x="7" y="30"/>
                              <a:pt x="21" y="58"/>
                              <a:pt x="43" y="82"/>
                            </a:cubicBezTo>
                            <a:cubicBezTo>
                              <a:pt x="81" y="126"/>
                              <a:pt x="134" y="148"/>
                              <a:pt x="189" y="148"/>
                            </a:cubicBezTo>
                            <a:cubicBezTo>
                              <a:pt x="235" y="148"/>
                              <a:pt x="283" y="131"/>
                              <a:pt x="321" y="98"/>
                            </a:cubicBezTo>
                            <a:cubicBezTo>
                              <a:pt x="283" y="131"/>
                              <a:pt x="236" y="147"/>
                              <a:pt x="189" y="147"/>
                            </a:cubicBezTo>
                            <a:cubicBezTo>
                              <a:pt x="135" y="147"/>
                              <a:pt x="81" y="125"/>
                              <a:pt x="43" y="82"/>
                            </a:cubicBezTo>
                            <a:cubicBezTo>
                              <a:pt x="23" y="58"/>
                              <a:pt x="9" y="31"/>
                              <a:pt x="1" y="2"/>
                            </a:cubicBezTo>
                            <a:cubicBezTo>
                              <a:pt x="1" y="1"/>
                              <a:pt x="1" y="1"/>
                              <a:pt x="0" y="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82" name="ïSľïḋè">
                        <a:extLst>
                          <a:ext uri="{FF2B5EF4-FFF2-40B4-BE49-F238E27FC236}">
                            <a16:creationId xmlns:a16="http://schemas.microsoft.com/office/drawing/2014/main" id="{3EB92F1B-A155-164B-9CED-A44B1B9EC7D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4779321" y="1755725"/>
                        <a:ext cx="1666415" cy="924675"/>
                      </a:xfrm>
                      <a:custGeom>
                        <a:avLst/>
                        <a:gdLst>
                          <a:gd name="T0" fmla="*/ 534 w 574"/>
                          <a:gd name="T1" fmla="*/ 0 h 318"/>
                          <a:gd name="T2" fmla="*/ 295 w 574"/>
                          <a:gd name="T3" fmla="*/ 210 h 318"/>
                          <a:gd name="T4" fmla="*/ 163 w 574"/>
                          <a:gd name="T5" fmla="*/ 260 h 318"/>
                          <a:gd name="T6" fmla="*/ 17 w 574"/>
                          <a:gd name="T7" fmla="*/ 195 h 318"/>
                          <a:gd name="T8" fmla="*/ 0 w 574"/>
                          <a:gd name="T9" fmla="*/ 173 h 318"/>
                          <a:gd name="T10" fmla="*/ 42 w 574"/>
                          <a:gd name="T11" fmla="*/ 253 h 318"/>
                          <a:gd name="T12" fmla="*/ 188 w 574"/>
                          <a:gd name="T13" fmla="*/ 318 h 318"/>
                          <a:gd name="T14" fmla="*/ 320 w 574"/>
                          <a:gd name="T15" fmla="*/ 269 h 318"/>
                          <a:gd name="T16" fmla="*/ 320 w 574"/>
                          <a:gd name="T17" fmla="*/ 269 h 318"/>
                          <a:gd name="T18" fmla="*/ 566 w 574"/>
                          <a:gd name="T19" fmla="*/ 53 h 318"/>
                          <a:gd name="T20" fmla="*/ 568 w 574"/>
                          <a:gd name="T21" fmla="*/ 51 h 318"/>
                          <a:gd name="T22" fmla="*/ 574 w 574"/>
                          <a:gd name="T23" fmla="*/ 46 h 318"/>
                          <a:gd name="T24" fmla="*/ 534 w 574"/>
                          <a:gd name="T25" fmla="*/ 0 h 3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574" h="318">
                            <a:moveTo>
                              <a:pt x="534" y="0"/>
                            </a:moveTo>
                            <a:cubicBezTo>
                              <a:pt x="295" y="210"/>
                              <a:pt x="295" y="210"/>
                              <a:pt x="295" y="210"/>
                            </a:cubicBezTo>
                            <a:cubicBezTo>
                              <a:pt x="257" y="244"/>
                              <a:pt x="210" y="260"/>
                              <a:pt x="163" y="260"/>
                            </a:cubicBezTo>
                            <a:cubicBezTo>
                              <a:pt x="109" y="260"/>
                              <a:pt x="55" y="238"/>
                              <a:pt x="17" y="195"/>
                            </a:cubicBezTo>
                            <a:cubicBezTo>
                              <a:pt x="11" y="188"/>
                              <a:pt x="5" y="180"/>
                              <a:pt x="0" y="173"/>
                            </a:cubicBezTo>
                            <a:cubicBezTo>
                              <a:pt x="8" y="202"/>
                              <a:pt x="22" y="229"/>
                              <a:pt x="42" y="253"/>
                            </a:cubicBezTo>
                            <a:cubicBezTo>
                              <a:pt x="80" y="296"/>
                              <a:pt x="134" y="318"/>
                              <a:pt x="188" y="318"/>
                            </a:cubicBezTo>
                            <a:cubicBezTo>
                              <a:pt x="235" y="318"/>
                              <a:pt x="282" y="302"/>
                              <a:pt x="320" y="269"/>
                            </a:cubicBezTo>
                            <a:cubicBezTo>
                              <a:pt x="320" y="269"/>
                              <a:pt x="320" y="269"/>
                              <a:pt x="320" y="269"/>
                            </a:cubicBezTo>
                            <a:cubicBezTo>
                              <a:pt x="566" y="53"/>
                              <a:pt x="566" y="53"/>
                              <a:pt x="566" y="53"/>
                            </a:cubicBezTo>
                            <a:cubicBezTo>
                              <a:pt x="568" y="51"/>
                              <a:pt x="568" y="51"/>
                              <a:pt x="568" y="51"/>
                            </a:cubicBezTo>
                            <a:cubicBezTo>
                              <a:pt x="574" y="46"/>
                              <a:pt x="574" y="46"/>
                              <a:pt x="574" y="46"/>
                            </a:cubicBezTo>
                            <a:cubicBezTo>
                              <a:pt x="534" y="0"/>
                              <a:pt x="534" y="0"/>
                              <a:pt x="534" y="0"/>
                            </a:cubicBezTo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72" name="组合 193">
                      <a:extLst>
                        <a:ext uri="{FF2B5EF4-FFF2-40B4-BE49-F238E27FC236}">
                          <a16:creationId xmlns:a16="http://schemas.microsoft.com/office/drawing/2014/main" id="{72B40439-7DB0-184C-9FAC-A0CDB45C4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0776" y="1559487"/>
                      <a:ext cx="709272" cy="476281"/>
                      <a:chOff x="7380200" y="1566295"/>
                      <a:chExt cx="709272" cy="476281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3" name="文本框 343">
                            <a:extLst>
                              <a:ext uri="{FF2B5EF4-FFF2-40B4-BE49-F238E27FC236}">
                                <a16:creationId xmlns:a16="http://schemas.microsoft.com/office/drawing/2014/main" id="{AFACBBE1-1FFA-7649-9DC7-7BDB1BA489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58509" y="1566295"/>
                            <a:ext cx="590290" cy="37228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819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19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altLang="zh-CN" sz="1819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1212" b="1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4" name="文本框 34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458509" y="1566295"/>
                            <a:ext cx="590290" cy="372281"/>
                          </a:xfrm>
                          <a:prstGeom prst="rect">
                            <a:avLst/>
                          </a:prstGeom>
                          <a:blipFill>
                            <a:blip r:embed="rId19"/>
                            <a:stretch>
                              <a:fillRect b="-327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74" name="右箭头 654">
                        <a:extLst>
                          <a:ext uri="{FF2B5EF4-FFF2-40B4-BE49-F238E27FC236}">
                            <a16:creationId xmlns:a16="http://schemas.microsoft.com/office/drawing/2014/main" id="{6D63CBE4-584D-1840-AA35-EEF3BCAC38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80200" y="1851619"/>
                        <a:ext cx="709272" cy="190957"/>
                      </a:xfrm>
                      <a:prstGeom prst="rightArrow">
                        <a:avLst/>
                      </a:prstGeom>
                      <a:solidFill>
                        <a:srgbClr val="EC925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267" name="任意多边形 592">
                    <a:extLst>
                      <a:ext uri="{FF2B5EF4-FFF2-40B4-BE49-F238E27FC236}">
                        <a16:creationId xmlns:a16="http://schemas.microsoft.com/office/drawing/2014/main" id="{AE391578-BB45-9442-AAF3-A7217BBB6565}"/>
                      </a:ext>
                    </a:extLst>
                  </p:cNvPr>
                  <p:cNvSpPr/>
                  <p:nvPr/>
                </p:nvSpPr>
                <p:spPr>
                  <a:xfrm rot="11298040">
                    <a:off x="8135364" y="1587035"/>
                    <a:ext cx="1564617" cy="662106"/>
                  </a:xfrm>
                  <a:custGeom>
                    <a:avLst/>
                    <a:gdLst>
                      <a:gd name="connsiteX0" fmla="*/ 471653 w 1235726"/>
                      <a:gd name="connsiteY0" fmla="*/ 49875 h 529615"/>
                      <a:gd name="connsiteX1" fmla="*/ 1088873 w 1235726"/>
                      <a:gd name="connsiteY1" fmla="*/ 19395 h 529615"/>
                      <a:gd name="connsiteX2" fmla="*/ 1203173 w 1235726"/>
                      <a:gd name="connsiteY2" fmla="*/ 347055 h 529615"/>
                      <a:gd name="connsiteX3" fmla="*/ 624053 w 1235726"/>
                      <a:gd name="connsiteY3" fmla="*/ 476595 h 529615"/>
                      <a:gd name="connsiteX4" fmla="*/ 98273 w 1235726"/>
                      <a:gd name="connsiteY4" fmla="*/ 507075 h 529615"/>
                      <a:gd name="connsiteX5" fmla="*/ 29693 w 1235726"/>
                      <a:gd name="connsiteY5" fmla="*/ 148935 h 529615"/>
                      <a:gd name="connsiteX6" fmla="*/ 471653 w 1235726"/>
                      <a:gd name="connsiteY6" fmla="*/ 49875 h 529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5726" h="529615">
                        <a:moveTo>
                          <a:pt x="471653" y="49875"/>
                        </a:moveTo>
                        <a:cubicBezTo>
                          <a:pt x="648183" y="28285"/>
                          <a:pt x="966953" y="-30135"/>
                          <a:pt x="1088873" y="19395"/>
                        </a:cubicBezTo>
                        <a:cubicBezTo>
                          <a:pt x="1210793" y="68925"/>
                          <a:pt x="1280643" y="270855"/>
                          <a:pt x="1203173" y="347055"/>
                        </a:cubicBezTo>
                        <a:cubicBezTo>
                          <a:pt x="1125703" y="423255"/>
                          <a:pt x="808203" y="449925"/>
                          <a:pt x="624053" y="476595"/>
                        </a:cubicBezTo>
                        <a:cubicBezTo>
                          <a:pt x="439903" y="503265"/>
                          <a:pt x="197333" y="561685"/>
                          <a:pt x="98273" y="507075"/>
                        </a:cubicBezTo>
                        <a:cubicBezTo>
                          <a:pt x="-787" y="452465"/>
                          <a:pt x="-27457" y="223865"/>
                          <a:pt x="29693" y="148935"/>
                        </a:cubicBezTo>
                        <a:cubicBezTo>
                          <a:pt x="86843" y="74005"/>
                          <a:pt x="295123" y="71465"/>
                          <a:pt x="471653" y="49875"/>
                        </a:cubicBezTo>
                        <a:close/>
                      </a:path>
                    </a:pathLst>
                  </a:custGeom>
                  <a:solidFill>
                    <a:srgbClr val="FBE5D6"/>
                  </a:solidFill>
                  <a:ln w="254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8" name="椭圆 604">
                        <a:extLst>
                          <a:ext uri="{FF2B5EF4-FFF2-40B4-BE49-F238E27FC236}">
                            <a16:creationId xmlns:a16="http://schemas.microsoft.com/office/drawing/2014/main" id="{7DC5B8C9-0EFC-5E49-88AA-11D2E0F489B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487368" y="1830782"/>
                        <a:ext cx="297828" cy="29782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5" name="椭圆 60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7368" y="1830782"/>
                        <a:ext cx="297828" cy="297828"/>
                      </a:xfrm>
                      <a:prstGeom prst="ellipse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9" name="椭圆 597">
                        <a:extLst>
                          <a:ext uri="{FF2B5EF4-FFF2-40B4-BE49-F238E27FC236}">
                            <a16:creationId xmlns:a16="http://schemas.microsoft.com/office/drawing/2014/main" id="{04C6B362-B1CC-9C4A-ACE6-BC77E23E43E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050147" y="1830782"/>
                        <a:ext cx="297828" cy="29782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8" name="椭圆 59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50147" y="1830782"/>
                        <a:ext cx="297828" cy="297828"/>
                      </a:xfrm>
                      <a:prstGeom prst="ellipse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60" name="组合 329">
                  <a:extLst>
                    <a:ext uri="{FF2B5EF4-FFF2-40B4-BE49-F238E27FC236}">
                      <a16:creationId xmlns:a16="http://schemas.microsoft.com/office/drawing/2014/main" id="{824CD7DD-9DDB-1F48-8684-301915567433}"/>
                    </a:ext>
                  </a:extLst>
                </p:cNvPr>
                <p:cNvGrpSpPr/>
                <p:nvPr/>
              </p:nvGrpSpPr>
              <p:grpSpPr>
                <a:xfrm>
                  <a:off x="8552654" y="1717201"/>
                  <a:ext cx="162660" cy="80185"/>
                  <a:chOff x="5938237" y="3148660"/>
                  <a:chExt cx="255600" cy="126000"/>
                </a:xfrm>
              </p:grpSpPr>
              <p:sp>
                <p:nvSpPr>
                  <p:cNvPr id="264" name="矩形 331">
                    <a:extLst>
                      <a:ext uri="{FF2B5EF4-FFF2-40B4-BE49-F238E27FC236}">
                        <a16:creationId xmlns:a16="http://schemas.microsoft.com/office/drawing/2014/main" id="{CB5792D1-62D2-1349-8390-3506F8F4FFC5}"/>
                      </a:ext>
                    </a:extLst>
                  </p:cNvPr>
                  <p:cNvSpPr/>
                  <p:nvPr/>
                </p:nvSpPr>
                <p:spPr>
                  <a:xfrm>
                    <a:off x="6067836" y="3148660"/>
                    <a:ext cx="126001" cy="126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65" name="矩形 332">
                    <a:extLst>
                      <a:ext uri="{FF2B5EF4-FFF2-40B4-BE49-F238E27FC236}">
                        <a16:creationId xmlns:a16="http://schemas.microsoft.com/office/drawing/2014/main" id="{20C4E3FF-87A8-BA4D-B9D5-D7EB6A74FC15}"/>
                      </a:ext>
                    </a:extLst>
                  </p:cNvPr>
                  <p:cNvSpPr/>
                  <p:nvPr/>
                </p:nvSpPr>
                <p:spPr>
                  <a:xfrm>
                    <a:off x="5938237" y="3148660"/>
                    <a:ext cx="126000" cy="126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261" name="组合 334">
                  <a:extLst>
                    <a:ext uri="{FF2B5EF4-FFF2-40B4-BE49-F238E27FC236}">
                      <a16:creationId xmlns:a16="http://schemas.microsoft.com/office/drawing/2014/main" id="{03090E78-D8F2-6041-BDA0-5938CC24BC3B}"/>
                    </a:ext>
                  </a:extLst>
                </p:cNvPr>
                <p:cNvGrpSpPr/>
                <p:nvPr/>
              </p:nvGrpSpPr>
              <p:grpSpPr>
                <a:xfrm>
                  <a:off x="9115387" y="1717201"/>
                  <a:ext cx="162660" cy="80185"/>
                  <a:chOff x="5938237" y="3148660"/>
                  <a:chExt cx="255600" cy="126000"/>
                </a:xfrm>
              </p:grpSpPr>
              <p:sp>
                <p:nvSpPr>
                  <p:cNvPr id="262" name="矩形 336">
                    <a:extLst>
                      <a:ext uri="{FF2B5EF4-FFF2-40B4-BE49-F238E27FC236}">
                        <a16:creationId xmlns:a16="http://schemas.microsoft.com/office/drawing/2014/main" id="{BB1F1338-612D-7442-B3B9-CCAD92CFD537}"/>
                      </a:ext>
                    </a:extLst>
                  </p:cNvPr>
                  <p:cNvSpPr/>
                  <p:nvPr/>
                </p:nvSpPr>
                <p:spPr>
                  <a:xfrm>
                    <a:off x="6067836" y="3148660"/>
                    <a:ext cx="126001" cy="126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63" name="矩形 337">
                    <a:extLst>
                      <a:ext uri="{FF2B5EF4-FFF2-40B4-BE49-F238E27FC236}">
                        <a16:creationId xmlns:a16="http://schemas.microsoft.com/office/drawing/2014/main" id="{B7C0A3E9-9AE1-114A-A20C-233ABE320495}"/>
                      </a:ext>
                    </a:extLst>
                  </p:cNvPr>
                  <p:cNvSpPr/>
                  <p:nvPr/>
                </p:nvSpPr>
                <p:spPr>
                  <a:xfrm>
                    <a:off x="5938237" y="3148660"/>
                    <a:ext cx="126000" cy="126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4" name="组合 218">
                <a:extLst>
                  <a:ext uri="{FF2B5EF4-FFF2-40B4-BE49-F238E27FC236}">
                    <a16:creationId xmlns:a16="http://schemas.microsoft.com/office/drawing/2014/main" id="{E62B0EEE-41DF-9B46-B3F5-805071CF8F87}"/>
                  </a:ext>
                </a:extLst>
              </p:cNvPr>
              <p:cNvGrpSpPr/>
              <p:nvPr/>
            </p:nvGrpSpPr>
            <p:grpSpPr>
              <a:xfrm>
                <a:off x="5522882" y="356981"/>
                <a:ext cx="4424622" cy="1099402"/>
                <a:chOff x="5406706" y="333255"/>
                <a:chExt cx="4424622" cy="1099402"/>
              </a:xfrm>
            </p:grpSpPr>
            <p:grpSp>
              <p:nvGrpSpPr>
                <p:cNvPr id="196" name="组合 547">
                  <a:extLst>
                    <a:ext uri="{FF2B5EF4-FFF2-40B4-BE49-F238E27FC236}">
                      <a16:creationId xmlns:a16="http://schemas.microsoft.com/office/drawing/2014/main" id="{C868C0C0-051A-4145-AE08-C8003DCDEFF9}"/>
                    </a:ext>
                  </a:extLst>
                </p:cNvPr>
                <p:cNvGrpSpPr/>
                <p:nvPr/>
              </p:nvGrpSpPr>
              <p:grpSpPr>
                <a:xfrm>
                  <a:off x="5406706" y="333255"/>
                  <a:ext cx="1934848" cy="1099402"/>
                  <a:chOff x="5406706" y="267084"/>
                  <a:chExt cx="1934848" cy="1099402"/>
                </a:xfrm>
              </p:grpSpPr>
              <p:grpSp>
                <p:nvGrpSpPr>
                  <p:cNvPr id="223" name="组合 124">
                    <a:extLst>
                      <a:ext uri="{FF2B5EF4-FFF2-40B4-BE49-F238E27FC236}">
                        <a16:creationId xmlns:a16="http://schemas.microsoft.com/office/drawing/2014/main" id="{0278FA67-33CB-774F-82BC-ACE426F70E6E}"/>
                      </a:ext>
                    </a:extLst>
                  </p:cNvPr>
                  <p:cNvGrpSpPr/>
                  <p:nvPr/>
                </p:nvGrpSpPr>
                <p:grpSpPr>
                  <a:xfrm>
                    <a:off x="5406706" y="267084"/>
                    <a:ext cx="1934848" cy="1099402"/>
                    <a:chOff x="5407979" y="235379"/>
                    <a:chExt cx="1934848" cy="1099402"/>
                  </a:xfrm>
                </p:grpSpPr>
                <p:sp>
                  <p:nvSpPr>
                    <p:cNvPr id="251" name="îşḷîḍè">
                      <a:extLst>
                        <a:ext uri="{FF2B5EF4-FFF2-40B4-BE49-F238E27FC236}">
                          <a16:creationId xmlns:a16="http://schemas.microsoft.com/office/drawing/2014/main" id="{71F5C772-FE62-F14E-A2C3-5E044411F15A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6304576" y="246268"/>
                      <a:ext cx="1038251" cy="996278"/>
                    </a:xfrm>
                    <a:custGeom>
                      <a:avLst/>
                      <a:gdLst>
                        <a:gd name="T0" fmla="*/ 0 w 602"/>
                        <a:gd name="T1" fmla="*/ 295 h 588"/>
                        <a:gd name="T2" fmla="*/ 253 w 602"/>
                        <a:gd name="T3" fmla="*/ 73 h 588"/>
                        <a:gd name="T4" fmla="*/ 531 w 602"/>
                        <a:gd name="T5" fmla="*/ 88 h 588"/>
                        <a:gd name="T6" fmla="*/ 510 w 602"/>
                        <a:gd name="T7" fmla="*/ 366 h 588"/>
                        <a:gd name="T8" fmla="*/ 257 w 602"/>
                        <a:gd name="T9" fmla="*/ 588 h 588"/>
                        <a:gd name="T10" fmla="*/ 0 w 602"/>
                        <a:gd name="T11" fmla="*/ 295 h 5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02" h="588">
                          <a:moveTo>
                            <a:pt x="0" y="295"/>
                          </a:moveTo>
                          <a:cubicBezTo>
                            <a:pt x="253" y="73"/>
                            <a:pt x="253" y="73"/>
                            <a:pt x="253" y="73"/>
                          </a:cubicBezTo>
                          <a:cubicBezTo>
                            <a:pt x="335" y="0"/>
                            <a:pt x="460" y="7"/>
                            <a:pt x="531" y="88"/>
                          </a:cubicBezTo>
                          <a:cubicBezTo>
                            <a:pt x="602" y="169"/>
                            <a:pt x="593" y="293"/>
                            <a:pt x="510" y="366"/>
                          </a:cubicBezTo>
                          <a:cubicBezTo>
                            <a:pt x="257" y="588"/>
                            <a:pt x="257" y="588"/>
                            <a:pt x="257" y="588"/>
                          </a:cubicBezTo>
                          <a:cubicBezTo>
                            <a:pt x="0" y="295"/>
                            <a:pt x="0" y="295"/>
                            <a:pt x="0" y="295"/>
                          </a:cubicBezTo>
                        </a:path>
                      </a:pathLst>
                    </a:custGeom>
                    <a:solidFill>
                      <a:srgbClr val="0070C0">
                        <a:alpha val="20000"/>
                      </a:srgbClr>
                    </a:solidFill>
                    <a:ln w="63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endParaRPr sz="1364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52" name="i$ḷîḑé">
                      <a:extLst>
                        <a:ext uri="{FF2B5EF4-FFF2-40B4-BE49-F238E27FC236}">
                          <a16:creationId xmlns:a16="http://schemas.microsoft.com/office/drawing/2014/main" id="{70A6190A-F1C1-5F48-B6BD-5A37EE4E422E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5535482" y="235379"/>
                      <a:ext cx="1042206" cy="996278"/>
                    </a:xfrm>
                    <a:custGeom>
                      <a:avLst/>
                      <a:gdLst>
                        <a:gd name="T0" fmla="*/ 345 w 603"/>
                        <a:gd name="T1" fmla="*/ 0 h 588"/>
                        <a:gd name="T2" fmla="*/ 92 w 603"/>
                        <a:gd name="T3" fmla="*/ 222 h 588"/>
                        <a:gd name="T4" fmla="*/ 71 w 603"/>
                        <a:gd name="T5" fmla="*/ 500 h 588"/>
                        <a:gd name="T6" fmla="*/ 350 w 603"/>
                        <a:gd name="T7" fmla="*/ 515 h 588"/>
                        <a:gd name="T8" fmla="*/ 603 w 603"/>
                        <a:gd name="T9" fmla="*/ 293 h 588"/>
                        <a:gd name="T10" fmla="*/ 345 w 603"/>
                        <a:gd name="T11" fmla="*/ 0 h 5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03" h="588">
                          <a:moveTo>
                            <a:pt x="345" y="0"/>
                          </a:moveTo>
                          <a:cubicBezTo>
                            <a:pt x="92" y="222"/>
                            <a:pt x="92" y="222"/>
                            <a:pt x="92" y="222"/>
                          </a:cubicBezTo>
                          <a:cubicBezTo>
                            <a:pt x="10" y="294"/>
                            <a:pt x="0" y="419"/>
                            <a:pt x="71" y="500"/>
                          </a:cubicBezTo>
                          <a:cubicBezTo>
                            <a:pt x="142" y="581"/>
                            <a:pt x="267" y="588"/>
                            <a:pt x="350" y="515"/>
                          </a:cubicBezTo>
                          <a:cubicBezTo>
                            <a:pt x="603" y="293"/>
                            <a:pt x="603" y="293"/>
                            <a:pt x="603" y="293"/>
                          </a:cubicBezTo>
                          <a:cubicBezTo>
                            <a:pt x="345" y="0"/>
                            <a:pt x="345" y="0"/>
                            <a:pt x="345" y="0"/>
                          </a:cubicBezTo>
                        </a:path>
                      </a:pathLst>
                    </a:custGeom>
                    <a:solidFill>
                      <a:schemeClr val="bg1">
                        <a:lumMod val="85000"/>
                        <a:alpha val="20000"/>
                      </a:schemeClr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 anchor="ctr"/>
                    <a:lstStyle/>
                    <a:p>
                      <a:pPr algn="ctr"/>
                      <a:endParaRPr sz="1364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53" name="îṩḷiḍé">
                      <a:extLst>
                        <a:ext uri="{FF2B5EF4-FFF2-40B4-BE49-F238E27FC236}">
                          <a16:creationId xmlns:a16="http://schemas.microsoft.com/office/drawing/2014/main" id="{606E7ECB-9FE2-564C-864D-40211A571E5A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5677504" y="370305"/>
                      <a:ext cx="207650" cy="339861"/>
                    </a:xfrm>
                    <a:custGeom>
                      <a:avLst/>
                      <a:gdLst>
                        <a:gd name="T0" fmla="*/ 43 w 121"/>
                        <a:gd name="T1" fmla="*/ 170 h 201"/>
                        <a:gd name="T2" fmla="*/ 101 w 121"/>
                        <a:gd name="T3" fmla="*/ 44 h 201"/>
                        <a:gd name="T4" fmla="*/ 77 w 121"/>
                        <a:gd name="T5" fmla="*/ 15 h 201"/>
                        <a:gd name="T6" fmla="*/ 6 w 121"/>
                        <a:gd name="T7" fmla="*/ 176 h 201"/>
                        <a:gd name="T8" fmla="*/ 43 w 121"/>
                        <a:gd name="T9" fmla="*/ 170 h 2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1" h="201">
                          <a:moveTo>
                            <a:pt x="43" y="170"/>
                          </a:moveTo>
                          <a:cubicBezTo>
                            <a:pt x="39" y="121"/>
                            <a:pt x="62" y="73"/>
                            <a:pt x="101" y="44"/>
                          </a:cubicBezTo>
                          <a:cubicBezTo>
                            <a:pt x="121" y="29"/>
                            <a:pt x="97" y="0"/>
                            <a:pt x="77" y="15"/>
                          </a:cubicBezTo>
                          <a:cubicBezTo>
                            <a:pt x="26" y="52"/>
                            <a:pt x="0" y="115"/>
                            <a:pt x="6" y="176"/>
                          </a:cubicBezTo>
                          <a:cubicBezTo>
                            <a:pt x="8" y="201"/>
                            <a:pt x="46" y="194"/>
                            <a:pt x="43" y="170"/>
                          </a:cubicBezTo>
                          <a:close/>
                        </a:path>
                      </a:pathLst>
                    </a:custGeom>
                    <a:solidFill>
                      <a:srgbClr val="DDDA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1364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54" name="îṧ1íḋê">
                      <a:extLst>
                        <a:ext uri="{FF2B5EF4-FFF2-40B4-BE49-F238E27FC236}">
                          <a16:creationId xmlns:a16="http://schemas.microsoft.com/office/drawing/2014/main" id="{0DEA5523-BB20-8144-B6C9-A2A2C0215888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5569940" y="629855"/>
                      <a:ext cx="65262" cy="62146"/>
                    </a:xfrm>
                    <a:custGeom>
                      <a:avLst/>
                      <a:gdLst>
                        <a:gd name="T0" fmla="*/ 18 w 37"/>
                        <a:gd name="T1" fmla="*/ 37 h 37"/>
                        <a:gd name="T2" fmla="*/ 30 w 37"/>
                        <a:gd name="T3" fmla="*/ 32 h 37"/>
                        <a:gd name="T4" fmla="*/ 31 w 37"/>
                        <a:gd name="T5" fmla="*/ 31 h 37"/>
                        <a:gd name="T6" fmla="*/ 37 w 37"/>
                        <a:gd name="T7" fmla="*/ 18 h 37"/>
                        <a:gd name="T8" fmla="*/ 32 w 37"/>
                        <a:gd name="T9" fmla="*/ 6 h 37"/>
                        <a:gd name="T10" fmla="*/ 19 w 37"/>
                        <a:gd name="T11" fmla="*/ 0 h 37"/>
                        <a:gd name="T12" fmla="*/ 6 w 37"/>
                        <a:gd name="T13" fmla="*/ 6 h 37"/>
                        <a:gd name="T14" fmla="*/ 6 w 37"/>
                        <a:gd name="T15" fmla="*/ 6 h 37"/>
                        <a:gd name="T16" fmla="*/ 0 w 37"/>
                        <a:gd name="T17" fmla="*/ 19 h 37"/>
                        <a:gd name="T18" fmla="*/ 5 w 37"/>
                        <a:gd name="T19" fmla="*/ 31 h 37"/>
                        <a:gd name="T20" fmla="*/ 18 w 37"/>
                        <a:gd name="T21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7" h="37">
                          <a:moveTo>
                            <a:pt x="18" y="37"/>
                          </a:moveTo>
                          <a:cubicBezTo>
                            <a:pt x="22" y="37"/>
                            <a:pt x="27" y="35"/>
                            <a:pt x="30" y="32"/>
                          </a:cubicBezTo>
                          <a:cubicBezTo>
                            <a:pt x="31" y="31"/>
                            <a:pt x="31" y="31"/>
                            <a:pt x="31" y="31"/>
                          </a:cubicBezTo>
                          <a:cubicBezTo>
                            <a:pt x="34" y="28"/>
                            <a:pt x="36" y="23"/>
                            <a:pt x="37" y="18"/>
                          </a:cubicBezTo>
                          <a:cubicBezTo>
                            <a:pt x="37" y="14"/>
                            <a:pt x="35" y="9"/>
                            <a:pt x="32" y="6"/>
                          </a:cubicBezTo>
                          <a:cubicBezTo>
                            <a:pt x="28" y="3"/>
                            <a:pt x="24" y="0"/>
                            <a:pt x="19" y="0"/>
                          </a:cubicBezTo>
                          <a:cubicBezTo>
                            <a:pt x="14" y="1"/>
                            <a:pt x="10" y="2"/>
                            <a:pt x="6" y="6"/>
                          </a:cubicBezTo>
                          <a:cubicBezTo>
                            <a:pt x="6" y="6"/>
                            <a:pt x="6" y="6"/>
                            <a:pt x="6" y="6"/>
                          </a:cubicBezTo>
                          <a:cubicBezTo>
                            <a:pt x="2" y="9"/>
                            <a:pt x="0" y="14"/>
                            <a:pt x="0" y="19"/>
                          </a:cubicBezTo>
                          <a:cubicBezTo>
                            <a:pt x="0" y="23"/>
                            <a:pt x="2" y="28"/>
                            <a:pt x="5" y="31"/>
                          </a:cubicBezTo>
                          <a:cubicBezTo>
                            <a:pt x="8" y="35"/>
                            <a:pt x="13" y="37"/>
                            <a:pt x="18" y="37"/>
                          </a:cubicBezTo>
                          <a:close/>
                        </a:path>
                      </a:pathLst>
                    </a:custGeom>
                    <a:solidFill>
                      <a:srgbClr val="DDDA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1364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55" name="íślîḍè">
                      <a:extLst>
                        <a:ext uri="{FF2B5EF4-FFF2-40B4-BE49-F238E27FC236}">
                          <a16:creationId xmlns:a16="http://schemas.microsoft.com/office/drawing/2014/main" id="{703D025D-082E-4F4E-B619-02FBB2C77D66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6508999" y="882543"/>
                      <a:ext cx="433100" cy="374817"/>
                    </a:xfrm>
                    <a:custGeom>
                      <a:avLst/>
                      <a:gdLst>
                        <a:gd name="T0" fmla="*/ 251 w 251"/>
                        <a:gd name="T1" fmla="*/ 0 h 221"/>
                        <a:gd name="T2" fmla="*/ 6 w 251"/>
                        <a:gd name="T3" fmla="*/ 216 h 221"/>
                        <a:gd name="T4" fmla="*/ 6 w 251"/>
                        <a:gd name="T5" fmla="*/ 216 h 221"/>
                        <a:gd name="T6" fmla="*/ 0 w 251"/>
                        <a:gd name="T7" fmla="*/ 221 h 221"/>
                        <a:gd name="T8" fmla="*/ 5 w 251"/>
                        <a:gd name="T9" fmla="*/ 216 h 221"/>
                        <a:gd name="T10" fmla="*/ 251 w 251"/>
                        <a:gd name="T11" fmla="*/ 0 h 221"/>
                        <a:gd name="T12" fmla="*/ 251 w 251"/>
                        <a:gd name="T13" fmla="*/ 0 h 2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51" h="221">
                          <a:moveTo>
                            <a:pt x="251" y="0"/>
                          </a:moveTo>
                          <a:cubicBezTo>
                            <a:pt x="6" y="216"/>
                            <a:pt x="6" y="216"/>
                            <a:pt x="6" y="216"/>
                          </a:cubicBezTo>
                          <a:cubicBezTo>
                            <a:pt x="6" y="216"/>
                            <a:pt x="6" y="216"/>
                            <a:pt x="6" y="216"/>
                          </a:cubicBezTo>
                          <a:cubicBezTo>
                            <a:pt x="0" y="221"/>
                            <a:pt x="0" y="221"/>
                            <a:pt x="0" y="221"/>
                          </a:cubicBezTo>
                          <a:cubicBezTo>
                            <a:pt x="5" y="216"/>
                            <a:pt x="5" y="216"/>
                            <a:pt x="5" y="216"/>
                          </a:cubicBezTo>
                          <a:cubicBezTo>
                            <a:pt x="251" y="0"/>
                            <a:pt x="251" y="0"/>
                            <a:pt x="251" y="0"/>
                          </a:cubicBezTo>
                          <a:cubicBezTo>
                            <a:pt x="251" y="0"/>
                            <a:pt x="251" y="0"/>
                            <a:pt x="251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1364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56" name="ïṡlîḍe">
                      <a:extLst>
                        <a:ext uri="{FF2B5EF4-FFF2-40B4-BE49-F238E27FC236}">
                          <a16:creationId xmlns:a16="http://schemas.microsoft.com/office/drawing/2014/main" id="{2E115264-F558-4A4F-AA81-09E83396A2E2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6584304" y="538535"/>
                      <a:ext cx="646682" cy="796246"/>
                    </a:xfrm>
                    <a:custGeom>
                      <a:avLst/>
                      <a:gdLst>
                        <a:gd name="T0" fmla="*/ 323 w 374"/>
                        <a:gd name="T1" fmla="*/ 0 h 470"/>
                        <a:gd name="T2" fmla="*/ 260 w 374"/>
                        <a:gd name="T3" fmla="*/ 196 h 470"/>
                        <a:gd name="T4" fmla="*/ 14 w 374"/>
                        <a:gd name="T5" fmla="*/ 412 h 470"/>
                        <a:gd name="T6" fmla="*/ 7 w 374"/>
                        <a:gd name="T7" fmla="*/ 418 h 470"/>
                        <a:gd name="T8" fmla="*/ 0 w 374"/>
                        <a:gd name="T9" fmla="*/ 424 h 470"/>
                        <a:gd name="T10" fmla="*/ 40 w 374"/>
                        <a:gd name="T11" fmla="*/ 470 h 470"/>
                        <a:gd name="T12" fmla="*/ 285 w 374"/>
                        <a:gd name="T13" fmla="*/ 254 h 470"/>
                        <a:gd name="T14" fmla="*/ 323 w 374"/>
                        <a:gd name="T15" fmla="*/ 0 h 4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74" h="470">
                          <a:moveTo>
                            <a:pt x="323" y="0"/>
                          </a:moveTo>
                          <a:cubicBezTo>
                            <a:pt x="340" y="69"/>
                            <a:pt x="318" y="145"/>
                            <a:pt x="260" y="196"/>
                          </a:cubicBezTo>
                          <a:cubicBezTo>
                            <a:pt x="14" y="412"/>
                            <a:pt x="14" y="412"/>
                            <a:pt x="14" y="412"/>
                          </a:cubicBezTo>
                          <a:cubicBezTo>
                            <a:pt x="7" y="418"/>
                            <a:pt x="7" y="418"/>
                            <a:pt x="7" y="418"/>
                          </a:cubicBezTo>
                          <a:cubicBezTo>
                            <a:pt x="0" y="424"/>
                            <a:pt x="0" y="424"/>
                            <a:pt x="0" y="424"/>
                          </a:cubicBezTo>
                          <a:cubicBezTo>
                            <a:pt x="40" y="470"/>
                            <a:pt x="40" y="470"/>
                            <a:pt x="40" y="470"/>
                          </a:cubicBezTo>
                          <a:cubicBezTo>
                            <a:pt x="285" y="254"/>
                            <a:pt x="285" y="254"/>
                            <a:pt x="285" y="254"/>
                          </a:cubicBezTo>
                          <a:cubicBezTo>
                            <a:pt x="360" y="188"/>
                            <a:pt x="374" y="80"/>
                            <a:pt x="323" y="0"/>
                          </a:cubicBezTo>
                        </a:path>
                      </a:pathLst>
                    </a:cu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1364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57" name="îṣļîḓê">
                      <a:extLst>
                        <a:ext uri="{FF2B5EF4-FFF2-40B4-BE49-F238E27FC236}">
                          <a16:creationId xmlns:a16="http://schemas.microsoft.com/office/drawing/2014/main" id="{0352FFE4-A147-E843-81BE-9E9D1E15693F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5407979" y="734218"/>
                      <a:ext cx="553734" cy="250525"/>
                    </a:xfrm>
                    <a:custGeom>
                      <a:avLst/>
                      <a:gdLst>
                        <a:gd name="T0" fmla="*/ 0 w 321"/>
                        <a:gd name="T1" fmla="*/ 0 h 148"/>
                        <a:gd name="T2" fmla="*/ 43 w 321"/>
                        <a:gd name="T3" fmla="*/ 82 h 148"/>
                        <a:gd name="T4" fmla="*/ 189 w 321"/>
                        <a:gd name="T5" fmla="*/ 148 h 148"/>
                        <a:gd name="T6" fmla="*/ 321 w 321"/>
                        <a:gd name="T7" fmla="*/ 98 h 148"/>
                        <a:gd name="T8" fmla="*/ 189 w 321"/>
                        <a:gd name="T9" fmla="*/ 147 h 148"/>
                        <a:gd name="T10" fmla="*/ 43 w 321"/>
                        <a:gd name="T11" fmla="*/ 82 h 148"/>
                        <a:gd name="T12" fmla="*/ 1 w 321"/>
                        <a:gd name="T13" fmla="*/ 2 h 148"/>
                        <a:gd name="T14" fmla="*/ 0 w 321"/>
                        <a:gd name="T15" fmla="*/ 0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21" h="148">
                          <a:moveTo>
                            <a:pt x="0" y="0"/>
                          </a:moveTo>
                          <a:cubicBezTo>
                            <a:pt x="7" y="30"/>
                            <a:pt x="21" y="58"/>
                            <a:pt x="43" y="82"/>
                          </a:cubicBezTo>
                          <a:cubicBezTo>
                            <a:pt x="81" y="126"/>
                            <a:pt x="134" y="148"/>
                            <a:pt x="189" y="148"/>
                          </a:cubicBezTo>
                          <a:cubicBezTo>
                            <a:pt x="235" y="148"/>
                            <a:pt x="283" y="131"/>
                            <a:pt x="321" y="98"/>
                          </a:cubicBezTo>
                          <a:cubicBezTo>
                            <a:pt x="283" y="131"/>
                            <a:pt x="236" y="147"/>
                            <a:pt x="189" y="147"/>
                          </a:cubicBezTo>
                          <a:cubicBezTo>
                            <a:pt x="135" y="147"/>
                            <a:pt x="81" y="125"/>
                            <a:pt x="43" y="82"/>
                          </a:cubicBezTo>
                          <a:cubicBezTo>
                            <a:pt x="23" y="58"/>
                            <a:pt x="9" y="31"/>
                            <a:pt x="1" y="2"/>
                          </a:cubicBezTo>
                          <a:cubicBezTo>
                            <a:pt x="1" y="1"/>
                            <a:pt x="1" y="1"/>
                            <a:pt x="0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1364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58" name="ïSľïḋè">
                      <a:extLst>
                        <a:ext uri="{FF2B5EF4-FFF2-40B4-BE49-F238E27FC236}">
                          <a16:creationId xmlns:a16="http://schemas.microsoft.com/office/drawing/2014/main" id="{E20B0A0E-5CCB-0445-937D-75CA75270A38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5453704" y="622452"/>
                      <a:ext cx="990788" cy="539893"/>
                    </a:xfrm>
                    <a:custGeom>
                      <a:avLst/>
                      <a:gdLst>
                        <a:gd name="T0" fmla="*/ 534 w 574"/>
                        <a:gd name="T1" fmla="*/ 0 h 318"/>
                        <a:gd name="T2" fmla="*/ 295 w 574"/>
                        <a:gd name="T3" fmla="*/ 210 h 318"/>
                        <a:gd name="T4" fmla="*/ 163 w 574"/>
                        <a:gd name="T5" fmla="*/ 260 h 318"/>
                        <a:gd name="T6" fmla="*/ 17 w 574"/>
                        <a:gd name="T7" fmla="*/ 195 h 318"/>
                        <a:gd name="T8" fmla="*/ 0 w 574"/>
                        <a:gd name="T9" fmla="*/ 173 h 318"/>
                        <a:gd name="T10" fmla="*/ 42 w 574"/>
                        <a:gd name="T11" fmla="*/ 253 h 318"/>
                        <a:gd name="T12" fmla="*/ 188 w 574"/>
                        <a:gd name="T13" fmla="*/ 318 h 318"/>
                        <a:gd name="T14" fmla="*/ 320 w 574"/>
                        <a:gd name="T15" fmla="*/ 269 h 318"/>
                        <a:gd name="T16" fmla="*/ 320 w 574"/>
                        <a:gd name="T17" fmla="*/ 269 h 318"/>
                        <a:gd name="T18" fmla="*/ 566 w 574"/>
                        <a:gd name="T19" fmla="*/ 53 h 318"/>
                        <a:gd name="T20" fmla="*/ 568 w 574"/>
                        <a:gd name="T21" fmla="*/ 51 h 318"/>
                        <a:gd name="T22" fmla="*/ 574 w 574"/>
                        <a:gd name="T23" fmla="*/ 46 h 318"/>
                        <a:gd name="T24" fmla="*/ 534 w 574"/>
                        <a:gd name="T25" fmla="*/ 0 h 3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74" h="318">
                          <a:moveTo>
                            <a:pt x="534" y="0"/>
                          </a:moveTo>
                          <a:cubicBezTo>
                            <a:pt x="295" y="210"/>
                            <a:pt x="295" y="210"/>
                            <a:pt x="295" y="210"/>
                          </a:cubicBezTo>
                          <a:cubicBezTo>
                            <a:pt x="257" y="244"/>
                            <a:pt x="210" y="260"/>
                            <a:pt x="163" y="260"/>
                          </a:cubicBezTo>
                          <a:cubicBezTo>
                            <a:pt x="109" y="260"/>
                            <a:pt x="55" y="238"/>
                            <a:pt x="17" y="195"/>
                          </a:cubicBezTo>
                          <a:cubicBezTo>
                            <a:pt x="11" y="188"/>
                            <a:pt x="5" y="180"/>
                            <a:pt x="0" y="173"/>
                          </a:cubicBezTo>
                          <a:cubicBezTo>
                            <a:pt x="8" y="202"/>
                            <a:pt x="22" y="229"/>
                            <a:pt x="42" y="253"/>
                          </a:cubicBezTo>
                          <a:cubicBezTo>
                            <a:pt x="80" y="296"/>
                            <a:pt x="134" y="318"/>
                            <a:pt x="188" y="318"/>
                          </a:cubicBezTo>
                          <a:cubicBezTo>
                            <a:pt x="235" y="318"/>
                            <a:pt x="282" y="302"/>
                            <a:pt x="320" y="269"/>
                          </a:cubicBezTo>
                          <a:cubicBezTo>
                            <a:pt x="320" y="269"/>
                            <a:pt x="320" y="269"/>
                            <a:pt x="320" y="269"/>
                          </a:cubicBezTo>
                          <a:cubicBezTo>
                            <a:pt x="566" y="53"/>
                            <a:pt x="566" y="53"/>
                            <a:pt x="566" y="53"/>
                          </a:cubicBezTo>
                          <a:cubicBezTo>
                            <a:pt x="568" y="51"/>
                            <a:pt x="568" y="51"/>
                            <a:pt x="568" y="51"/>
                          </a:cubicBezTo>
                          <a:cubicBezTo>
                            <a:pt x="574" y="46"/>
                            <a:pt x="574" y="46"/>
                            <a:pt x="574" y="46"/>
                          </a:cubicBezTo>
                          <a:cubicBezTo>
                            <a:pt x="534" y="0"/>
                            <a:pt x="534" y="0"/>
                            <a:pt x="534" y="0"/>
                          </a:cubicBezTo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anchor="ctr"/>
                    <a:lstStyle/>
                    <a:p>
                      <a:pPr algn="ctr"/>
                      <a:endParaRPr sz="1364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24" name="组合 114">
                    <a:extLst>
                      <a:ext uri="{FF2B5EF4-FFF2-40B4-BE49-F238E27FC236}">
                        <a16:creationId xmlns:a16="http://schemas.microsoft.com/office/drawing/2014/main" id="{E410B625-DB30-C040-8FBB-7E5FF18A19C8}"/>
                      </a:ext>
                    </a:extLst>
                  </p:cNvPr>
                  <p:cNvGrpSpPr/>
                  <p:nvPr/>
                </p:nvGrpSpPr>
                <p:grpSpPr>
                  <a:xfrm>
                    <a:off x="5645590" y="436435"/>
                    <a:ext cx="1564617" cy="662106"/>
                    <a:chOff x="5493112" y="-530420"/>
                    <a:chExt cx="1564617" cy="662106"/>
                  </a:xfrm>
                </p:grpSpPr>
                <p:sp>
                  <p:nvSpPr>
                    <p:cNvPr id="225" name="任意多边形 95">
                      <a:extLst>
                        <a:ext uri="{FF2B5EF4-FFF2-40B4-BE49-F238E27FC236}">
                          <a16:creationId xmlns:a16="http://schemas.microsoft.com/office/drawing/2014/main" id="{91A23E50-F502-324D-BD88-E02347DE44C4}"/>
                        </a:ext>
                      </a:extLst>
                    </p:cNvPr>
                    <p:cNvSpPr/>
                    <p:nvPr/>
                  </p:nvSpPr>
                  <p:spPr>
                    <a:xfrm rot="11298040">
                      <a:off x="5493112" y="-530420"/>
                      <a:ext cx="1564617" cy="662106"/>
                    </a:xfrm>
                    <a:custGeom>
                      <a:avLst/>
                      <a:gdLst>
                        <a:gd name="connsiteX0" fmla="*/ 471653 w 1235726"/>
                        <a:gd name="connsiteY0" fmla="*/ 49875 h 529615"/>
                        <a:gd name="connsiteX1" fmla="*/ 1088873 w 1235726"/>
                        <a:gd name="connsiteY1" fmla="*/ 19395 h 529615"/>
                        <a:gd name="connsiteX2" fmla="*/ 1203173 w 1235726"/>
                        <a:gd name="connsiteY2" fmla="*/ 347055 h 529615"/>
                        <a:gd name="connsiteX3" fmla="*/ 624053 w 1235726"/>
                        <a:gd name="connsiteY3" fmla="*/ 476595 h 529615"/>
                        <a:gd name="connsiteX4" fmla="*/ 98273 w 1235726"/>
                        <a:gd name="connsiteY4" fmla="*/ 507075 h 529615"/>
                        <a:gd name="connsiteX5" fmla="*/ 29693 w 1235726"/>
                        <a:gd name="connsiteY5" fmla="*/ 148935 h 529615"/>
                        <a:gd name="connsiteX6" fmla="*/ 471653 w 1235726"/>
                        <a:gd name="connsiteY6" fmla="*/ 49875 h 5296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35726" h="529615">
                          <a:moveTo>
                            <a:pt x="471653" y="49875"/>
                          </a:moveTo>
                          <a:cubicBezTo>
                            <a:pt x="648183" y="28285"/>
                            <a:pt x="966953" y="-30135"/>
                            <a:pt x="1088873" y="19395"/>
                          </a:cubicBezTo>
                          <a:cubicBezTo>
                            <a:pt x="1210793" y="68925"/>
                            <a:pt x="1280643" y="270855"/>
                            <a:pt x="1203173" y="347055"/>
                          </a:cubicBezTo>
                          <a:cubicBezTo>
                            <a:pt x="1125703" y="423255"/>
                            <a:pt x="808203" y="449925"/>
                            <a:pt x="624053" y="476595"/>
                          </a:cubicBezTo>
                          <a:cubicBezTo>
                            <a:pt x="439903" y="503265"/>
                            <a:pt x="197333" y="561685"/>
                            <a:pt x="98273" y="507075"/>
                          </a:cubicBezTo>
                          <a:cubicBezTo>
                            <a:pt x="-787" y="452465"/>
                            <a:pt x="-27457" y="223865"/>
                            <a:pt x="29693" y="148935"/>
                          </a:cubicBezTo>
                          <a:cubicBezTo>
                            <a:pt x="86843" y="74005"/>
                            <a:pt x="295123" y="71465"/>
                            <a:pt x="471653" y="49875"/>
                          </a:cubicBezTo>
                          <a:close/>
                        </a:path>
                      </a:pathLst>
                    </a:custGeom>
                    <a:solidFill>
                      <a:srgbClr val="DEEBF7"/>
                    </a:solidFill>
                    <a:ln w="25400"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grpSp>
                  <p:nvGrpSpPr>
                    <p:cNvPr id="226" name="组合 113">
                      <a:extLst>
                        <a:ext uri="{FF2B5EF4-FFF2-40B4-BE49-F238E27FC236}">
                          <a16:creationId xmlns:a16="http://schemas.microsoft.com/office/drawing/2014/main" id="{EEEA4C87-3B23-604E-B3DA-BF5C6C1861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2868" y="-409888"/>
                      <a:ext cx="1385105" cy="421043"/>
                      <a:chOff x="5954770" y="-400824"/>
                      <a:chExt cx="1385105" cy="421043"/>
                    </a:xfrm>
                  </p:grpSpPr>
                  <p:grpSp>
                    <p:nvGrpSpPr>
                      <p:cNvPr id="227" name="组合 512">
                        <a:extLst>
                          <a:ext uri="{FF2B5EF4-FFF2-40B4-BE49-F238E27FC236}">
                            <a16:creationId xmlns:a16="http://schemas.microsoft.com/office/drawing/2014/main" id="{2AAF3CC8-2006-2748-A912-7B870C7146D0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954770" y="-400824"/>
                        <a:ext cx="410088" cy="421043"/>
                        <a:chOff x="3179009" y="3330270"/>
                        <a:chExt cx="644403" cy="661614"/>
                      </a:xfrm>
                    </p:grpSpPr>
                    <p:grpSp>
                      <p:nvGrpSpPr>
                        <p:cNvPr id="244" name="组合 513">
                          <a:extLst>
                            <a:ext uri="{FF2B5EF4-FFF2-40B4-BE49-F238E27FC236}">
                              <a16:creationId xmlns:a16="http://schemas.microsoft.com/office/drawing/2014/main" id="{4943DB38-2803-E448-A0E2-09BE27C59F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79009" y="3330270"/>
                          <a:ext cx="644403" cy="126000"/>
                          <a:chOff x="5751920" y="3148660"/>
                          <a:chExt cx="644403" cy="126000"/>
                        </a:xfrm>
                      </p:grpSpPr>
                      <p:sp>
                        <p:nvSpPr>
                          <p:cNvPr id="246" name="矩形 515">
                            <a:extLst>
                              <a:ext uri="{FF2B5EF4-FFF2-40B4-BE49-F238E27FC236}">
                                <a16:creationId xmlns:a16="http://schemas.microsoft.com/office/drawing/2014/main" id="{374E1FC3-399E-9441-9E31-68FFD19EED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0323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47" name="矩形 516">
                            <a:extLst>
                              <a:ext uri="{FF2B5EF4-FFF2-40B4-BE49-F238E27FC236}">
                                <a16:creationId xmlns:a16="http://schemas.microsoft.com/office/drawing/2014/main" id="{00A641C4-4C2C-9440-AE09-BFA12741E5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0723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48" name="矩形 517">
                            <a:extLst>
                              <a:ext uri="{FF2B5EF4-FFF2-40B4-BE49-F238E27FC236}">
                                <a16:creationId xmlns:a16="http://schemas.microsoft.com/office/drawing/2014/main" id="{7ADD5B5D-A1FA-034F-BD35-5EA3759F13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11122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49" name="矩形 518">
                            <a:extLst>
                              <a:ext uri="{FF2B5EF4-FFF2-40B4-BE49-F238E27FC236}">
                                <a16:creationId xmlns:a16="http://schemas.microsoft.com/office/drawing/2014/main" id="{509D27F8-7638-A046-BB6D-9281A4470F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81521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50" name="矩形 519">
                            <a:extLst>
                              <a:ext uri="{FF2B5EF4-FFF2-40B4-BE49-F238E27FC236}">
                                <a16:creationId xmlns:a16="http://schemas.microsoft.com/office/drawing/2014/main" id="{1627553C-DFE1-2745-B698-55C6B2738D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51920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45" name="椭圆 514">
                              <a:extLst>
                                <a:ext uri="{FF2B5EF4-FFF2-40B4-BE49-F238E27FC236}">
                                  <a16:creationId xmlns:a16="http://schemas.microsoft.com/office/drawing/2014/main" id="{9F4CFC45-B79D-254F-B8B6-2E2D6D156F5A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zh-CN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1145" dirty="0">
                                <a:solidFill>
                                  <a:schemeClr val="tx1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9" name="椭圆 118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blipFill>
                              <a:blip r:embed="rId22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228" name="组合 520">
                        <a:extLst>
                          <a:ext uri="{FF2B5EF4-FFF2-40B4-BE49-F238E27FC236}">
                            <a16:creationId xmlns:a16="http://schemas.microsoft.com/office/drawing/2014/main" id="{542CB4AB-C364-A14A-A144-3704272BADAF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6445400" y="-400824"/>
                        <a:ext cx="410088" cy="421043"/>
                        <a:chOff x="3179009" y="3330270"/>
                        <a:chExt cx="644403" cy="661614"/>
                      </a:xfrm>
                    </p:grpSpPr>
                    <p:grpSp>
                      <p:nvGrpSpPr>
                        <p:cNvPr id="237" name="组合 521">
                          <a:extLst>
                            <a:ext uri="{FF2B5EF4-FFF2-40B4-BE49-F238E27FC236}">
                              <a16:creationId xmlns:a16="http://schemas.microsoft.com/office/drawing/2014/main" id="{53DF77F0-5FC5-AF4A-BA45-867357DA59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79009" y="3330270"/>
                          <a:ext cx="644403" cy="126000"/>
                          <a:chOff x="5751920" y="3148660"/>
                          <a:chExt cx="644403" cy="126000"/>
                        </a:xfrm>
                      </p:grpSpPr>
                      <p:sp>
                        <p:nvSpPr>
                          <p:cNvPr id="239" name="矩形 523">
                            <a:extLst>
                              <a:ext uri="{FF2B5EF4-FFF2-40B4-BE49-F238E27FC236}">
                                <a16:creationId xmlns:a16="http://schemas.microsoft.com/office/drawing/2014/main" id="{C3D8F485-DDF6-024D-A334-5D400B01A6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0323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40" name="矩形 524">
                            <a:extLst>
                              <a:ext uri="{FF2B5EF4-FFF2-40B4-BE49-F238E27FC236}">
                                <a16:creationId xmlns:a16="http://schemas.microsoft.com/office/drawing/2014/main" id="{42E8DBAE-8590-FD46-860E-668FEE1A14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0723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41" name="矩形 525">
                            <a:extLst>
                              <a:ext uri="{FF2B5EF4-FFF2-40B4-BE49-F238E27FC236}">
                                <a16:creationId xmlns:a16="http://schemas.microsoft.com/office/drawing/2014/main" id="{8EA3C738-2199-8B41-85AA-97D83CC5D6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11122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42" name="矩形 526">
                            <a:extLst>
                              <a:ext uri="{FF2B5EF4-FFF2-40B4-BE49-F238E27FC236}">
                                <a16:creationId xmlns:a16="http://schemas.microsoft.com/office/drawing/2014/main" id="{BED0B8F9-5437-3A48-A99E-1E263D05AC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81521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43" name="矩形 527">
                            <a:extLst>
                              <a:ext uri="{FF2B5EF4-FFF2-40B4-BE49-F238E27FC236}">
                                <a16:creationId xmlns:a16="http://schemas.microsoft.com/office/drawing/2014/main" id="{A308C7C9-A832-5949-8401-AA49437C86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51920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38" name="椭圆 522">
                              <a:extLst>
                                <a:ext uri="{FF2B5EF4-FFF2-40B4-BE49-F238E27FC236}">
                                  <a16:creationId xmlns:a16="http://schemas.microsoft.com/office/drawing/2014/main" id="{4C858E18-127D-4F4A-A79C-2E8D13A1F600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zh-CN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1145" dirty="0">
                                <a:solidFill>
                                  <a:schemeClr val="tx1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36" name="椭圆 135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blipFill>
                              <a:blip r:embed="rId23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229" name="组合 528">
                        <a:extLst>
                          <a:ext uri="{FF2B5EF4-FFF2-40B4-BE49-F238E27FC236}">
                            <a16:creationId xmlns:a16="http://schemas.microsoft.com/office/drawing/2014/main" id="{F18A23E5-DC8C-AC47-8852-0DDBB4BA913E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6929787" y="-400824"/>
                        <a:ext cx="410088" cy="421043"/>
                        <a:chOff x="3179009" y="3330270"/>
                        <a:chExt cx="644403" cy="661614"/>
                      </a:xfrm>
                    </p:grpSpPr>
                    <p:grpSp>
                      <p:nvGrpSpPr>
                        <p:cNvPr id="230" name="组合 529">
                          <a:extLst>
                            <a:ext uri="{FF2B5EF4-FFF2-40B4-BE49-F238E27FC236}">
                              <a16:creationId xmlns:a16="http://schemas.microsoft.com/office/drawing/2014/main" id="{C7E71FA3-4FA6-AB42-A8FB-A61B96F3B6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79009" y="3330270"/>
                          <a:ext cx="644403" cy="126000"/>
                          <a:chOff x="5751920" y="3148660"/>
                          <a:chExt cx="644403" cy="126000"/>
                        </a:xfrm>
                      </p:grpSpPr>
                      <p:sp>
                        <p:nvSpPr>
                          <p:cNvPr id="232" name="矩形 531">
                            <a:extLst>
                              <a:ext uri="{FF2B5EF4-FFF2-40B4-BE49-F238E27FC236}">
                                <a16:creationId xmlns:a16="http://schemas.microsoft.com/office/drawing/2014/main" id="{878C41C8-1D20-5945-849E-88B4869673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0323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33" name="矩形 532">
                            <a:extLst>
                              <a:ext uri="{FF2B5EF4-FFF2-40B4-BE49-F238E27FC236}">
                                <a16:creationId xmlns:a16="http://schemas.microsoft.com/office/drawing/2014/main" id="{1212F5A1-A531-674E-AE80-19042ECB7BB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0723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34" name="矩形 533">
                            <a:extLst>
                              <a:ext uri="{FF2B5EF4-FFF2-40B4-BE49-F238E27FC236}">
                                <a16:creationId xmlns:a16="http://schemas.microsoft.com/office/drawing/2014/main" id="{F0AA45FE-AF71-D345-8464-A6C104091D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11122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35" name="矩形 534">
                            <a:extLst>
                              <a:ext uri="{FF2B5EF4-FFF2-40B4-BE49-F238E27FC236}">
                                <a16:creationId xmlns:a16="http://schemas.microsoft.com/office/drawing/2014/main" id="{F8B52FE0-A620-F442-8347-06E6ACA63D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81521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36" name="矩形 535">
                            <a:extLst>
                              <a:ext uri="{FF2B5EF4-FFF2-40B4-BE49-F238E27FC236}">
                                <a16:creationId xmlns:a16="http://schemas.microsoft.com/office/drawing/2014/main" id="{3C94F585-C16A-4E4B-BE14-43EB9A5E20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51920" y="3148660"/>
                            <a:ext cx="126000" cy="126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1145">
                              <a:solidFill>
                                <a:srgbClr val="FF000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31" name="椭圆 530">
                              <a:extLst>
                                <a:ext uri="{FF2B5EF4-FFF2-40B4-BE49-F238E27FC236}">
                                  <a16:creationId xmlns:a16="http://schemas.microsoft.com/office/drawing/2014/main" id="{9E99D5EF-7DAF-F94C-B5A3-EB1CAD9EBD10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zh-CN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145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1145" dirty="0">
                                <a:solidFill>
                                  <a:schemeClr val="tx1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45" name="椭圆 144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blipFill>
                              <a:blip r:embed="rId13"/>
                              <a:stretch>
                                <a:fillRect/>
                              </a:stretch>
                            </a:blip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</p:grpSp>
            <p:grpSp>
              <p:nvGrpSpPr>
                <p:cNvPr id="197" name="组合 618">
                  <a:extLst>
                    <a:ext uri="{FF2B5EF4-FFF2-40B4-BE49-F238E27FC236}">
                      <a16:creationId xmlns:a16="http://schemas.microsoft.com/office/drawing/2014/main" id="{4CDE646D-2323-3344-ADCD-18F9E4A9CBFD}"/>
                    </a:ext>
                  </a:extLst>
                </p:cNvPr>
                <p:cNvGrpSpPr/>
                <p:nvPr/>
              </p:nvGrpSpPr>
              <p:grpSpPr>
                <a:xfrm>
                  <a:off x="7896480" y="333255"/>
                  <a:ext cx="1934848" cy="1099402"/>
                  <a:chOff x="5407979" y="235379"/>
                  <a:chExt cx="1934848" cy="1099402"/>
                </a:xfrm>
              </p:grpSpPr>
              <p:sp>
                <p:nvSpPr>
                  <p:cNvPr id="215" name="îşḷîḍè">
                    <a:extLst>
                      <a:ext uri="{FF2B5EF4-FFF2-40B4-BE49-F238E27FC236}">
                        <a16:creationId xmlns:a16="http://schemas.microsoft.com/office/drawing/2014/main" id="{C83CD9C2-5B2D-AE49-B530-EDBF16499211}"/>
                      </a:ext>
                    </a:extLst>
                  </p:cNvPr>
                  <p:cNvSpPr/>
                  <p:nvPr/>
                </p:nvSpPr>
                <p:spPr bwMode="auto">
                  <a:xfrm rot="2474234">
                    <a:off x="6304576" y="246268"/>
                    <a:ext cx="1038251" cy="996278"/>
                  </a:xfrm>
                  <a:custGeom>
                    <a:avLst/>
                    <a:gdLst>
                      <a:gd name="T0" fmla="*/ 0 w 602"/>
                      <a:gd name="T1" fmla="*/ 295 h 588"/>
                      <a:gd name="T2" fmla="*/ 253 w 602"/>
                      <a:gd name="T3" fmla="*/ 73 h 588"/>
                      <a:gd name="T4" fmla="*/ 531 w 602"/>
                      <a:gd name="T5" fmla="*/ 88 h 588"/>
                      <a:gd name="T6" fmla="*/ 510 w 602"/>
                      <a:gd name="T7" fmla="*/ 366 h 588"/>
                      <a:gd name="T8" fmla="*/ 257 w 602"/>
                      <a:gd name="T9" fmla="*/ 588 h 588"/>
                      <a:gd name="T10" fmla="*/ 0 w 602"/>
                      <a:gd name="T11" fmla="*/ 295 h 5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02" h="588">
                        <a:moveTo>
                          <a:pt x="0" y="295"/>
                        </a:moveTo>
                        <a:cubicBezTo>
                          <a:pt x="253" y="73"/>
                          <a:pt x="253" y="73"/>
                          <a:pt x="253" y="73"/>
                        </a:cubicBezTo>
                        <a:cubicBezTo>
                          <a:pt x="335" y="0"/>
                          <a:pt x="460" y="7"/>
                          <a:pt x="531" y="88"/>
                        </a:cubicBezTo>
                        <a:cubicBezTo>
                          <a:pt x="602" y="169"/>
                          <a:pt x="593" y="293"/>
                          <a:pt x="510" y="366"/>
                        </a:cubicBezTo>
                        <a:cubicBezTo>
                          <a:pt x="257" y="588"/>
                          <a:pt x="257" y="588"/>
                          <a:pt x="257" y="588"/>
                        </a:cubicBezTo>
                        <a:cubicBezTo>
                          <a:pt x="0" y="295"/>
                          <a:pt x="0" y="295"/>
                          <a:pt x="0" y="295"/>
                        </a:cubicBezTo>
                      </a:path>
                    </a:pathLst>
                  </a:custGeom>
                  <a:solidFill>
                    <a:srgbClr val="0070C0">
                      <a:alpha val="20000"/>
                    </a:srgbClr>
                  </a:solidFill>
                  <a:ln w="635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16" name="i$ḷîḑé">
                    <a:extLst>
                      <a:ext uri="{FF2B5EF4-FFF2-40B4-BE49-F238E27FC236}">
                        <a16:creationId xmlns:a16="http://schemas.microsoft.com/office/drawing/2014/main" id="{D9C7D3ED-50D0-E442-BF71-EB7DCD67412F}"/>
                      </a:ext>
                    </a:extLst>
                  </p:cNvPr>
                  <p:cNvSpPr/>
                  <p:nvPr/>
                </p:nvSpPr>
                <p:spPr bwMode="auto">
                  <a:xfrm rot="2474234">
                    <a:off x="5535482" y="235379"/>
                    <a:ext cx="1042206" cy="996278"/>
                  </a:xfrm>
                  <a:custGeom>
                    <a:avLst/>
                    <a:gdLst>
                      <a:gd name="T0" fmla="*/ 345 w 603"/>
                      <a:gd name="T1" fmla="*/ 0 h 588"/>
                      <a:gd name="T2" fmla="*/ 92 w 603"/>
                      <a:gd name="T3" fmla="*/ 222 h 588"/>
                      <a:gd name="T4" fmla="*/ 71 w 603"/>
                      <a:gd name="T5" fmla="*/ 500 h 588"/>
                      <a:gd name="T6" fmla="*/ 350 w 603"/>
                      <a:gd name="T7" fmla="*/ 515 h 588"/>
                      <a:gd name="T8" fmla="*/ 603 w 603"/>
                      <a:gd name="T9" fmla="*/ 293 h 588"/>
                      <a:gd name="T10" fmla="*/ 345 w 603"/>
                      <a:gd name="T11" fmla="*/ 0 h 5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03" h="588">
                        <a:moveTo>
                          <a:pt x="345" y="0"/>
                        </a:moveTo>
                        <a:cubicBezTo>
                          <a:pt x="92" y="222"/>
                          <a:pt x="92" y="222"/>
                          <a:pt x="92" y="222"/>
                        </a:cubicBezTo>
                        <a:cubicBezTo>
                          <a:pt x="10" y="294"/>
                          <a:pt x="0" y="419"/>
                          <a:pt x="71" y="500"/>
                        </a:cubicBezTo>
                        <a:cubicBezTo>
                          <a:pt x="142" y="581"/>
                          <a:pt x="267" y="588"/>
                          <a:pt x="350" y="515"/>
                        </a:cubicBezTo>
                        <a:cubicBezTo>
                          <a:pt x="603" y="293"/>
                          <a:pt x="603" y="293"/>
                          <a:pt x="603" y="293"/>
                        </a:cubicBezTo>
                        <a:cubicBezTo>
                          <a:pt x="345" y="0"/>
                          <a:pt x="345" y="0"/>
                          <a:pt x="345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  <a:alpha val="20000"/>
                    </a:schemeClr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17" name="îṩḷiḍé">
                    <a:extLst>
                      <a:ext uri="{FF2B5EF4-FFF2-40B4-BE49-F238E27FC236}">
                        <a16:creationId xmlns:a16="http://schemas.microsoft.com/office/drawing/2014/main" id="{55676A36-D3EB-6843-8C2A-38E78F311016}"/>
                      </a:ext>
                    </a:extLst>
                  </p:cNvPr>
                  <p:cNvSpPr/>
                  <p:nvPr/>
                </p:nvSpPr>
                <p:spPr bwMode="auto">
                  <a:xfrm rot="2474234">
                    <a:off x="5677504" y="370305"/>
                    <a:ext cx="207650" cy="339861"/>
                  </a:xfrm>
                  <a:custGeom>
                    <a:avLst/>
                    <a:gdLst>
                      <a:gd name="T0" fmla="*/ 43 w 121"/>
                      <a:gd name="T1" fmla="*/ 170 h 201"/>
                      <a:gd name="T2" fmla="*/ 101 w 121"/>
                      <a:gd name="T3" fmla="*/ 44 h 201"/>
                      <a:gd name="T4" fmla="*/ 77 w 121"/>
                      <a:gd name="T5" fmla="*/ 15 h 201"/>
                      <a:gd name="T6" fmla="*/ 6 w 121"/>
                      <a:gd name="T7" fmla="*/ 176 h 201"/>
                      <a:gd name="T8" fmla="*/ 43 w 121"/>
                      <a:gd name="T9" fmla="*/ 170 h 2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" h="201">
                        <a:moveTo>
                          <a:pt x="43" y="170"/>
                        </a:moveTo>
                        <a:cubicBezTo>
                          <a:pt x="39" y="121"/>
                          <a:pt x="62" y="73"/>
                          <a:pt x="101" y="44"/>
                        </a:cubicBezTo>
                        <a:cubicBezTo>
                          <a:pt x="121" y="29"/>
                          <a:pt x="97" y="0"/>
                          <a:pt x="77" y="15"/>
                        </a:cubicBezTo>
                        <a:cubicBezTo>
                          <a:pt x="26" y="52"/>
                          <a:pt x="0" y="115"/>
                          <a:pt x="6" y="176"/>
                        </a:cubicBezTo>
                        <a:cubicBezTo>
                          <a:pt x="8" y="201"/>
                          <a:pt x="46" y="194"/>
                          <a:pt x="43" y="170"/>
                        </a:cubicBezTo>
                        <a:close/>
                      </a:path>
                    </a:pathLst>
                  </a:custGeom>
                  <a:solidFill>
                    <a:srgbClr val="DDDA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18" name="îṧ1íḋê">
                    <a:extLst>
                      <a:ext uri="{FF2B5EF4-FFF2-40B4-BE49-F238E27FC236}">
                        <a16:creationId xmlns:a16="http://schemas.microsoft.com/office/drawing/2014/main" id="{988E30D1-6C48-9741-A75C-AF46924EE3DB}"/>
                      </a:ext>
                    </a:extLst>
                  </p:cNvPr>
                  <p:cNvSpPr/>
                  <p:nvPr/>
                </p:nvSpPr>
                <p:spPr bwMode="auto">
                  <a:xfrm rot="2474234">
                    <a:off x="5569940" y="629855"/>
                    <a:ext cx="65262" cy="62146"/>
                  </a:xfrm>
                  <a:custGeom>
                    <a:avLst/>
                    <a:gdLst>
                      <a:gd name="T0" fmla="*/ 18 w 37"/>
                      <a:gd name="T1" fmla="*/ 37 h 37"/>
                      <a:gd name="T2" fmla="*/ 30 w 37"/>
                      <a:gd name="T3" fmla="*/ 32 h 37"/>
                      <a:gd name="T4" fmla="*/ 31 w 37"/>
                      <a:gd name="T5" fmla="*/ 31 h 37"/>
                      <a:gd name="T6" fmla="*/ 37 w 37"/>
                      <a:gd name="T7" fmla="*/ 18 h 37"/>
                      <a:gd name="T8" fmla="*/ 32 w 37"/>
                      <a:gd name="T9" fmla="*/ 6 h 37"/>
                      <a:gd name="T10" fmla="*/ 19 w 37"/>
                      <a:gd name="T11" fmla="*/ 0 h 37"/>
                      <a:gd name="T12" fmla="*/ 6 w 37"/>
                      <a:gd name="T13" fmla="*/ 6 h 37"/>
                      <a:gd name="T14" fmla="*/ 6 w 37"/>
                      <a:gd name="T15" fmla="*/ 6 h 37"/>
                      <a:gd name="T16" fmla="*/ 0 w 37"/>
                      <a:gd name="T17" fmla="*/ 19 h 37"/>
                      <a:gd name="T18" fmla="*/ 5 w 37"/>
                      <a:gd name="T19" fmla="*/ 31 h 37"/>
                      <a:gd name="T20" fmla="*/ 18 w 37"/>
                      <a:gd name="T21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7" h="37">
                        <a:moveTo>
                          <a:pt x="18" y="37"/>
                        </a:moveTo>
                        <a:cubicBezTo>
                          <a:pt x="22" y="37"/>
                          <a:pt x="27" y="35"/>
                          <a:pt x="30" y="32"/>
                        </a:cubicBezTo>
                        <a:cubicBezTo>
                          <a:pt x="31" y="31"/>
                          <a:pt x="31" y="31"/>
                          <a:pt x="31" y="31"/>
                        </a:cubicBezTo>
                        <a:cubicBezTo>
                          <a:pt x="34" y="28"/>
                          <a:pt x="36" y="23"/>
                          <a:pt x="37" y="18"/>
                        </a:cubicBezTo>
                        <a:cubicBezTo>
                          <a:pt x="37" y="14"/>
                          <a:pt x="35" y="9"/>
                          <a:pt x="32" y="6"/>
                        </a:cubicBezTo>
                        <a:cubicBezTo>
                          <a:pt x="28" y="3"/>
                          <a:pt x="24" y="0"/>
                          <a:pt x="19" y="0"/>
                        </a:cubicBezTo>
                        <a:cubicBezTo>
                          <a:pt x="14" y="1"/>
                          <a:pt x="10" y="2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2" y="9"/>
                          <a:pt x="0" y="14"/>
                          <a:pt x="0" y="19"/>
                        </a:cubicBezTo>
                        <a:cubicBezTo>
                          <a:pt x="0" y="23"/>
                          <a:pt x="2" y="28"/>
                          <a:pt x="5" y="31"/>
                        </a:cubicBezTo>
                        <a:cubicBezTo>
                          <a:pt x="8" y="35"/>
                          <a:pt x="13" y="37"/>
                          <a:pt x="18" y="37"/>
                        </a:cubicBezTo>
                        <a:close/>
                      </a:path>
                    </a:pathLst>
                  </a:custGeom>
                  <a:solidFill>
                    <a:srgbClr val="DDDA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19" name="íślîḍè">
                    <a:extLst>
                      <a:ext uri="{FF2B5EF4-FFF2-40B4-BE49-F238E27FC236}">
                        <a16:creationId xmlns:a16="http://schemas.microsoft.com/office/drawing/2014/main" id="{5A44C26A-8AED-4441-A367-24EC5D1C36EF}"/>
                      </a:ext>
                    </a:extLst>
                  </p:cNvPr>
                  <p:cNvSpPr/>
                  <p:nvPr/>
                </p:nvSpPr>
                <p:spPr bwMode="auto">
                  <a:xfrm rot="2474234">
                    <a:off x="6508999" y="882543"/>
                    <a:ext cx="433100" cy="374817"/>
                  </a:xfrm>
                  <a:custGeom>
                    <a:avLst/>
                    <a:gdLst>
                      <a:gd name="T0" fmla="*/ 251 w 251"/>
                      <a:gd name="T1" fmla="*/ 0 h 221"/>
                      <a:gd name="T2" fmla="*/ 6 w 251"/>
                      <a:gd name="T3" fmla="*/ 216 h 221"/>
                      <a:gd name="T4" fmla="*/ 6 w 251"/>
                      <a:gd name="T5" fmla="*/ 216 h 221"/>
                      <a:gd name="T6" fmla="*/ 0 w 251"/>
                      <a:gd name="T7" fmla="*/ 221 h 221"/>
                      <a:gd name="T8" fmla="*/ 5 w 251"/>
                      <a:gd name="T9" fmla="*/ 216 h 221"/>
                      <a:gd name="T10" fmla="*/ 251 w 251"/>
                      <a:gd name="T11" fmla="*/ 0 h 221"/>
                      <a:gd name="T12" fmla="*/ 251 w 251"/>
                      <a:gd name="T13" fmla="*/ 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51" h="221">
                        <a:moveTo>
                          <a:pt x="251" y="0"/>
                        </a:moveTo>
                        <a:cubicBezTo>
                          <a:pt x="6" y="216"/>
                          <a:pt x="6" y="216"/>
                          <a:pt x="6" y="216"/>
                        </a:cubicBezTo>
                        <a:cubicBezTo>
                          <a:pt x="6" y="216"/>
                          <a:pt x="6" y="216"/>
                          <a:pt x="6" y="216"/>
                        </a:cubicBezTo>
                        <a:cubicBezTo>
                          <a:pt x="0" y="221"/>
                          <a:pt x="0" y="221"/>
                          <a:pt x="0" y="221"/>
                        </a:cubicBezTo>
                        <a:cubicBezTo>
                          <a:pt x="5" y="216"/>
                          <a:pt x="5" y="216"/>
                          <a:pt x="5" y="216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20" name="ïṡlîḍe">
                    <a:extLst>
                      <a:ext uri="{FF2B5EF4-FFF2-40B4-BE49-F238E27FC236}">
                        <a16:creationId xmlns:a16="http://schemas.microsoft.com/office/drawing/2014/main" id="{8D056781-6BE1-5045-9455-C818892F63ED}"/>
                      </a:ext>
                    </a:extLst>
                  </p:cNvPr>
                  <p:cNvSpPr/>
                  <p:nvPr/>
                </p:nvSpPr>
                <p:spPr bwMode="auto">
                  <a:xfrm rot="2474234">
                    <a:off x="6584304" y="538535"/>
                    <a:ext cx="646682" cy="796246"/>
                  </a:xfrm>
                  <a:custGeom>
                    <a:avLst/>
                    <a:gdLst>
                      <a:gd name="T0" fmla="*/ 323 w 374"/>
                      <a:gd name="T1" fmla="*/ 0 h 470"/>
                      <a:gd name="T2" fmla="*/ 260 w 374"/>
                      <a:gd name="T3" fmla="*/ 196 h 470"/>
                      <a:gd name="T4" fmla="*/ 14 w 374"/>
                      <a:gd name="T5" fmla="*/ 412 h 470"/>
                      <a:gd name="T6" fmla="*/ 7 w 374"/>
                      <a:gd name="T7" fmla="*/ 418 h 470"/>
                      <a:gd name="T8" fmla="*/ 0 w 374"/>
                      <a:gd name="T9" fmla="*/ 424 h 470"/>
                      <a:gd name="T10" fmla="*/ 40 w 374"/>
                      <a:gd name="T11" fmla="*/ 470 h 470"/>
                      <a:gd name="T12" fmla="*/ 285 w 374"/>
                      <a:gd name="T13" fmla="*/ 254 h 470"/>
                      <a:gd name="T14" fmla="*/ 323 w 374"/>
                      <a:gd name="T15" fmla="*/ 0 h 4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74" h="470">
                        <a:moveTo>
                          <a:pt x="323" y="0"/>
                        </a:moveTo>
                        <a:cubicBezTo>
                          <a:pt x="340" y="69"/>
                          <a:pt x="318" y="145"/>
                          <a:pt x="260" y="196"/>
                        </a:cubicBezTo>
                        <a:cubicBezTo>
                          <a:pt x="14" y="412"/>
                          <a:pt x="14" y="412"/>
                          <a:pt x="14" y="412"/>
                        </a:cubicBezTo>
                        <a:cubicBezTo>
                          <a:pt x="7" y="418"/>
                          <a:pt x="7" y="418"/>
                          <a:pt x="7" y="418"/>
                        </a:cubicBezTo>
                        <a:cubicBezTo>
                          <a:pt x="0" y="424"/>
                          <a:pt x="0" y="424"/>
                          <a:pt x="0" y="424"/>
                        </a:cubicBezTo>
                        <a:cubicBezTo>
                          <a:pt x="40" y="470"/>
                          <a:pt x="40" y="470"/>
                          <a:pt x="40" y="470"/>
                        </a:cubicBezTo>
                        <a:cubicBezTo>
                          <a:pt x="285" y="254"/>
                          <a:pt x="285" y="254"/>
                          <a:pt x="285" y="254"/>
                        </a:cubicBezTo>
                        <a:cubicBezTo>
                          <a:pt x="360" y="188"/>
                          <a:pt x="374" y="80"/>
                          <a:pt x="323" y="0"/>
                        </a:cubicBezTo>
                      </a:path>
                    </a:pathLst>
                  </a:cu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21" name="îṣļîḓê">
                    <a:extLst>
                      <a:ext uri="{FF2B5EF4-FFF2-40B4-BE49-F238E27FC236}">
                        <a16:creationId xmlns:a16="http://schemas.microsoft.com/office/drawing/2014/main" id="{A5E893DD-939C-6E47-B3C6-81264E174AF3}"/>
                      </a:ext>
                    </a:extLst>
                  </p:cNvPr>
                  <p:cNvSpPr/>
                  <p:nvPr/>
                </p:nvSpPr>
                <p:spPr bwMode="auto">
                  <a:xfrm rot="2474234">
                    <a:off x="5407979" y="734218"/>
                    <a:ext cx="553734" cy="250525"/>
                  </a:xfrm>
                  <a:custGeom>
                    <a:avLst/>
                    <a:gdLst>
                      <a:gd name="T0" fmla="*/ 0 w 321"/>
                      <a:gd name="T1" fmla="*/ 0 h 148"/>
                      <a:gd name="T2" fmla="*/ 43 w 321"/>
                      <a:gd name="T3" fmla="*/ 82 h 148"/>
                      <a:gd name="T4" fmla="*/ 189 w 321"/>
                      <a:gd name="T5" fmla="*/ 148 h 148"/>
                      <a:gd name="T6" fmla="*/ 321 w 321"/>
                      <a:gd name="T7" fmla="*/ 98 h 148"/>
                      <a:gd name="T8" fmla="*/ 189 w 321"/>
                      <a:gd name="T9" fmla="*/ 147 h 148"/>
                      <a:gd name="T10" fmla="*/ 43 w 321"/>
                      <a:gd name="T11" fmla="*/ 82 h 148"/>
                      <a:gd name="T12" fmla="*/ 1 w 321"/>
                      <a:gd name="T13" fmla="*/ 2 h 148"/>
                      <a:gd name="T14" fmla="*/ 0 w 321"/>
                      <a:gd name="T15" fmla="*/ 0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1" h="148">
                        <a:moveTo>
                          <a:pt x="0" y="0"/>
                        </a:moveTo>
                        <a:cubicBezTo>
                          <a:pt x="7" y="30"/>
                          <a:pt x="21" y="58"/>
                          <a:pt x="43" y="82"/>
                        </a:cubicBezTo>
                        <a:cubicBezTo>
                          <a:pt x="81" y="126"/>
                          <a:pt x="134" y="148"/>
                          <a:pt x="189" y="148"/>
                        </a:cubicBezTo>
                        <a:cubicBezTo>
                          <a:pt x="235" y="148"/>
                          <a:pt x="283" y="131"/>
                          <a:pt x="321" y="98"/>
                        </a:cubicBezTo>
                        <a:cubicBezTo>
                          <a:pt x="283" y="131"/>
                          <a:pt x="236" y="147"/>
                          <a:pt x="189" y="147"/>
                        </a:cubicBezTo>
                        <a:cubicBezTo>
                          <a:pt x="135" y="147"/>
                          <a:pt x="81" y="125"/>
                          <a:pt x="43" y="82"/>
                        </a:cubicBezTo>
                        <a:cubicBezTo>
                          <a:pt x="23" y="58"/>
                          <a:pt x="9" y="31"/>
                          <a:pt x="1" y="2"/>
                        </a:cubicBezTo>
                        <a:cubicBezTo>
                          <a:pt x="1" y="1"/>
                          <a:pt x="1" y="1"/>
                          <a:pt x="0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22" name="ïSľïḋè">
                    <a:extLst>
                      <a:ext uri="{FF2B5EF4-FFF2-40B4-BE49-F238E27FC236}">
                        <a16:creationId xmlns:a16="http://schemas.microsoft.com/office/drawing/2014/main" id="{BCB11365-4040-084E-ABFC-7DA0D9F6629A}"/>
                      </a:ext>
                    </a:extLst>
                  </p:cNvPr>
                  <p:cNvSpPr/>
                  <p:nvPr/>
                </p:nvSpPr>
                <p:spPr bwMode="auto">
                  <a:xfrm rot="2474234">
                    <a:off x="5453704" y="622452"/>
                    <a:ext cx="990788" cy="539893"/>
                  </a:xfrm>
                  <a:custGeom>
                    <a:avLst/>
                    <a:gdLst>
                      <a:gd name="T0" fmla="*/ 534 w 574"/>
                      <a:gd name="T1" fmla="*/ 0 h 318"/>
                      <a:gd name="T2" fmla="*/ 295 w 574"/>
                      <a:gd name="T3" fmla="*/ 210 h 318"/>
                      <a:gd name="T4" fmla="*/ 163 w 574"/>
                      <a:gd name="T5" fmla="*/ 260 h 318"/>
                      <a:gd name="T6" fmla="*/ 17 w 574"/>
                      <a:gd name="T7" fmla="*/ 195 h 318"/>
                      <a:gd name="T8" fmla="*/ 0 w 574"/>
                      <a:gd name="T9" fmla="*/ 173 h 318"/>
                      <a:gd name="T10" fmla="*/ 42 w 574"/>
                      <a:gd name="T11" fmla="*/ 253 h 318"/>
                      <a:gd name="T12" fmla="*/ 188 w 574"/>
                      <a:gd name="T13" fmla="*/ 318 h 318"/>
                      <a:gd name="T14" fmla="*/ 320 w 574"/>
                      <a:gd name="T15" fmla="*/ 269 h 318"/>
                      <a:gd name="T16" fmla="*/ 320 w 574"/>
                      <a:gd name="T17" fmla="*/ 269 h 318"/>
                      <a:gd name="T18" fmla="*/ 566 w 574"/>
                      <a:gd name="T19" fmla="*/ 53 h 318"/>
                      <a:gd name="T20" fmla="*/ 568 w 574"/>
                      <a:gd name="T21" fmla="*/ 51 h 318"/>
                      <a:gd name="T22" fmla="*/ 574 w 574"/>
                      <a:gd name="T23" fmla="*/ 46 h 318"/>
                      <a:gd name="T24" fmla="*/ 534 w 574"/>
                      <a:gd name="T25" fmla="*/ 0 h 3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74" h="318">
                        <a:moveTo>
                          <a:pt x="534" y="0"/>
                        </a:moveTo>
                        <a:cubicBezTo>
                          <a:pt x="295" y="210"/>
                          <a:pt x="295" y="210"/>
                          <a:pt x="295" y="210"/>
                        </a:cubicBezTo>
                        <a:cubicBezTo>
                          <a:pt x="257" y="244"/>
                          <a:pt x="210" y="260"/>
                          <a:pt x="163" y="260"/>
                        </a:cubicBezTo>
                        <a:cubicBezTo>
                          <a:pt x="109" y="260"/>
                          <a:pt x="55" y="238"/>
                          <a:pt x="17" y="195"/>
                        </a:cubicBezTo>
                        <a:cubicBezTo>
                          <a:pt x="11" y="188"/>
                          <a:pt x="5" y="180"/>
                          <a:pt x="0" y="173"/>
                        </a:cubicBezTo>
                        <a:cubicBezTo>
                          <a:pt x="8" y="202"/>
                          <a:pt x="22" y="229"/>
                          <a:pt x="42" y="253"/>
                        </a:cubicBezTo>
                        <a:cubicBezTo>
                          <a:pt x="80" y="296"/>
                          <a:pt x="134" y="318"/>
                          <a:pt x="188" y="318"/>
                        </a:cubicBezTo>
                        <a:cubicBezTo>
                          <a:pt x="235" y="318"/>
                          <a:pt x="282" y="302"/>
                          <a:pt x="320" y="269"/>
                        </a:cubicBezTo>
                        <a:cubicBezTo>
                          <a:pt x="320" y="269"/>
                          <a:pt x="320" y="269"/>
                          <a:pt x="320" y="269"/>
                        </a:cubicBezTo>
                        <a:cubicBezTo>
                          <a:pt x="566" y="53"/>
                          <a:pt x="566" y="53"/>
                          <a:pt x="566" y="53"/>
                        </a:cubicBezTo>
                        <a:cubicBezTo>
                          <a:pt x="568" y="51"/>
                          <a:pt x="568" y="51"/>
                          <a:pt x="568" y="51"/>
                        </a:cubicBezTo>
                        <a:cubicBezTo>
                          <a:pt x="574" y="46"/>
                          <a:pt x="574" y="46"/>
                          <a:pt x="574" y="46"/>
                        </a:cubicBezTo>
                        <a:cubicBezTo>
                          <a:pt x="534" y="0"/>
                          <a:pt x="534" y="0"/>
                          <a:pt x="534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98" name="组合 212">
                  <a:extLst>
                    <a:ext uri="{FF2B5EF4-FFF2-40B4-BE49-F238E27FC236}">
                      <a16:creationId xmlns:a16="http://schemas.microsoft.com/office/drawing/2014/main" id="{64305F60-CD2D-9E41-A93C-6742D150B02E}"/>
                    </a:ext>
                  </a:extLst>
                </p:cNvPr>
                <p:cNvGrpSpPr/>
                <p:nvPr/>
              </p:nvGrpSpPr>
              <p:grpSpPr>
                <a:xfrm>
                  <a:off x="8135364" y="502606"/>
                  <a:ext cx="1564617" cy="662106"/>
                  <a:chOff x="8135364" y="502606"/>
                  <a:chExt cx="1564617" cy="662106"/>
                </a:xfrm>
              </p:grpSpPr>
              <p:sp>
                <p:nvSpPr>
                  <p:cNvPr id="202" name="任意多边形 620">
                    <a:extLst>
                      <a:ext uri="{FF2B5EF4-FFF2-40B4-BE49-F238E27FC236}">
                        <a16:creationId xmlns:a16="http://schemas.microsoft.com/office/drawing/2014/main" id="{28325264-BA15-3449-BE68-11C13644F6BA}"/>
                      </a:ext>
                    </a:extLst>
                  </p:cNvPr>
                  <p:cNvSpPr/>
                  <p:nvPr/>
                </p:nvSpPr>
                <p:spPr>
                  <a:xfrm rot="11298040">
                    <a:off x="8135364" y="502606"/>
                    <a:ext cx="1564617" cy="662106"/>
                  </a:xfrm>
                  <a:custGeom>
                    <a:avLst/>
                    <a:gdLst>
                      <a:gd name="connsiteX0" fmla="*/ 471653 w 1235726"/>
                      <a:gd name="connsiteY0" fmla="*/ 49875 h 529615"/>
                      <a:gd name="connsiteX1" fmla="*/ 1088873 w 1235726"/>
                      <a:gd name="connsiteY1" fmla="*/ 19395 h 529615"/>
                      <a:gd name="connsiteX2" fmla="*/ 1203173 w 1235726"/>
                      <a:gd name="connsiteY2" fmla="*/ 347055 h 529615"/>
                      <a:gd name="connsiteX3" fmla="*/ 624053 w 1235726"/>
                      <a:gd name="connsiteY3" fmla="*/ 476595 h 529615"/>
                      <a:gd name="connsiteX4" fmla="*/ 98273 w 1235726"/>
                      <a:gd name="connsiteY4" fmla="*/ 507075 h 529615"/>
                      <a:gd name="connsiteX5" fmla="*/ 29693 w 1235726"/>
                      <a:gd name="connsiteY5" fmla="*/ 148935 h 529615"/>
                      <a:gd name="connsiteX6" fmla="*/ 471653 w 1235726"/>
                      <a:gd name="connsiteY6" fmla="*/ 49875 h 529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5726" h="529615">
                        <a:moveTo>
                          <a:pt x="471653" y="49875"/>
                        </a:moveTo>
                        <a:cubicBezTo>
                          <a:pt x="648183" y="28285"/>
                          <a:pt x="966953" y="-30135"/>
                          <a:pt x="1088873" y="19395"/>
                        </a:cubicBezTo>
                        <a:cubicBezTo>
                          <a:pt x="1210793" y="68925"/>
                          <a:pt x="1280643" y="270855"/>
                          <a:pt x="1203173" y="347055"/>
                        </a:cubicBezTo>
                        <a:cubicBezTo>
                          <a:pt x="1125703" y="423255"/>
                          <a:pt x="808203" y="449925"/>
                          <a:pt x="624053" y="476595"/>
                        </a:cubicBezTo>
                        <a:cubicBezTo>
                          <a:pt x="439903" y="503265"/>
                          <a:pt x="197333" y="561685"/>
                          <a:pt x="98273" y="507075"/>
                        </a:cubicBezTo>
                        <a:cubicBezTo>
                          <a:pt x="-787" y="452465"/>
                          <a:pt x="-27457" y="223865"/>
                          <a:pt x="29693" y="148935"/>
                        </a:cubicBezTo>
                        <a:cubicBezTo>
                          <a:pt x="86843" y="74005"/>
                          <a:pt x="295123" y="71465"/>
                          <a:pt x="471653" y="49875"/>
                        </a:cubicBezTo>
                        <a:close/>
                      </a:path>
                    </a:pathLst>
                  </a:custGeom>
                  <a:solidFill>
                    <a:srgbClr val="DEEBF7"/>
                  </a:solidFill>
                  <a:ln w="25400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3" name="椭圆 640">
                        <a:extLst>
                          <a:ext uri="{FF2B5EF4-FFF2-40B4-BE49-F238E27FC236}">
                            <a16:creationId xmlns:a16="http://schemas.microsoft.com/office/drawing/2014/main" id="{B989D1CF-60FB-D443-BAF8-2A44D6FAF99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281249" y="746353"/>
                        <a:ext cx="297828" cy="29782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1" name="椭圆 6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1249" y="746353"/>
                        <a:ext cx="297828" cy="297828"/>
                      </a:xfrm>
                      <a:prstGeom prst="ellipse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4" name="椭圆 633">
                        <a:extLst>
                          <a:ext uri="{FF2B5EF4-FFF2-40B4-BE49-F238E27FC236}">
                            <a16:creationId xmlns:a16="http://schemas.microsoft.com/office/drawing/2014/main" id="{813726C8-F79A-6B46-A48C-D3EACEA39AF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1879" y="746353"/>
                        <a:ext cx="297828" cy="29782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4" name="椭圆 63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71879" y="746353"/>
                        <a:ext cx="297828" cy="297828"/>
                      </a:xfrm>
                      <a:prstGeom prst="ellipse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5" name="椭圆 626">
                        <a:extLst>
                          <a:ext uri="{FF2B5EF4-FFF2-40B4-BE49-F238E27FC236}">
                            <a16:creationId xmlns:a16="http://schemas.microsoft.com/office/drawing/2014/main" id="{9D69191C-DB46-F74C-878C-1ECFC455D6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56266" y="746353"/>
                        <a:ext cx="297828" cy="29782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14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145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7" name="椭圆 6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56266" y="746353"/>
                        <a:ext cx="297828" cy="297828"/>
                      </a:xfrm>
                      <a:prstGeom prst="ellipse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06" name="组合 288">
                    <a:extLst>
                      <a:ext uri="{FF2B5EF4-FFF2-40B4-BE49-F238E27FC236}">
                        <a16:creationId xmlns:a16="http://schemas.microsoft.com/office/drawing/2014/main" id="{00BC037C-244E-5F4B-B90E-EF3B17564D52}"/>
                      </a:ext>
                    </a:extLst>
                  </p:cNvPr>
                  <p:cNvGrpSpPr/>
                  <p:nvPr/>
                </p:nvGrpSpPr>
                <p:grpSpPr>
                  <a:xfrm>
                    <a:off x="8348763" y="618950"/>
                    <a:ext cx="162660" cy="80185"/>
                    <a:chOff x="5938237" y="3148660"/>
                    <a:chExt cx="255600" cy="126000"/>
                  </a:xfrm>
                </p:grpSpPr>
                <p:sp>
                  <p:nvSpPr>
                    <p:cNvPr id="213" name="矩形 292">
                      <a:extLst>
                        <a:ext uri="{FF2B5EF4-FFF2-40B4-BE49-F238E27FC236}">
                          <a16:creationId xmlns:a16="http://schemas.microsoft.com/office/drawing/2014/main" id="{E69D6F52-78CF-3A48-B6DC-5C80A3A87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7836" y="3148660"/>
                      <a:ext cx="126001" cy="126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14" name="矩形 293">
                      <a:extLst>
                        <a:ext uri="{FF2B5EF4-FFF2-40B4-BE49-F238E27FC236}">
                          <a16:creationId xmlns:a16="http://schemas.microsoft.com/office/drawing/2014/main" id="{EC225A2E-1A7E-7C43-96A2-C3699D84A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8237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07" name="组合 296">
                    <a:extLst>
                      <a:ext uri="{FF2B5EF4-FFF2-40B4-BE49-F238E27FC236}">
                        <a16:creationId xmlns:a16="http://schemas.microsoft.com/office/drawing/2014/main" id="{84E0E191-62E1-F24C-9708-04B41E3B77B4}"/>
                      </a:ext>
                    </a:extLst>
                  </p:cNvPr>
                  <p:cNvGrpSpPr/>
                  <p:nvPr/>
                </p:nvGrpSpPr>
                <p:grpSpPr>
                  <a:xfrm>
                    <a:off x="8831322" y="618950"/>
                    <a:ext cx="162660" cy="80185"/>
                    <a:chOff x="5938237" y="3148660"/>
                    <a:chExt cx="255600" cy="126000"/>
                  </a:xfrm>
                </p:grpSpPr>
                <p:sp>
                  <p:nvSpPr>
                    <p:cNvPr id="211" name="矩形 298">
                      <a:extLst>
                        <a:ext uri="{FF2B5EF4-FFF2-40B4-BE49-F238E27FC236}">
                          <a16:creationId xmlns:a16="http://schemas.microsoft.com/office/drawing/2014/main" id="{98F2DD7E-6631-4448-AD31-006B931B5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7836" y="3148660"/>
                      <a:ext cx="126001" cy="126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12" name="矩形 299">
                      <a:extLst>
                        <a:ext uri="{FF2B5EF4-FFF2-40B4-BE49-F238E27FC236}">
                          <a16:creationId xmlns:a16="http://schemas.microsoft.com/office/drawing/2014/main" id="{04E8D8DC-61BA-8A46-8151-DD6EF50F5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8237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08" name="组合 301">
                    <a:extLst>
                      <a:ext uri="{FF2B5EF4-FFF2-40B4-BE49-F238E27FC236}">
                        <a16:creationId xmlns:a16="http://schemas.microsoft.com/office/drawing/2014/main" id="{A9474BE2-9245-DE48-94A0-F3EF4B38EA39}"/>
                      </a:ext>
                    </a:extLst>
                  </p:cNvPr>
                  <p:cNvGrpSpPr/>
                  <p:nvPr/>
                </p:nvGrpSpPr>
                <p:grpSpPr>
                  <a:xfrm>
                    <a:off x="9313882" y="618950"/>
                    <a:ext cx="162660" cy="80185"/>
                    <a:chOff x="5938237" y="3148660"/>
                    <a:chExt cx="255600" cy="126000"/>
                  </a:xfrm>
                </p:grpSpPr>
                <p:sp>
                  <p:nvSpPr>
                    <p:cNvPr id="209" name="矩形 303">
                      <a:extLst>
                        <a:ext uri="{FF2B5EF4-FFF2-40B4-BE49-F238E27FC236}">
                          <a16:creationId xmlns:a16="http://schemas.microsoft.com/office/drawing/2014/main" id="{B46E3155-3AF0-EC48-80B7-CC29B7756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7836" y="3148660"/>
                      <a:ext cx="126001" cy="126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10" name="矩形 304">
                      <a:extLst>
                        <a:ext uri="{FF2B5EF4-FFF2-40B4-BE49-F238E27FC236}">
                          <a16:creationId xmlns:a16="http://schemas.microsoft.com/office/drawing/2014/main" id="{953F8E3C-FB61-EA4D-ABB8-9760C7DF9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8237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145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9" name="组合 192">
                  <a:extLst>
                    <a:ext uri="{FF2B5EF4-FFF2-40B4-BE49-F238E27FC236}">
                      <a16:creationId xmlns:a16="http://schemas.microsoft.com/office/drawing/2014/main" id="{DDFA8B82-D70D-3242-8D2C-74EE7882B1C0}"/>
                    </a:ext>
                  </a:extLst>
                </p:cNvPr>
                <p:cNvGrpSpPr/>
                <p:nvPr/>
              </p:nvGrpSpPr>
              <p:grpSpPr>
                <a:xfrm>
                  <a:off x="7340776" y="479927"/>
                  <a:ext cx="709272" cy="478451"/>
                  <a:chOff x="7367149" y="471135"/>
                  <a:chExt cx="709272" cy="478451"/>
                </a:xfrm>
              </p:grpSpPr>
              <p:sp>
                <p:nvSpPr>
                  <p:cNvPr id="200" name="右箭头 340">
                    <a:extLst>
                      <a:ext uri="{FF2B5EF4-FFF2-40B4-BE49-F238E27FC236}">
                        <a16:creationId xmlns:a16="http://schemas.microsoft.com/office/drawing/2014/main" id="{F09BE9CE-0C3B-984B-9890-F88A7826C871}"/>
                      </a:ext>
                    </a:extLst>
                  </p:cNvPr>
                  <p:cNvSpPr/>
                  <p:nvPr/>
                </p:nvSpPr>
                <p:spPr>
                  <a:xfrm>
                    <a:off x="7367149" y="758629"/>
                    <a:ext cx="709272" cy="190957"/>
                  </a:xfrm>
                  <a:prstGeom prst="rightArrow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1" name="文本框 107">
                        <a:extLst>
                          <a:ext uri="{FF2B5EF4-FFF2-40B4-BE49-F238E27FC236}">
                            <a16:creationId xmlns:a16="http://schemas.microsoft.com/office/drawing/2014/main" id="{0E7D67EE-793B-1D4A-85D1-03A601B75E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54057" y="471135"/>
                        <a:ext cx="590290" cy="3722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19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19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819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1212" b="1" dirty="0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文本框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54057" y="471135"/>
                        <a:ext cx="590290" cy="372281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b="-16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25" name="组合 208">
                <a:extLst>
                  <a:ext uri="{FF2B5EF4-FFF2-40B4-BE49-F238E27FC236}">
                    <a16:creationId xmlns:a16="http://schemas.microsoft.com/office/drawing/2014/main" id="{7D0333B5-FD4D-1D46-9129-853941298D09}"/>
                  </a:ext>
                </a:extLst>
              </p:cNvPr>
              <p:cNvGrpSpPr/>
              <p:nvPr/>
            </p:nvGrpSpPr>
            <p:grpSpPr>
              <a:xfrm>
                <a:off x="5530564" y="2107340"/>
                <a:ext cx="4409259" cy="1080000"/>
                <a:chOff x="5414388" y="2445722"/>
                <a:chExt cx="4409259" cy="1080000"/>
              </a:xfrm>
            </p:grpSpPr>
            <p:grpSp>
              <p:nvGrpSpPr>
                <p:cNvPr id="129" name="组合 554">
                  <a:extLst>
                    <a:ext uri="{FF2B5EF4-FFF2-40B4-BE49-F238E27FC236}">
                      <a16:creationId xmlns:a16="http://schemas.microsoft.com/office/drawing/2014/main" id="{C469D9D3-2C93-5740-8939-BDAAE6D160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317831">
                  <a:off x="7904162" y="2445722"/>
                  <a:ext cx="1919485" cy="1080000"/>
                  <a:chOff x="4699210" y="975057"/>
                  <a:chExt cx="3228397" cy="1849716"/>
                </a:xfrm>
              </p:grpSpPr>
              <p:sp>
                <p:nvSpPr>
                  <p:cNvPr id="188" name="îşḷîḍè">
                    <a:extLst>
                      <a:ext uri="{FF2B5EF4-FFF2-40B4-BE49-F238E27FC236}">
                        <a16:creationId xmlns:a16="http://schemas.microsoft.com/office/drawing/2014/main" id="{853615B3-04A1-5C43-AF02-519761AE7C3A}"/>
                      </a:ext>
                    </a:extLst>
                  </p:cNvPr>
                  <p:cNvSpPr/>
                  <p:nvPr/>
                </p:nvSpPr>
                <p:spPr bwMode="auto">
                  <a:xfrm rot="2158350">
                    <a:off x="6181364" y="975057"/>
                    <a:ext cx="1746243" cy="1706325"/>
                  </a:xfrm>
                  <a:custGeom>
                    <a:avLst/>
                    <a:gdLst>
                      <a:gd name="T0" fmla="*/ 0 w 602"/>
                      <a:gd name="T1" fmla="*/ 295 h 588"/>
                      <a:gd name="T2" fmla="*/ 253 w 602"/>
                      <a:gd name="T3" fmla="*/ 73 h 588"/>
                      <a:gd name="T4" fmla="*/ 531 w 602"/>
                      <a:gd name="T5" fmla="*/ 88 h 588"/>
                      <a:gd name="T6" fmla="*/ 510 w 602"/>
                      <a:gd name="T7" fmla="*/ 366 h 588"/>
                      <a:gd name="T8" fmla="*/ 257 w 602"/>
                      <a:gd name="T9" fmla="*/ 588 h 588"/>
                      <a:gd name="T10" fmla="*/ 0 w 602"/>
                      <a:gd name="T11" fmla="*/ 295 h 5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02" h="588">
                        <a:moveTo>
                          <a:pt x="0" y="295"/>
                        </a:moveTo>
                        <a:cubicBezTo>
                          <a:pt x="253" y="73"/>
                          <a:pt x="253" y="73"/>
                          <a:pt x="253" y="73"/>
                        </a:cubicBezTo>
                        <a:cubicBezTo>
                          <a:pt x="335" y="0"/>
                          <a:pt x="460" y="7"/>
                          <a:pt x="531" y="88"/>
                        </a:cubicBezTo>
                        <a:cubicBezTo>
                          <a:pt x="602" y="169"/>
                          <a:pt x="593" y="293"/>
                          <a:pt x="510" y="366"/>
                        </a:cubicBezTo>
                        <a:cubicBezTo>
                          <a:pt x="257" y="588"/>
                          <a:pt x="257" y="588"/>
                          <a:pt x="257" y="588"/>
                        </a:cubicBezTo>
                        <a:cubicBezTo>
                          <a:pt x="0" y="295"/>
                          <a:pt x="0" y="295"/>
                          <a:pt x="0" y="295"/>
                        </a:cubicBezTo>
                      </a:path>
                    </a:pathLst>
                  </a:custGeom>
                  <a:solidFill>
                    <a:srgbClr val="7030A0">
                      <a:alpha val="30000"/>
                    </a:srgbClr>
                  </a:solidFill>
                  <a:ln w="63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9" name="i$ḷîḑé">
                    <a:extLst>
                      <a:ext uri="{FF2B5EF4-FFF2-40B4-BE49-F238E27FC236}">
                        <a16:creationId xmlns:a16="http://schemas.microsoft.com/office/drawing/2014/main" id="{1B46917C-72E0-984B-A4EF-077DB730FE06}"/>
                      </a:ext>
                    </a:extLst>
                  </p:cNvPr>
                  <p:cNvSpPr/>
                  <p:nvPr/>
                </p:nvSpPr>
                <p:spPr bwMode="auto">
                  <a:xfrm rot="2158350">
                    <a:off x="4891582" y="1077042"/>
                    <a:ext cx="1752895" cy="1706325"/>
                  </a:xfrm>
                  <a:custGeom>
                    <a:avLst/>
                    <a:gdLst>
                      <a:gd name="T0" fmla="*/ 345 w 603"/>
                      <a:gd name="T1" fmla="*/ 0 h 588"/>
                      <a:gd name="T2" fmla="*/ 92 w 603"/>
                      <a:gd name="T3" fmla="*/ 222 h 588"/>
                      <a:gd name="T4" fmla="*/ 71 w 603"/>
                      <a:gd name="T5" fmla="*/ 500 h 588"/>
                      <a:gd name="T6" fmla="*/ 350 w 603"/>
                      <a:gd name="T7" fmla="*/ 515 h 588"/>
                      <a:gd name="T8" fmla="*/ 603 w 603"/>
                      <a:gd name="T9" fmla="*/ 293 h 588"/>
                      <a:gd name="T10" fmla="*/ 345 w 603"/>
                      <a:gd name="T11" fmla="*/ 0 h 5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03" h="588">
                        <a:moveTo>
                          <a:pt x="345" y="0"/>
                        </a:moveTo>
                        <a:cubicBezTo>
                          <a:pt x="92" y="222"/>
                          <a:pt x="92" y="222"/>
                          <a:pt x="92" y="222"/>
                        </a:cubicBezTo>
                        <a:cubicBezTo>
                          <a:pt x="10" y="294"/>
                          <a:pt x="0" y="419"/>
                          <a:pt x="71" y="500"/>
                        </a:cubicBezTo>
                        <a:cubicBezTo>
                          <a:pt x="142" y="581"/>
                          <a:pt x="267" y="588"/>
                          <a:pt x="350" y="515"/>
                        </a:cubicBezTo>
                        <a:cubicBezTo>
                          <a:pt x="603" y="293"/>
                          <a:pt x="603" y="293"/>
                          <a:pt x="603" y="293"/>
                        </a:cubicBezTo>
                        <a:cubicBezTo>
                          <a:pt x="345" y="0"/>
                          <a:pt x="345" y="0"/>
                          <a:pt x="345" y="0"/>
                        </a:cubicBezTo>
                      </a:path>
                    </a:pathLst>
                  </a:custGeom>
                  <a:solidFill>
                    <a:schemeClr val="bg1">
                      <a:lumMod val="95000"/>
                      <a:alpha val="30000"/>
                    </a:schemeClr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0" name="îṩḷiḍé">
                    <a:extLst>
                      <a:ext uri="{FF2B5EF4-FFF2-40B4-BE49-F238E27FC236}">
                        <a16:creationId xmlns:a16="http://schemas.microsoft.com/office/drawing/2014/main" id="{CFBCF6D1-D048-9A41-B388-8ED77ABCC5CF}"/>
                      </a:ext>
                    </a:extLst>
                  </p:cNvPr>
                  <p:cNvSpPr/>
                  <p:nvPr/>
                </p:nvSpPr>
                <p:spPr bwMode="auto">
                  <a:xfrm rot="2158350">
                    <a:off x="5102574" y="1352783"/>
                    <a:ext cx="349249" cy="582080"/>
                  </a:xfrm>
                  <a:custGeom>
                    <a:avLst/>
                    <a:gdLst>
                      <a:gd name="T0" fmla="*/ 43 w 121"/>
                      <a:gd name="T1" fmla="*/ 170 h 201"/>
                      <a:gd name="T2" fmla="*/ 101 w 121"/>
                      <a:gd name="T3" fmla="*/ 44 h 201"/>
                      <a:gd name="T4" fmla="*/ 77 w 121"/>
                      <a:gd name="T5" fmla="*/ 15 h 201"/>
                      <a:gd name="T6" fmla="*/ 6 w 121"/>
                      <a:gd name="T7" fmla="*/ 176 h 201"/>
                      <a:gd name="T8" fmla="*/ 43 w 121"/>
                      <a:gd name="T9" fmla="*/ 170 h 2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" h="201">
                        <a:moveTo>
                          <a:pt x="43" y="170"/>
                        </a:moveTo>
                        <a:cubicBezTo>
                          <a:pt x="39" y="121"/>
                          <a:pt x="62" y="73"/>
                          <a:pt x="101" y="44"/>
                        </a:cubicBezTo>
                        <a:cubicBezTo>
                          <a:pt x="121" y="29"/>
                          <a:pt x="97" y="0"/>
                          <a:pt x="77" y="15"/>
                        </a:cubicBezTo>
                        <a:cubicBezTo>
                          <a:pt x="26" y="52"/>
                          <a:pt x="0" y="115"/>
                          <a:pt x="6" y="176"/>
                        </a:cubicBezTo>
                        <a:cubicBezTo>
                          <a:pt x="8" y="201"/>
                          <a:pt x="46" y="194"/>
                          <a:pt x="43" y="170"/>
                        </a:cubicBezTo>
                        <a:close/>
                      </a:path>
                    </a:pathLst>
                  </a:custGeom>
                  <a:solidFill>
                    <a:srgbClr val="DDDA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1" name="îṧ1íḋê">
                    <a:extLst>
                      <a:ext uri="{FF2B5EF4-FFF2-40B4-BE49-F238E27FC236}">
                        <a16:creationId xmlns:a16="http://schemas.microsoft.com/office/drawing/2014/main" id="{47232832-2CB3-B545-A169-4468A6C80BC7}"/>
                      </a:ext>
                    </a:extLst>
                  </p:cNvPr>
                  <p:cNvSpPr/>
                  <p:nvPr/>
                </p:nvSpPr>
                <p:spPr bwMode="auto">
                  <a:xfrm rot="2158350">
                    <a:off x="4941555" y="1824536"/>
                    <a:ext cx="109764" cy="106438"/>
                  </a:xfrm>
                  <a:custGeom>
                    <a:avLst/>
                    <a:gdLst>
                      <a:gd name="T0" fmla="*/ 18 w 37"/>
                      <a:gd name="T1" fmla="*/ 37 h 37"/>
                      <a:gd name="T2" fmla="*/ 30 w 37"/>
                      <a:gd name="T3" fmla="*/ 32 h 37"/>
                      <a:gd name="T4" fmla="*/ 31 w 37"/>
                      <a:gd name="T5" fmla="*/ 31 h 37"/>
                      <a:gd name="T6" fmla="*/ 37 w 37"/>
                      <a:gd name="T7" fmla="*/ 18 h 37"/>
                      <a:gd name="T8" fmla="*/ 32 w 37"/>
                      <a:gd name="T9" fmla="*/ 6 h 37"/>
                      <a:gd name="T10" fmla="*/ 19 w 37"/>
                      <a:gd name="T11" fmla="*/ 0 h 37"/>
                      <a:gd name="T12" fmla="*/ 6 w 37"/>
                      <a:gd name="T13" fmla="*/ 6 h 37"/>
                      <a:gd name="T14" fmla="*/ 6 w 37"/>
                      <a:gd name="T15" fmla="*/ 6 h 37"/>
                      <a:gd name="T16" fmla="*/ 0 w 37"/>
                      <a:gd name="T17" fmla="*/ 19 h 37"/>
                      <a:gd name="T18" fmla="*/ 5 w 37"/>
                      <a:gd name="T19" fmla="*/ 31 h 37"/>
                      <a:gd name="T20" fmla="*/ 18 w 37"/>
                      <a:gd name="T21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7" h="37">
                        <a:moveTo>
                          <a:pt x="18" y="37"/>
                        </a:moveTo>
                        <a:cubicBezTo>
                          <a:pt x="22" y="37"/>
                          <a:pt x="27" y="35"/>
                          <a:pt x="30" y="32"/>
                        </a:cubicBezTo>
                        <a:cubicBezTo>
                          <a:pt x="31" y="31"/>
                          <a:pt x="31" y="31"/>
                          <a:pt x="31" y="31"/>
                        </a:cubicBezTo>
                        <a:cubicBezTo>
                          <a:pt x="34" y="28"/>
                          <a:pt x="36" y="23"/>
                          <a:pt x="37" y="18"/>
                        </a:cubicBezTo>
                        <a:cubicBezTo>
                          <a:pt x="37" y="14"/>
                          <a:pt x="35" y="9"/>
                          <a:pt x="32" y="6"/>
                        </a:cubicBezTo>
                        <a:cubicBezTo>
                          <a:pt x="28" y="3"/>
                          <a:pt x="24" y="0"/>
                          <a:pt x="19" y="0"/>
                        </a:cubicBezTo>
                        <a:cubicBezTo>
                          <a:pt x="14" y="1"/>
                          <a:pt x="10" y="2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2" y="9"/>
                          <a:pt x="0" y="14"/>
                          <a:pt x="0" y="19"/>
                        </a:cubicBezTo>
                        <a:cubicBezTo>
                          <a:pt x="0" y="23"/>
                          <a:pt x="2" y="28"/>
                          <a:pt x="5" y="31"/>
                        </a:cubicBezTo>
                        <a:cubicBezTo>
                          <a:pt x="8" y="35"/>
                          <a:pt x="13" y="37"/>
                          <a:pt x="18" y="37"/>
                        </a:cubicBezTo>
                        <a:close/>
                      </a:path>
                    </a:pathLst>
                  </a:custGeom>
                  <a:solidFill>
                    <a:srgbClr val="DDDA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2" name="íślîḍè">
                    <a:extLst>
                      <a:ext uri="{FF2B5EF4-FFF2-40B4-BE49-F238E27FC236}">
                        <a16:creationId xmlns:a16="http://schemas.microsoft.com/office/drawing/2014/main" id="{26731B7D-80DE-9F48-88F7-06D227EF1002}"/>
                      </a:ext>
                    </a:extLst>
                  </p:cNvPr>
                  <p:cNvSpPr/>
                  <p:nvPr/>
                </p:nvSpPr>
                <p:spPr bwMode="auto">
                  <a:xfrm rot="2158350">
                    <a:off x="6576122" y="2077878"/>
                    <a:ext cx="728435" cy="641949"/>
                  </a:xfrm>
                  <a:custGeom>
                    <a:avLst/>
                    <a:gdLst>
                      <a:gd name="T0" fmla="*/ 251 w 251"/>
                      <a:gd name="T1" fmla="*/ 0 h 221"/>
                      <a:gd name="T2" fmla="*/ 6 w 251"/>
                      <a:gd name="T3" fmla="*/ 216 h 221"/>
                      <a:gd name="T4" fmla="*/ 6 w 251"/>
                      <a:gd name="T5" fmla="*/ 216 h 221"/>
                      <a:gd name="T6" fmla="*/ 0 w 251"/>
                      <a:gd name="T7" fmla="*/ 221 h 221"/>
                      <a:gd name="T8" fmla="*/ 5 w 251"/>
                      <a:gd name="T9" fmla="*/ 216 h 221"/>
                      <a:gd name="T10" fmla="*/ 251 w 251"/>
                      <a:gd name="T11" fmla="*/ 0 h 221"/>
                      <a:gd name="T12" fmla="*/ 251 w 251"/>
                      <a:gd name="T13" fmla="*/ 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51" h="221">
                        <a:moveTo>
                          <a:pt x="251" y="0"/>
                        </a:moveTo>
                        <a:cubicBezTo>
                          <a:pt x="6" y="216"/>
                          <a:pt x="6" y="216"/>
                          <a:pt x="6" y="216"/>
                        </a:cubicBezTo>
                        <a:cubicBezTo>
                          <a:pt x="6" y="216"/>
                          <a:pt x="6" y="216"/>
                          <a:pt x="6" y="216"/>
                        </a:cubicBezTo>
                        <a:cubicBezTo>
                          <a:pt x="0" y="221"/>
                          <a:pt x="0" y="221"/>
                          <a:pt x="0" y="221"/>
                        </a:cubicBezTo>
                        <a:cubicBezTo>
                          <a:pt x="5" y="216"/>
                          <a:pt x="5" y="216"/>
                          <a:pt x="5" y="216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3" name="ïṡlîḍe">
                    <a:extLst>
                      <a:ext uri="{FF2B5EF4-FFF2-40B4-BE49-F238E27FC236}">
                        <a16:creationId xmlns:a16="http://schemas.microsoft.com/office/drawing/2014/main" id="{AAA70F0D-AD0E-8942-8B3C-5DDE12772230}"/>
                      </a:ext>
                    </a:extLst>
                  </p:cNvPr>
                  <p:cNvSpPr/>
                  <p:nvPr/>
                </p:nvSpPr>
                <p:spPr bwMode="auto">
                  <a:xfrm rot="2158350">
                    <a:off x="6680915" y="1461043"/>
                    <a:ext cx="1087660" cy="1363730"/>
                  </a:xfrm>
                  <a:custGeom>
                    <a:avLst/>
                    <a:gdLst>
                      <a:gd name="T0" fmla="*/ 323 w 374"/>
                      <a:gd name="T1" fmla="*/ 0 h 470"/>
                      <a:gd name="T2" fmla="*/ 260 w 374"/>
                      <a:gd name="T3" fmla="*/ 196 h 470"/>
                      <a:gd name="T4" fmla="*/ 14 w 374"/>
                      <a:gd name="T5" fmla="*/ 412 h 470"/>
                      <a:gd name="T6" fmla="*/ 7 w 374"/>
                      <a:gd name="T7" fmla="*/ 418 h 470"/>
                      <a:gd name="T8" fmla="*/ 0 w 374"/>
                      <a:gd name="T9" fmla="*/ 424 h 470"/>
                      <a:gd name="T10" fmla="*/ 40 w 374"/>
                      <a:gd name="T11" fmla="*/ 470 h 470"/>
                      <a:gd name="T12" fmla="*/ 285 w 374"/>
                      <a:gd name="T13" fmla="*/ 254 h 470"/>
                      <a:gd name="T14" fmla="*/ 323 w 374"/>
                      <a:gd name="T15" fmla="*/ 0 h 4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74" h="470">
                        <a:moveTo>
                          <a:pt x="323" y="0"/>
                        </a:moveTo>
                        <a:cubicBezTo>
                          <a:pt x="340" y="69"/>
                          <a:pt x="318" y="145"/>
                          <a:pt x="260" y="196"/>
                        </a:cubicBezTo>
                        <a:cubicBezTo>
                          <a:pt x="14" y="412"/>
                          <a:pt x="14" y="412"/>
                          <a:pt x="14" y="412"/>
                        </a:cubicBezTo>
                        <a:cubicBezTo>
                          <a:pt x="7" y="418"/>
                          <a:pt x="7" y="418"/>
                          <a:pt x="7" y="418"/>
                        </a:cubicBezTo>
                        <a:cubicBezTo>
                          <a:pt x="0" y="424"/>
                          <a:pt x="0" y="424"/>
                          <a:pt x="0" y="424"/>
                        </a:cubicBezTo>
                        <a:cubicBezTo>
                          <a:pt x="40" y="470"/>
                          <a:pt x="40" y="470"/>
                          <a:pt x="40" y="470"/>
                        </a:cubicBezTo>
                        <a:cubicBezTo>
                          <a:pt x="285" y="254"/>
                          <a:pt x="285" y="254"/>
                          <a:pt x="285" y="254"/>
                        </a:cubicBezTo>
                        <a:cubicBezTo>
                          <a:pt x="360" y="188"/>
                          <a:pt x="374" y="80"/>
                          <a:pt x="323" y="0"/>
                        </a:cubicBezTo>
                      </a:path>
                    </a:pathLst>
                  </a:custGeom>
                  <a:solidFill>
                    <a:srgbClr val="7030A0">
                      <a:alpha val="8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4" name="îṣļîḓê">
                    <a:extLst>
                      <a:ext uri="{FF2B5EF4-FFF2-40B4-BE49-F238E27FC236}">
                        <a16:creationId xmlns:a16="http://schemas.microsoft.com/office/drawing/2014/main" id="{715D8D15-4D55-0741-AB6A-964A206A839A}"/>
                      </a:ext>
                    </a:extLst>
                  </p:cNvPr>
                  <p:cNvSpPr/>
                  <p:nvPr/>
                </p:nvSpPr>
                <p:spPr bwMode="auto">
                  <a:xfrm rot="2158350">
                    <a:off x="4699210" y="1988914"/>
                    <a:ext cx="931329" cy="429075"/>
                  </a:xfrm>
                  <a:custGeom>
                    <a:avLst/>
                    <a:gdLst>
                      <a:gd name="T0" fmla="*/ 0 w 321"/>
                      <a:gd name="T1" fmla="*/ 0 h 148"/>
                      <a:gd name="T2" fmla="*/ 43 w 321"/>
                      <a:gd name="T3" fmla="*/ 82 h 148"/>
                      <a:gd name="T4" fmla="*/ 189 w 321"/>
                      <a:gd name="T5" fmla="*/ 148 h 148"/>
                      <a:gd name="T6" fmla="*/ 321 w 321"/>
                      <a:gd name="T7" fmla="*/ 98 h 148"/>
                      <a:gd name="T8" fmla="*/ 189 w 321"/>
                      <a:gd name="T9" fmla="*/ 147 h 148"/>
                      <a:gd name="T10" fmla="*/ 43 w 321"/>
                      <a:gd name="T11" fmla="*/ 82 h 148"/>
                      <a:gd name="T12" fmla="*/ 1 w 321"/>
                      <a:gd name="T13" fmla="*/ 2 h 148"/>
                      <a:gd name="T14" fmla="*/ 0 w 321"/>
                      <a:gd name="T15" fmla="*/ 0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1" h="148">
                        <a:moveTo>
                          <a:pt x="0" y="0"/>
                        </a:moveTo>
                        <a:cubicBezTo>
                          <a:pt x="7" y="30"/>
                          <a:pt x="21" y="58"/>
                          <a:pt x="43" y="82"/>
                        </a:cubicBezTo>
                        <a:cubicBezTo>
                          <a:pt x="81" y="126"/>
                          <a:pt x="134" y="148"/>
                          <a:pt x="189" y="148"/>
                        </a:cubicBezTo>
                        <a:cubicBezTo>
                          <a:pt x="235" y="148"/>
                          <a:pt x="283" y="131"/>
                          <a:pt x="321" y="98"/>
                        </a:cubicBezTo>
                        <a:cubicBezTo>
                          <a:pt x="283" y="131"/>
                          <a:pt x="236" y="147"/>
                          <a:pt x="189" y="147"/>
                        </a:cubicBezTo>
                        <a:cubicBezTo>
                          <a:pt x="135" y="147"/>
                          <a:pt x="81" y="125"/>
                          <a:pt x="43" y="82"/>
                        </a:cubicBezTo>
                        <a:cubicBezTo>
                          <a:pt x="23" y="58"/>
                          <a:pt x="9" y="31"/>
                          <a:pt x="1" y="2"/>
                        </a:cubicBezTo>
                        <a:cubicBezTo>
                          <a:pt x="1" y="1"/>
                          <a:pt x="1" y="1"/>
                          <a:pt x="0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95" name="ïSľïḋè">
                    <a:extLst>
                      <a:ext uri="{FF2B5EF4-FFF2-40B4-BE49-F238E27FC236}">
                        <a16:creationId xmlns:a16="http://schemas.microsoft.com/office/drawing/2014/main" id="{BE979E2B-0067-A04C-913C-9276F20F88C3}"/>
                      </a:ext>
                    </a:extLst>
                  </p:cNvPr>
                  <p:cNvSpPr/>
                  <p:nvPr/>
                </p:nvSpPr>
                <p:spPr bwMode="auto">
                  <a:xfrm rot="2158350">
                    <a:off x="4779321" y="1755725"/>
                    <a:ext cx="1666415" cy="924675"/>
                  </a:xfrm>
                  <a:custGeom>
                    <a:avLst/>
                    <a:gdLst>
                      <a:gd name="T0" fmla="*/ 534 w 574"/>
                      <a:gd name="T1" fmla="*/ 0 h 318"/>
                      <a:gd name="T2" fmla="*/ 295 w 574"/>
                      <a:gd name="T3" fmla="*/ 210 h 318"/>
                      <a:gd name="T4" fmla="*/ 163 w 574"/>
                      <a:gd name="T5" fmla="*/ 260 h 318"/>
                      <a:gd name="T6" fmla="*/ 17 w 574"/>
                      <a:gd name="T7" fmla="*/ 195 h 318"/>
                      <a:gd name="T8" fmla="*/ 0 w 574"/>
                      <a:gd name="T9" fmla="*/ 173 h 318"/>
                      <a:gd name="T10" fmla="*/ 42 w 574"/>
                      <a:gd name="T11" fmla="*/ 253 h 318"/>
                      <a:gd name="T12" fmla="*/ 188 w 574"/>
                      <a:gd name="T13" fmla="*/ 318 h 318"/>
                      <a:gd name="T14" fmla="*/ 320 w 574"/>
                      <a:gd name="T15" fmla="*/ 269 h 318"/>
                      <a:gd name="T16" fmla="*/ 320 w 574"/>
                      <a:gd name="T17" fmla="*/ 269 h 318"/>
                      <a:gd name="T18" fmla="*/ 566 w 574"/>
                      <a:gd name="T19" fmla="*/ 53 h 318"/>
                      <a:gd name="T20" fmla="*/ 568 w 574"/>
                      <a:gd name="T21" fmla="*/ 51 h 318"/>
                      <a:gd name="T22" fmla="*/ 574 w 574"/>
                      <a:gd name="T23" fmla="*/ 46 h 318"/>
                      <a:gd name="T24" fmla="*/ 534 w 574"/>
                      <a:gd name="T25" fmla="*/ 0 h 3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74" h="318">
                        <a:moveTo>
                          <a:pt x="534" y="0"/>
                        </a:moveTo>
                        <a:cubicBezTo>
                          <a:pt x="295" y="210"/>
                          <a:pt x="295" y="210"/>
                          <a:pt x="295" y="210"/>
                        </a:cubicBezTo>
                        <a:cubicBezTo>
                          <a:pt x="257" y="244"/>
                          <a:pt x="210" y="260"/>
                          <a:pt x="163" y="260"/>
                        </a:cubicBezTo>
                        <a:cubicBezTo>
                          <a:pt x="109" y="260"/>
                          <a:pt x="55" y="238"/>
                          <a:pt x="17" y="195"/>
                        </a:cubicBezTo>
                        <a:cubicBezTo>
                          <a:pt x="11" y="188"/>
                          <a:pt x="5" y="180"/>
                          <a:pt x="0" y="173"/>
                        </a:cubicBezTo>
                        <a:cubicBezTo>
                          <a:pt x="8" y="202"/>
                          <a:pt x="22" y="229"/>
                          <a:pt x="42" y="253"/>
                        </a:cubicBezTo>
                        <a:cubicBezTo>
                          <a:pt x="80" y="296"/>
                          <a:pt x="134" y="318"/>
                          <a:pt x="188" y="318"/>
                        </a:cubicBezTo>
                        <a:cubicBezTo>
                          <a:pt x="235" y="318"/>
                          <a:pt x="282" y="302"/>
                          <a:pt x="320" y="269"/>
                        </a:cubicBezTo>
                        <a:cubicBezTo>
                          <a:pt x="320" y="269"/>
                          <a:pt x="320" y="269"/>
                          <a:pt x="320" y="269"/>
                        </a:cubicBezTo>
                        <a:cubicBezTo>
                          <a:pt x="566" y="53"/>
                          <a:pt x="566" y="53"/>
                          <a:pt x="566" y="53"/>
                        </a:cubicBezTo>
                        <a:cubicBezTo>
                          <a:pt x="568" y="51"/>
                          <a:pt x="568" y="51"/>
                          <a:pt x="568" y="51"/>
                        </a:cubicBezTo>
                        <a:cubicBezTo>
                          <a:pt x="574" y="46"/>
                          <a:pt x="574" y="46"/>
                          <a:pt x="574" y="46"/>
                        </a:cubicBezTo>
                        <a:cubicBezTo>
                          <a:pt x="534" y="0"/>
                          <a:pt x="534" y="0"/>
                          <a:pt x="534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sz="1364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30" name="组合 201">
                  <a:extLst>
                    <a:ext uri="{FF2B5EF4-FFF2-40B4-BE49-F238E27FC236}">
                      <a16:creationId xmlns:a16="http://schemas.microsoft.com/office/drawing/2014/main" id="{FDD3A626-33D9-D945-A425-1FD85B695E93}"/>
                    </a:ext>
                  </a:extLst>
                </p:cNvPr>
                <p:cNvGrpSpPr/>
                <p:nvPr/>
              </p:nvGrpSpPr>
              <p:grpSpPr>
                <a:xfrm>
                  <a:off x="5414388" y="2445722"/>
                  <a:ext cx="4285593" cy="1080000"/>
                  <a:chOff x="5414388" y="2445722"/>
                  <a:chExt cx="4285593" cy="1080000"/>
                </a:xfrm>
              </p:grpSpPr>
              <p:grpSp>
                <p:nvGrpSpPr>
                  <p:cNvPr id="131" name="组合 545">
                    <a:extLst>
                      <a:ext uri="{FF2B5EF4-FFF2-40B4-BE49-F238E27FC236}">
                        <a16:creationId xmlns:a16="http://schemas.microsoft.com/office/drawing/2014/main" id="{3A5D0F00-8761-BE4D-A393-B8A402F3169D}"/>
                      </a:ext>
                    </a:extLst>
                  </p:cNvPr>
                  <p:cNvGrpSpPr/>
                  <p:nvPr/>
                </p:nvGrpSpPr>
                <p:grpSpPr>
                  <a:xfrm>
                    <a:off x="5414388" y="2445722"/>
                    <a:ext cx="1919485" cy="1080000"/>
                    <a:chOff x="5414388" y="2379551"/>
                    <a:chExt cx="1919485" cy="1080000"/>
                  </a:xfrm>
                </p:grpSpPr>
                <p:grpSp>
                  <p:nvGrpSpPr>
                    <p:cNvPr id="152" name="组合 355">
                      <a:extLst>
                        <a:ext uri="{FF2B5EF4-FFF2-40B4-BE49-F238E27FC236}">
                          <a16:creationId xmlns:a16="http://schemas.microsoft.com/office/drawing/2014/main" id="{DBF5E3E9-54E9-9246-84FC-CFCC62C2700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317831">
                      <a:off x="5414388" y="2379551"/>
                      <a:ext cx="1919485" cy="1080000"/>
                      <a:chOff x="4699210" y="975057"/>
                      <a:chExt cx="3228397" cy="1849716"/>
                    </a:xfrm>
                  </p:grpSpPr>
                  <p:sp>
                    <p:nvSpPr>
                      <p:cNvPr id="180" name="îşḷîḍè">
                        <a:extLst>
                          <a:ext uri="{FF2B5EF4-FFF2-40B4-BE49-F238E27FC236}">
                            <a16:creationId xmlns:a16="http://schemas.microsoft.com/office/drawing/2014/main" id="{C23DD8AA-0B42-B741-9134-A1C66DF8F0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6181364" y="975057"/>
                        <a:ext cx="1746243" cy="1706325"/>
                      </a:xfrm>
                      <a:custGeom>
                        <a:avLst/>
                        <a:gdLst>
                          <a:gd name="T0" fmla="*/ 0 w 602"/>
                          <a:gd name="T1" fmla="*/ 295 h 588"/>
                          <a:gd name="T2" fmla="*/ 253 w 602"/>
                          <a:gd name="T3" fmla="*/ 73 h 588"/>
                          <a:gd name="T4" fmla="*/ 531 w 602"/>
                          <a:gd name="T5" fmla="*/ 88 h 588"/>
                          <a:gd name="T6" fmla="*/ 510 w 602"/>
                          <a:gd name="T7" fmla="*/ 366 h 588"/>
                          <a:gd name="T8" fmla="*/ 257 w 602"/>
                          <a:gd name="T9" fmla="*/ 588 h 588"/>
                          <a:gd name="T10" fmla="*/ 0 w 602"/>
                          <a:gd name="T11" fmla="*/ 295 h 5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02" h="588">
                            <a:moveTo>
                              <a:pt x="0" y="295"/>
                            </a:moveTo>
                            <a:cubicBezTo>
                              <a:pt x="253" y="73"/>
                              <a:pt x="253" y="73"/>
                              <a:pt x="253" y="73"/>
                            </a:cubicBezTo>
                            <a:cubicBezTo>
                              <a:pt x="335" y="0"/>
                              <a:pt x="460" y="7"/>
                              <a:pt x="531" y="88"/>
                            </a:cubicBezTo>
                            <a:cubicBezTo>
                              <a:pt x="602" y="169"/>
                              <a:pt x="593" y="293"/>
                              <a:pt x="510" y="366"/>
                            </a:cubicBezTo>
                            <a:cubicBezTo>
                              <a:pt x="257" y="588"/>
                              <a:pt x="257" y="588"/>
                              <a:pt x="257" y="588"/>
                            </a:cubicBezTo>
                            <a:cubicBezTo>
                              <a:pt x="0" y="295"/>
                              <a:pt x="0" y="295"/>
                              <a:pt x="0" y="295"/>
                            </a:cubicBezTo>
                          </a:path>
                        </a:pathLst>
                      </a:custGeom>
                      <a:solidFill>
                        <a:srgbClr val="7030A0">
                          <a:alpha val="30000"/>
                        </a:srgbClr>
                      </a:solidFill>
                      <a:ln w="6350">
                        <a:solidFill>
                          <a:srgbClr val="7030A0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1" name="i$ḷîḑé">
                        <a:extLst>
                          <a:ext uri="{FF2B5EF4-FFF2-40B4-BE49-F238E27FC236}">
                            <a16:creationId xmlns:a16="http://schemas.microsoft.com/office/drawing/2014/main" id="{2C7BAE6C-77B0-3942-B393-D64E4CBE4DB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4891582" y="1077042"/>
                        <a:ext cx="1752895" cy="1706325"/>
                      </a:xfrm>
                      <a:custGeom>
                        <a:avLst/>
                        <a:gdLst>
                          <a:gd name="T0" fmla="*/ 345 w 603"/>
                          <a:gd name="T1" fmla="*/ 0 h 588"/>
                          <a:gd name="T2" fmla="*/ 92 w 603"/>
                          <a:gd name="T3" fmla="*/ 222 h 588"/>
                          <a:gd name="T4" fmla="*/ 71 w 603"/>
                          <a:gd name="T5" fmla="*/ 500 h 588"/>
                          <a:gd name="T6" fmla="*/ 350 w 603"/>
                          <a:gd name="T7" fmla="*/ 515 h 588"/>
                          <a:gd name="T8" fmla="*/ 603 w 603"/>
                          <a:gd name="T9" fmla="*/ 293 h 588"/>
                          <a:gd name="T10" fmla="*/ 345 w 603"/>
                          <a:gd name="T11" fmla="*/ 0 h 5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03" h="588">
                            <a:moveTo>
                              <a:pt x="345" y="0"/>
                            </a:moveTo>
                            <a:cubicBezTo>
                              <a:pt x="92" y="222"/>
                              <a:pt x="92" y="222"/>
                              <a:pt x="92" y="222"/>
                            </a:cubicBezTo>
                            <a:cubicBezTo>
                              <a:pt x="10" y="294"/>
                              <a:pt x="0" y="419"/>
                              <a:pt x="71" y="500"/>
                            </a:cubicBezTo>
                            <a:cubicBezTo>
                              <a:pt x="142" y="581"/>
                              <a:pt x="267" y="588"/>
                              <a:pt x="350" y="515"/>
                            </a:cubicBezTo>
                            <a:cubicBezTo>
                              <a:pt x="603" y="293"/>
                              <a:pt x="603" y="293"/>
                              <a:pt x="603" y="293"/>
                            </a:cubicBezTo>
                            <a:cubicBezTo>
                              <a:pt x="345" y="0"/>
                              <a:pt x="345" y="0"/>
                              <a:pt x="345" y="0"/>
                            </a:cubicBezTo>
                          </a:path>
                        </a:pathLst>
                      </a:custGeom>
                      <a:solidFill>
                        <a:schemeClr val="bg1">
                          <a:lumMod val="95000"/>
                          <a:alpha val="30000"/>
                        </a:schemeClr>
                      </a:solidFill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2" name="îṩḷiḍé">
                        <a:extLst>
                          <a:ext uri="{FF2B5EF4-FFF2-40B4-BE49-F238E27FC236}">
                            <a16:creationId xmlns:a16="http://schemas.microsoft.com/office/drawing/2014/main" id="{D742930C-B4EF-654F-9A6B-4478D2C2AE3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5102574" y="1352783"/>
                        <a:ext cx="349249" cy="582080"/>
                      </a:xfrm>
                      <a:custGeom>
                        <a:avLst/>
                        <a:gdLst>
                          <a:gd name="T0" fmla="*/ 43 w 121"/>
                          <a:gd name="T1" fmla="*/ 170 h 201"/>
                          <a:gd name="T2" fmla="*/ 101 w 121"/>
                          <a:gd name="T3" fmla="*/ 44 h 201"/>
                          <a:gd name="T4" fmla="*/ 77 w 121"/>
                          <a:gd name="T5" fmla="*/ 15 h 201"/>
                          <a:gd name="T6" fmla="*/ 6 w 121"/>
                          <a:gd name="T7" fmla="*/ 176 h 201"/>
                          <a:gd name="T8" fmla="*/ 43 w 121"/>
                          <a:gd name="T9" fmla="*/ 170 h 20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21" h="201">
                            <a:moveTo>
                              <a:pt x="43" y="170"/>
                            </a:moveTo>
                            <a:cubicBezTo>
                              <a:pt x="39" y="121"/>
                              <a:pt x="62" y="73"/>
                              <a:pt x="101" y="44"/>
                            </a:cubicBezTo>
                            <a:cubicBezTo>
                              <a:pt x="121" y="29"/>
                              <a:pt x="97" y="0"/>
                              <a:pt x="77" y="15"/>
                            </a:cubicBezTo>
                            <a:cubicBezTo>
                              <a:pt x="26" y="52"/>
                              <a:pt x="0" y="115"/>
                              <a:pt x="6" y="176"/>
                            </a:cubicBezTo>
                            <a:cubicBezTo>
                              <a:pt x="8" y="201"/>
                              <a:pt x="46" y="194"/>
                              <a:pt x="43" y="170"/>
                            </a:cubicBezTo>
                            <a:close/>
                          </a:path>
                        </a:pathLst>
                      </a:custGeom>
                      <a:solidFill>
                        <a:srgbClr val="DDDA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3" name="îṧ1íḋê">
                        <a:extLst>
                          <a:ext uri="{FF2B5EF4-FFF2-40B4-BE49-F238E27FC236}">
                            <a16:creationId xmlns:a16="http://schemas.microsoft.com/office/drawing/2014/main" id="{54322A19-796D-CD44-B658-892E45E43B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4941555" y="1824536"/>
                        <a:ext cx="109764" cy="106438"/>
                      </a:xfrm>
                      <a:custGeom>
                        <a:avLst/>
                        <a:gdLst>
                          <a:gd name="T0" fmla="*/ 18 w 37"/>
                          <a:gd name="T1" fmla="*/ 37 h 37"/>
                          <a:gd name="T2" fmla="*/ 30 w 37"/>
                          <a:gd name="T3" fmla="*/ 32 h 37"/>
                          <a:gd name="T4" fmla="*/ 31 w 37"/>
                          <a:gd name="T5" fmla="*/ 31 h 37"/>
                          <a:gd name="T6" fmla="*/ 37 w 37"/>
                          <a:gd name="T7" fmla="*/ 18 h 37"/>
                          <a:gd name="T8" fmla="*/ 32 w 37"/>
                          <a:gd name="T9" fmla="*/ 6 h 37"/>
                          <a:gd name="T10" fmla="*/ 19 w 37"/>
                          <a:gd name="T11" fmla="*/ 0 h 37"/>
                          <a:gd name="T12" fmla="*/ 6 w 37"/>
                          <a:gd name="T13" fmla="*/ 6 h 37"/>
                          <a:gd name="T14" fmla="*/ 6 w 37"/>
                          <a:gd name="T15" fmla="*/ 6 h 37"/>
                          <a:gd name="T16" fmla="*/ 0 w 37"/>
                          <a:gd name="T17" fmla="*/ 19 h 37"/>
                          <a:gd name="T18" fmla="*/ 5 w 37"/>
                          <a:gd name="T19" fmla="*/ 31 h 37"/>
                          <a:gd name="T20" fmla="*/ 18 w 37"/>
                          <a:gd name="T21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7" h="37">
                            <a:moveTo>
                              <a:pt x="18" y="37"/>
                            </a:moveTo>
                            <a:cubicBezTo>
                              <a:pt x="22" y="37"/>
                              <a:pt x="27" y="35"/>
                              <a:pt x="30" y="32"/>
                            </a:cubicBezTo>
                            <a:cubicBezTo>
                              <a:pt x="31" y="31"/>
                              <a:pt x="31" y="31"/>
                              <a:pt x="31" y="31"/>
                            </a:cubicBezTo>
                            <a:cubicBezTo>
                              <a:pt x="34" y="28"/>
                              <a:pt x="36" y="23"/>
                              <a:pt x="37" y="18"/>
                            </a:cubicBezTo>
                            <a:cubicBezTo>
                              <a:pt x="37" y="14"/>
                              <a:pt x="35" y="9"/>
                              <a:pt x="32" y="6"/>
                            </a:cubicBezTo>
                            <a:cubicBezTo>
                              <a:pt x="28" y="3"/>
                              <a:pt x="24" y="0"/>
                              <a:pt x="19" y="0"/>
                            </a:cubicBezTo>
                            <a:cubicBezTo>
                              <a:pt x="14" y="1"/>
                              <a:pt x="10" y="2"/>
                              <a:pt x="6" y="6"/>
                            </a:cubicBezTo>
                            <a:cubicBezTo>
                              <a:pt x="6" y="6"/>
                              <a:pt x="6" y="6"/>
                              <a:pt x="6" y="6"/>
                            </a:cubicBezTo>
                            <a:cubicBezTo>
                              <a:pt x="2" y="9"/>
                              <a:pt x="0" y="14"/>
                              <a:pt x="0" y="19"/>
                            </a:cubicBezTo>
                            <a:cubicBezTo>
                              <a:pt x="0" y="23"/>
                              <a:pt x="2" y="28"/>
                              <a:pt x="5" y="31"/>
                            </a:cubicBezTo>
                            <a:cubicBezTo>
                              <a:pt x="8" y="35"/>
                              <a:pt x="13" y="37"/>
                              <a:pt x="18" y="37"/>
                            </a:cubicBezTo>
                            <a:close/>
                          </a:path>
                        </a:pathLst>
                      </a:custGeom>
                      <a:solidFill>
                        <a:srgbClr val="DDDA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4" name="íślîḍè">
                        <a:extLst>
                          <a:ext uri="{FF2B5EF4-FFF2-40B4-BE49-F238E27FC236}">
                            <a16:creationId xmlns:a16="http://schemas.microsoft.com/office/drawing/2014/main" id="{077FA191-942E-FA4B-A215-CFC1EAC14A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6576122" y="2077878"/>
                        <a:ext cx="728435" cy="641949"/>
                      </a:xfrm>
                      <a:custGeom>
                        <a:avLst/>
                        <a:gdLst>
                          <a:gd name="T0" fmla="*/ 251 w 251"/>
                          <a:gd name="T1" fmla="*/ 0 h 221"/>
                          <a:gd name="T2" fmla="*/ 6 w 251"/>
                          <a:gd name="T3" fmla="*/ 216 h 221"/>
                          <a:gd name="T4" fmla="*/ 6 w 251"/>
                          <a:gd name="T5" fmla="*/ 216 h 221"/>
                          <a:gd name="T6" fmla="*/ 0 w 251"/>
                          <a:gd name="T7" fmla="*/ 221 h 221"/>
                          <a:gd name="T8" fmla="*/ 5 w 251"/>
                          <a:gd name="T9" fmla="*/ 216 h 221"/>
                          <a:gd name="T10" fmla="*/ 251 w 251"/>
                          <a:gd name="T11" fmla="*/ 0 h 221"/>
                          <a:gd name="T12" fmla="*/ 251 w 251"/>
                          <a:gd name="T13" fmla="*/ 0 h 2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51" h="221">
                            <a:moveTo>
                              <a:pt x="251" y="0"/>
                            </a:moveTo>
                            <a:cubicBezTo>
                              <a:pt x="6" y="216"/>
                              <a:pt x="6" y="216"/>
                              <a:pt x="6" y="216"/>
                            </a:cubicBezTo>
                            <a:cubicBezTo>
                              <a:pt x="6" y="216"/>
                              <a:pt x="6" y="216"/>
                              <a:pt x="6" y="216"/>
                            </a:cubicBezTo>
                            <a:cubicBezTo>
                              <a:pt x="0" y="221"/>
                              <a:pt x="0" y="221"/>
                              <a:pt x="0" y="221"/>
                            </a:cubicBezTo>
                            <a:cubicBezTo>
                              <a:pt x="5" y="216"/>
                              <a:pt x="5" y="216"/>
                              <a:pt x="5" y="216"/>
                            </a:cubicBezTo>
                            <a:cubicBezTo>
                              <a:pt x="251" y="0"/>
                              <a:pt x="251" y="0"/>
                              <a:pt x="251" y="0"/>
                            </a:cubicBezTo>
                            <a:cubicBezTo>
                              <a:pt x="251" y="0"/>
                              <a:pt x="251" y="0"/>
                              <a:pt x="251" y="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5" name="ïṡlîḍe">
                        <a:extLst>
                          <a:ext uri="{FF2B5EF4-FFF2-40B4-BE49-F238E27FC236}">
                            <a16:creationId xmlns:a16="http://schemas.microsoft.com/office/drawing/2014/main" id="{7CA0EEEE-6B16-8C4A-8159-500852AA58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6680915" y="1461043"/>
                        <a:ext cx="1087660" cy="1363730"/>
                      </a:xfrm>
                      <a:custGeom>
                        <a:avLst/>
                        <a:gdLst>
                          <a:gd name="T0" fmla="*/ 323 w 374"/>
                          <a:gd name="T1" fmla="*/ 0 h 470"/>
                          <a:gd name="T2" fmla="*/ 260 w 374"/>
                          <a:gd name="T3" fmla="*/ 196 h 470"/>
                          <a:gd name="T4" fmla="*/ 14 w 374"/>
                          <a:gd name="T5" fmla="*/ 412 h 470"/>
                          <a:gd name="T6" fmla="*/ 7 w 374"/>
                          <a:gd name="T7" fmla="*/ 418 h 470"/>
                          <a:gd name="T8" fmla="*/ 0 w 374"/>
                          <a:gd name="T9" fmla="*/ 424 h 470"/>
                          <a:gd name="T10" fmla="*/ 40 w 374"/>
                          <a:gd name="T11" fmla="*/ 470 h 470"/>
                          <a:gd name="T12" fmla="*/ 285 w 374"/>
                          <a:gd name="T13" fmla="*/ 254 h 470"/>
                          <a:gd name="T14" fmla="*/ 323 w 374"/>
                          <a:gd name="T15" fmla="*/ 0 h 4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74" h="470">
                            <a:moveTo>
                              <a:pt x="323" y="0"/>
                            </a:moveTo>
                            <a:cubicBezTo>
                              <a:pt x="340" y="69"/>
                              <a:pt x="318" y="145"/>
                              <a:pt x="260" y="196"/>
                            </a:cubicBezTo>
                            <a:cubicBezTo>
                              <a:pt x="14" y="412"/>
                              <a:pt x="14" y="412"/>
                              <a:pt x="14" y="412"/>
                            </a:cubicBezTo>
                            <a:cubicBezTo>
                              <a:pt x="7" y="418"/>
                              <a:pt x="7" y="418"/>
                              <a:pt x="7" y="418"/>
                            </a:cubicBezTo>
                            <a:cubicBezTo>
                              <a:pt x="0" y="424"/>
                              <a:pt x="0" y="424"/>
                              <a:pt x="0" y="424"/>
                            </a:cubicBezTo>
                            <a:cubicBezTo>
                              <a:pt x="40" y="470"/>
                              <a:pt x="40" y="470"/>
                              <a:pt x="40" y="470"/>
                            </a:cubicBezTo>
                            <a:cubicBezTo>
                              <a:pt x="285" y="254"/>
                              <a:pt x="285" y="254"/>
                              <a:pt x="285" y="254"/>
                            </a:cubicBezTo>
                            <a:cubicBezTo>
                              <a:pt x="360" y="188"/>
                              <a:pt x="374" y="80"/>
                              <a:pt x="323" y="0"/>
                            </a:cubicBezTo>
                          </a:path>
                        </a:pathLst>
                      </a:custGeom>
                      <a:solidFill>
                        <a:srgbClr val="7030A0">
                          <a:alpha val="8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6" name="îṣļîḓê">
                        <a:extLst>
                          <a:ext uri="{FF2B5EF4-FFF2-40B4-BE49-F238E27FC236}">
                            <a16:creationId xmlns:a16="http://schemas.microsoft.com/office/drawing/2014/main" id="{E51DE240-3F0C-9B4E-8A48-7C0525A38FF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4699210" y="1988914"/>
                        <a:ext cx="931329" cy="429075"/>
                      </a:xfrm>
                      <a:custGeom>
                        <a:avLst/>
                        <a:gdLst>
                          <a:gd name="T0" fmla="*/ 0 w 321"/>
                          <a:gd name="T1" fmla="*/ 0 h 148"/>
                          <a:gd name="T2" fmla="*/ 43 w 321"/>
                          <a:gd name="T3" fmla="*/ 82 h 148"/>
                          <a:gd name="T4" fmla="*/ 189 w 321"/>
                          <a:gd name="T5" fmla="*/ 148 h 148"/>
                          <a:gd name="T6" fmla="*/ 321 w 321"/>
                          <a:gd name="T7" fmla="*/ 98 h 148"/>
                          <a:gd name="T8" fmla="*/ 189 w 321"/>
                          <a:gd name="T9" fmla="*/ 147 h 148"/>
                          <a:gd name="T10" fmla="*/ 43 w 321"/>
                          <a:gd name="T11" fmla="*/ 82 h 148"/>
                          <a:gd name="T12" fmla="*/ 1 w 321"/>
                          <a:gd name="T13" fmla="*/ 2 h 148"/>
                          <a:gd name="T14" fmla="*/ 0 w 321"/>
                          <a:gd name="T15" fmla="*/ 0 h 1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21" h="148">
                            <a:moveTo>
                              <a:pt x="0" y="0"/>
                            </a:moveTo>
                            <a:cubicBezTo>
                              <a:pt x="7" y="30"/>
                              <a:pt x="21" y="58"/>
                              <a:pt x="43" y="82"/>
                            </a:cubicBezTo>
                            <a:cubicBezTo>
                              <a:pt x="81" y="126"/>
                              <a:pt x="134" y="148"/>
                              <a:pt x="189" y="148"/>
                            </a:cubicBezTo>
                            <a:cubicBezTo>
                              <a:pt x="235" y="148"/>
                              <a:pt x="283" y="131"/>
                              <a:pt x="321" y="98"/>
                            </a:cubicBezTo>
                            <a:cubicBezTo>
                              <a:pt x="283" y="131"/>
                              <a:pt x="236" y="147"/>
                              <a:pt x="189" y="147"/>
                            </a:cubicBezTo>
                            <a:cubicBezTo>
                              <a:pt x="135" y="147"/>
                              <a:pt x="81" y="125"/>
                              <a:pt x="43" y="82"/>
                            </a:cubicBezTo>
                            <a:cubicBezTo>
                              <a:pt x="23" y="58"/>
                              <a:pt x="9" y="31"/>
                              <a:pt x="1" y="2"/>
                            </a:cubicBezTo>
                            <a:cubicBezTo>
                              <a:pt x="1" y="1"/>
                              <a:pt x="1" y="1"/>
                              <a:pt x="0" y="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7" name="ïSľïḋè">
                        <a:extLst>
                          <a:ext uri="{FF2B5EF4-FFF2-40B4-BE49-F238E27FC236}">
                            <a16:creationId xmlns:a16="http://schemas.microsoft.com/office/drawing/2014/main" id="{12DAB66B-8E7E-CF40-9543-D725BEF7C5C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158350">
                        <a:off x="4779321" y="1755725"/>
                        <a:ext cx="1666415" cy="924675"/>
                      </a:xfrm>
                      <a:custGeom>
                        <a:avLst/>
                        <a:gdLst>
                          <a:gd name="T0" fmla="*/ 534 w 574"/>
                          <a:gd name="T1" fmla="*/ 0 h 318"/>
                          <a:gd name="T2" fmla="*/ 295 w 574"/>
                          <a:gd name="T3" fmla="*/ 210 h 318"/>
                          <a:gd name="T4" fmla="*/ 163 w 574"/>
                          <a:gd name="T5" fmla="*/ 260 h 318"/>
                          <a:gd name="T6" fmla="*/ 17 w 574"/>
                          <a:gd name="T7" fmla="*/ 195 h 318"/>
                          <a:gd name="T8" fmla="*/ 0 w 574"/>
                          <a:gd name="T9" fmla="*/ 173 h 318"/>
                          <a:gd name="T10" fmla="*/ 42 w 574"/>
                          <a:gd name="T11" fmla="*/ 253 h 318"/>
                          <a:gd name="T12" fmla="*/ 188 w 574"/>
                          <a:gd name="T13" fmla="*/ 318 h 318"/>
                          <a:gd name="T14" fmla="*/ 320 w 574"/>
                          <a:gd name="T15" fmla="*/ 269 h 318"/>
                          <a:gd name="T16" fmla="*/ 320 w 574"/>
                          <a:gd name="T17" fmla="*/ 269 h 318"/>
                          <a:gd name="T18" fmla="*/ 566 w 574"/>
                          <a:gd name="T19" fmla="*/ 53 h 318"/>
                          <a:gd name="T20" fmla="*/ 568 w 574"/>
                          <a:gd name="T21" fmla="*/ 51 h 318"/>
                          <a:gd name="T22" fmla="*/ 574 w 574"/>
                          <a:gd name="T23" fmla="*/ 46 h 318"/>
                          <a:gd name="T24" fmla="*/ 534 w 574"/>
                          <a:gd name="T25" fmla="*/ 0 h 3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574" h="318">
                            <a:moveTo>
                              <a:pt x="534" y="0"/>
                            </a:moveTo>
                            <a:cubicBezTo>
                              <a:pt x="295" y="210"/>
                              <a:pt x="295" y="210"/>
                              <a:pt x="295" y="210"/>
                            </a:cubicBezTo>
                            <a:cubicBezTo>
                              <a:pt x="257" y="244"/>
                              <a:pt x="210" y="260"/>
                              <a:pt x="163" y="260"/>
                            </a:cubicBezTo>
                            <a:cubicBezTo>
                              <a:pt x="109" y="260"/>
                              <a:pt x="55" y="238"/>
                              <a:pt x="17" y="195"/>
                            </a:cubicBezTo>
                            <a:cubicBezTo>
                              <a:pt x="11" y="188"/>
                              <a:pt x="5" y="180"/>
                              <a:pt x="0" y="173"/>
                            </a:cubicBezTo>
                            <a:cubicBezTo>
                              <a:pt x="8" y="202"/>
                              <a:pt x="22" y="229"/>
                              <a:pt x="42" y="253"/>
                            </a:cubicBezTo>
                            <a:cubicBezTo>
                              <a:pt x="80" y="296"/>
                              <a:pt x="134" y="318"/>
                              <a:pt x="188" y="318"/>
                            </a:cubicBezTo>
                            <a:cubicBezTo>
                              <a:pt x="235" y="318"/>
                              <a:pt x="282" y="302"/>
                              <a:pt x="320" y="269"/>
                            </a:cubicBezTo>
                            <a:cubicBezTo>
                              <a:pt x="320" y="269"/>
                              <a:pt x="320" y="269"/>
                              <a:pt x="320" y="269"/>
                            </a:cubicBezTo>
                            <a:cubicBezTo>
                              <a:pt x="566" y="53"/>
                              <a:pt x="566" y="53"/>
                              <a:pt x="566" y="53"/>
                            </a:cubicBezTo>
                            <a:cubicBezTo>
                              <a:pt x="568" y="51"/>
                              <a:pt x="568" y="51"/>
                              <a:pt x="568" y="51"/>
                            </a:cubicBezTo>
                            <a:cubicBezTo>
                              <a:pt x="574" y="46"/>
                              <a:pt x="574" y="46"/>
                              <a:pt x="574" y="46"/>
                            </a:cubicBezTo>
                            <a:cubicBezTo>
                              <a:pt x="534" y="0"/>
                              <a:pt x="534" y="0"/>
                              <a:pt x="534" y="0"/>
                            </a:cubicBezTo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3" name="组合 544">
                      <a:extLst>
                        <a:ext uri="{FF2B5EF4-FFF2-40B4-BE49-F238E27FC236}">
                          <a16:creationId xmlns:a16="http://schemas.microsoft.com/office/drawing/2014/main" id="{57B2C891-ADCC-BD43-825E-643CBA9CFB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45590" y="2579895"/>
                      <a:ext cx="1564617" cy="662106"/>
                      <a:chOff x="8679440" y="4322539"/>
                      <a:chExt cx="1564617" cy="662106"/>
                    </a:xfrm>
                  </p:grpSpPr>
                  <p:sp>
                    <p:nvSpPr>
                      <p:cNvPr id="154" name="任意多边形 538">
                        <a:extLst>
                          <a:ext uri="{FF2B5EF4-FFF2-40B4-BE49-F238E27FC236}">
                            <a16:creationId xmlns:a16="http://schemas.microsoft.com/office/drawing/2014/main" id="{C3D879E6-575A-F148-93F5-E54A16C7AC38}"/>
                          </a:ext>
                        </a:extLst>
                      </p:cNvPr>
                      <p:cNvSpPr/>
                      <p:nvPr/>
                    </p:nvSpPr>
                    <p:spPr>
                      <a:xfrm rot="11298040">
                        <a:off x="8679440" y="4322539"/>
                        <a:ext cx="1564617" cy="662106"/>
                      </a:xfrm>
                      <a:custGeom>
                        <a:avLst/>
                        <a:gdLst>
                          <a:gd name="connsiteX0" fmla="*/ 471653 w 1235726"/>
                          <a:gd name="connsiteY0" fmla="*/ 49875 h 529615"/>
                          <a:gd name="connsiteX1" fmla="*/ 1088873 w 1235726"/>
                          <a:gd name="connsiteY1" fmla="*/ 19395 h 529615"/>
                          <a:gd name="connsiteX2" fmla="*/ 1203173 w 1235726"/>
                          <a:gd name="connsiteY2" fmla="*/ 347055 h 529615"/>
                          <a:gd name="connsiteX3" fmla="*/ 624053 w 1235726"/>
                          <a:gd name="connsiteY3" fmla="*/ 476595 h 529615"/>
                          <a:gd name="connsiteX4" fmla="*/ 98273 w 1235726"/>
                          <a:gd name="connsiteY4" fmla="*/ 507075 h 529615"/>
                          <a:gd name="connsiteX5" fmla="*/ 29693 w 1235726"/>
                          <a:gd name="connsiteY5" fmla="*/ 148935 h 529615"/>
                          <a:gd name="connsiteX6" fmla="*/ 471653 w 1235726"/>
                          <a:gd name="connsiteY6" fmla="*/ 49875 h 5296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35726" h="529615">
                            <a:moveTo>
                              <a:pt x="471653" y="49875"/>
                            </a:moveTo>
                            <a:cubicBezTo>
                              <a:pt x="648183" y="28285"/>
                              <a:pt x="966953" y="-30135"/>
                              <a:pt x="1088873" y="19395"/>
                            </a:cubicBezTo>
                            <a:cubicBezTo>
                              <a:pt x="1210793" y="68925"/>
                              <a:pt x="1280643" y="270855"/>
                              <a:pt x="1203173" y="347055"/>
                            </a:cubicBezTo>
                            <a:cubicBezTo>
                              <a:pt x="1125703" y="423255"/>
                              <a:pt x="808203" y="449925"/>
                              <a:pt x="624053" y="476595"/>
                            </a:cubicBezTo>
                            <a:cubicBezTo>
                              <a:pt x="439903" y="503265"/>
                              <a:pt x="197333" y="561685"/>
                              <a:pt x="98273" y="507075"/>
                            </a:cubicBezTo>
                            <a:cubicBezTo>
                              <a:pt x="-787" y="452465"/>
                              <a:pt x="-27457" y="223865"/>
                              <a:pt x="29693" y="148935"/>
                            </a:cubicBezTo>
                            <a:cubicBezTo>
                              <a:pt x="86843" y="74005"/>
                              <a:pt x="295123" y="71465"/>
                              <a:pt x="471653" y="49875"/>
                            </a:cubicBezTo>
                            <a:close/>
                          </a:path>
                        </a:pathLst>
                      </a:custGeom>
                      <a:solidFill>
                        <a:srgbClr val="E2D6EC"/>
                      </a:solidFill>
                      <a:ln w="25400">
                        <a:solidFill>
                          <a:srgbClr val="7030A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155" name="组合 542">
                        <a:extLst>
                          <a:ext uri="{FF2B5EF4-FFF2-40B4-BE49-F238E27FC236}">
                            <a16:creationId xmlns:a16="http://schemas.microsoft.com/office/drawing/2014/main" id="{381C81FA-7193-7F41-8D49-054608DA88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774845" y="4443071"/>
                        <a:ext cx="1373806" cy="421043"/>
                        <a:chOff x="5907651" y="3820382"/>
                        <a:chExt cx="1373806" cy="421043"/>
                      </a:xfrm>
                    </p:grpSpPr>
                    <p:grpSp>
                      <p:nvGrpSpPr>
                        <p:cNvPr id="156" name="组合 163">
                          <a:extLst>
                            <a:ext uri="{FF2B5EF4-FFF2-40B4-BE49-F238E27FC236}">
                              <a16:creationId xmlns:a16="http://schemas.microsoft.com/office/drawing/2014/main" id="{659F12CA-5448-B042-B6AD-0C6154C34436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21592857">
                          <a:off x="5907651" y="3820382"/>
                          <a:ext cx="410088" cy="421043"/>
                          <a:chOff x="3179009" y="3330270"/>
                          <a:chExt cx="644403" cy="661614"/>
                        </a:xfrm>
                      </p:grpSpPr>
                      <p:grpSp>
                        <p:nvGrpSpPr>
                          <p:cNvPr id="173" name="组合 164">
                            <a:extLst>
                              <a:ext uri="{FF2B5EF4-FFF2-40B4-BE49-F238E27FC236}">
                                <a16:creationId xmlns:a16="http://schemas.microsoft.com/office/drawing/2014/main" id="{576D4A64-36DE-284A-BD85-52EFB8772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79009" y="3330270"/>
                            <a:ext cx="644403" cy="126000"/>
                            <a:chOff x="5751920" y="3148660"/>
                            <a:chExt cx="644403" cy="126000"/>
                          </a:xfrm>
                        </p:grpSpPr>
                        <p:sp>
                          <p:nvSpPr>
                            <p:cNvPr id="175" name="矩形 166">
                              <a:extLst>
                                <a:ext uri="{FF2B5EF4-FFF2-40B4-BE49-F238E27FC236}">
                                  <a16:creationId xmlns:a16="http://schemas.microsoft.com/office/drawing/2014/main" id="{60769E95-5970-FF42-8847-4E7ED1BA64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2703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6" name="矩形 167">
                              <a:extLst>
                                <a:ext uri="{FF2B5EF4-FFF2-40B4-BE49-F238E27FC236}">
                                  <a16:creationId xmlns:a16="http://schemas.microsoft.com/office/drawing/2014/main" id="{7B311547-E816-A349-B699-EC5E2DCFE9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407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7" name="矩形 168">
                              <a:extLst>
                                <a:ext uri="{FF2B5EF4-FFF2-40B4-BE49-F238E27FC236}">
                                  <a16:creationId xmlns:a16="http://schemas.microsoft.com/office/drawing/2014/main" id="{95B3D074-2898-414F-8D2E-F45B61AC5D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11122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8" name="矩形 171">
                              <a:extLst>
                                <a:ext uri="{FF2B5EF4-FFF2-40B4-BE49-F238E27FC236}">
                                  <a16:creationId xmlns:a16="http://schemas.microsoft.com/office/drawing/2014/main" id="{5A8C6460-7DEB-6443-B104-7E09ABA20B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81521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9" name="矩形 172">
                              <a:extLst>
                                <a:ext uri="{FF2B5EF4-FFF2-40B4-BE49-F238E27FC236}">
                                  <a16:creationId xmlns:a16="http://schemas.microsoft.com/office/drawing/2014/main" id="{045CE35E-918E-0A4A-8B67-819C665795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51920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74" name="椭圆 165">
                                <a:extLst>
                                  <a:ext uri="{FF2B5EF4-FFF2-40B4-BE49-F238E27FC236}">
                                    <a16:creationId xmlns:a16="http://schemas.microsoft.com/office/drawing/2014/main" id="{4C7DFD05-1F18-8047-A410-5F3258CC9FC9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>
                                <a:defPPr>
                                  <a:defRPr lang="zh-CN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zh-CN" altLang="en-US" sz="1145" dirty="0">
                                  <a:solidFill>
                                    <a:schemeClr val="tx1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66" name="椭圆 165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blipFill>
                                <a:blip r:embed="rId14"/>
                                <a:stretch>
                                  <a:fillRect/>
                                </a:stretch>
                              </a:blip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157" name="组合 173">
                          <a:extLst>
                            <a:ext uri="{FF2B5EF4-FFF2-40B4-BE49-F238E27FC236}">
                              <a16:creationId xmlns:a16="http://schemas.microsoft.com/office/drawing/2014/main" id="{BA9FC8CC-9E41-A544-B538-E7177C3366A5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21592857">
                          <a:off x="6389510" y="3820382"/>
                          <a:ext cx="410088" cy="421043"/>
                          <a:chOff x="3179009" y="3330270"/>
                          <a:chExt cx="644403" cy="661614"/>
                        </a:xfrm>
                      </p:grpSpPr>
                      <p:grpSp>
                        <p:nvGrpSpPr>
                          <p:cNvPr id="166" name="组合 174">
                            <a:extLst>
                              <a:ext uri="{FF2B5EF4-FFF2-40B4-BE49-F238E27FC236}">
                                <a16:creationId xmlns:a16="http://schemas.microsoft.com/office/drawing/2014/main" id="{124DB1DB-5CC5-8F49-AA6C-5A1E43987C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79009" y="3330270"/>
                            <a:ext cx="644403" cy="126000"/>
                            <a:chOff x="5751920" y="3148660"/>
                            <a:chExt cx="644403" cy="126000"/>
                          </a:xfrm>
                        </p:grpSpPr>
                        <p:sp>
                          <p:nvSpPr>
                            <p:cNvPr id="168" name="矩形 176">
                              <a:extLst>
                                <a:ext uri="{FF2B5EF4-FFF2-40B4-BE49-F238E27FC236}">
                                  <a16:creationId xmlns:a16="http://schemas.microsoft.com/office/drawing/2014/main" id="{7519B416-1656-8042-90C2-B0479AD1C3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2703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9" name="矩形 177">
                              <a:extLst>
                                <a:ext uri="{FF2B5EF4-FFF2-40B4-BE49-F238E27FC236}">
                                  <a16:creationId xmlns:a16="http://schemas.microsoft.com/office/drawing/2014/main" id="{29F9CEE0-F8D3-EA47-8E89-4E6E29DBDF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407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0" name="矩形 178">
                              <a:extLst>
                                <a:ext uri="{FF2B5EF4-FFF2-40B4-BE49-F238E27FC236}">
                                  <a16:creationId xmlns:a16="http://schemas.microsoft.com/office/drawing/2014/main" id="{BD56557B-8040-FF41-9C83-5D8654FDBD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11122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1" name="矩形 179">
                              <a:extLst>
                                <a:ext uri="{FF2B5EF4-FFF2-40B4-BE49-F238E27FC236}">
                                  <a16:creationId xmlns:a16="http://schemas.microsoft.com/office/drawing/2014/main" id="{62A04CF9-25AD-FE49-971C-5677A22523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81521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2" name="矩形 180">
                              <a:extLst>
                                <a:ext uri="{FF2B5EF4-FFF2-40B4-BE49-F238E27FC236}">
                                  <a16:creationId xmlns:a16="http://schemas.microsoft.com/office/drawing/2014/main" id="{94929B7E-C015-5040-8AAF-D241AC1D76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51920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67" name="椭圆 175">
                                <a:extLst>
                                  <a:ext uri="{FF2B5EF4-FFF2-40B4-BE49-F238E27FC236}">
                                    <a16:creationId xmlns:a16="http://schemas.microsoft.com/office/drawing/2014/main" id="{0DD86404-53E3-7845-A797-CE61C2AA9B94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>
                                <a:defPPr>
                                  <a:defRPr lang="zh-CN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zh-CN" altLang="en-US" sz="1145" dirty="0">
                                  <a:solidFill>
                                    <a:schemeClr val="tx1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76" name="椭圆 175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blipFill>
                                <a:blip r:embed="rId15"/>
                                <a:stretch>
                                  <a:fillRect/>
                                </a:stretch>
                              </a:blip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158" name="组合 181">
                          <a:extLst>
                            <a:ext uri="{FF2B5EF4-FFF2-40B4-BE49-F238E27FC236}">
                              <a16:creationId xmlns:a16="http://schemas.microsoft.com/office/drawing/2014/main" id="{5C96D74B-D8B8-5E48-89E8-05BE3594E571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21592857">
                          <a:off x="6871369" y="3820382"/>
                          <a:ext cx="410088" cy="421043"/>
                          <a:chOff x="3179009" y="3330270"/>
                          <a:chExt cx="644403" cy="661614"/>
                        </a:xfrm>
                      </p:grpSpPr>
                      <p:grpSp>
                        <p:nvGrpSpPr>
                          <p:cNvPr id="159" name="组合 182">
                            <a:extLst>
                              <a:ext uri="{FF2B5EF4-FFF2-40B4-BE49-F238E27FC236}">
                                <a16:creationId xmlns:a16="http://schemas.microsoft.com/office/drawing/2014/main" id="{19C0977C-5C4D-954F-8664-465468D66A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79009" y="3330270"/>
                            <a:ext cx="644403" cy="126000"/>
                            <a:chOff x="5751920" y="3148660"/>
                            <a:chExt cx="644403" cy="126000"/>
                          </a:xfrm>
                        </p:grpSpPr>
                        <p:sp>
                          <p:nvSpPr>
                            <p:cNvPr id="161" name="矩形 184">
                              <a:extLst>
                                <a:ext uri="{FF2B5EF4-FFF2-40B4-BE49-F238E27FC236}">
                                  <a16:creationId xmlns:a16="http://schemas.microsoft.com/office/drawing/2014/main" id="{147B6DC0-354B-7345-9223-E2D483925E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2703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2" name="矩形 185">
                              <a:extLst>
                                <a:ext uri="{FF2B5EF4-FFF2-40B4-BE49-F238E27FC236}">
                                  <a16:creationId xmlns:a16="http://schemas.microsoft.com/office/drawing/2014/main" id="{4FFB1D30-8E70-2846-8E56-58FC0CE2ED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407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3" name="矩形 186">
                              <a:extLst>
                                <a:ext uri="{FF2B5EF4-FFF2-40B4-BE49-F238E27FC236}">
                                  <a16:creationId xmlns:a16="http://schemas.microsoft.com/office/drawing/2014/main" id="{907E5E8E-D4C8-F545-8660-0E6910D253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11122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4" name="矩形 187">
                              <a:extLst>
                                <a:ext uri="{FF2B5EF4-FFF2-40B4-BE49-F238E27FC236}">
                                  <a16:creationId xmlns:a16="http://schemas.microsoft.com/office/drawing/2014/main" id="{BCD67F2D-9CFF-E440-9178-5D0F91E709E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81521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5" name="矩形 188">
                              <a:extLst>
                                <a:ext uri="{FF2B5EF4-FFF2-40B4-BE49-F238E27FC236}">
                                  <a16:creationId xmlns:a16="http://schemas.microsoft.com/office/drawing/2014/main" id="{36557CBE-0671-E94E-9BEC-BC4D98D4C3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51920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1145">
                                <a:solidFill>
                                  <a:srgbClr val="FF0000"/>
                                </a:solidFill>
                                <a:latin typeface="Helvetica" panose="020B0604020202020204" pitchFamily="34" charset="0"/>
                                <a:cs typeface="Helvetica" panose="020B0604020202020204" pitchFamily="34" charset="0"/>
                              </a:endParaRPr>
                            </a:p>
                          </p:txBody>
                        </p: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60" name="椭圆 183">
                                <a:extLst>
                                  <a:ext uri="{FF2B5EF4-FFF2-40B4-BE49-F238E27FC236}">
                                    <a16:creationId xmlns:a16="http://schemas.microsoft.com/office/drawing/2014/main" id="{8B0B64E0-B237-1246-B9F5-A451093BBE28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58191" tIns="29095" rIns="58191" bIns="29095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>
                                <a:defPPr>
                                  <a:defRPr lang="zh-CN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4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zh-CN" altLang="en-US" sz="1145" dirty="0">
                                  <a:solidFill>
                                    <a:schemeClr val="tx1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84" name="椭圆 183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blipFill>
                                <a:blip r:embed="rId16"/>
                                <a:stretch>
                                  <a:fillRect/>
                                </a:stretch>
                              </a:blip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grpSp>
                <p:nvGrpSpPr>
                  <p:cNvPr id="132" name="组合 200">
                    <a:extLst>
                      <a:ext uri="{FF2B5EF4-FFF2-40B4-BE49-F238E27FC236}">
                        <a16:creationId xmlns:a16="http://schemas.microsoft.com/office/drawing/2014/main" id="{EA5C59FD-5F79-3A4C-A5E5-FAB11C998FB2}"/>
                      </a:ext>
                    </a:extLst>
                  </p:cNvPr>
                  <p:cNvGrpSpPr/>
                  <p:nvPr/>
                </p:nvGrpSpPr>
                <p:grpSpPr>
                  <a:xfrm>
                    <a:off x="7340776" y="2636876"/>
                    <a:ext cx="2359205" cy="671296"/>
                    <a:chOff x="7340776" y="2636876"/>
                    <a:chExt cx="2359205" cy="671296"/>
                  </a:xfrm>
                </p:grpSpPr>
                <p:sp>
                  <p:nvSpPr>
                    <p:cNvPr id="133" name="任意多边形 556">
                      <a:extLst>
                        <a:ext uri="{FF2B5EF4-FFF2-40B4-BE49-F238E27FC236}">
                          <a16:creationId xmlns:a16="http://schemas.microsoft.com/office/drawing/2014/main" id="{5E727DA2-4E19-4646-837F-18992E388FE5}"/>
                        </a:ext>
                      </a:extLst>
                    </p:cNvPr>
                    <p:cNvSpPr/>
                    <p:nvPr/>
                  </p:nvSpPr>
                  <p:spPr>
                    <a:xfrm rot="11298040">
                      <a:off x="8135364" y="2646066"/>
                      <a:ext cx="1564617" cy="662106"/>
                    </a:xfrm>
                    <a:custGeom>
                      <a:avLst/>
                      <a:gdLst>
                        <a:gd name="connsiteX0" fmla="*/ 471653 w 1235726"/>
                        <a:gd name="connsiteY0" fmla="*/ 49875 h 529615"/>
                        <a:gd name="connsiteX1" fmla="*/ 1088873 w 1235726"/>
                        <a:gd name="connsiteY1" fmla="*/ 19395 h 529615"/>
                        <a:gd name="connsiteX2" fmla="*/ 1203173 w 1235726"/>
                        <a:gd name="connsiteY2" fmla="*/ 347055 h 529615"/>
                        <a:gd name="connsiteX3" fmla="*/ 624053 w 1235726"/>
                        <a:gd name="connsiteY3" fmla="*/ 476595 h 529615"/>
                        <a:gd name="connsiteX4" fmla="*/ 98273 w 1235726"/>
                        <a:gd name="connsiteY4" fmla="*/ 507075 h 529615"/>
                        <a:gd name="connsiteX5" fmla="*/ 29693 w 1235726"/>
                        <a:gd name="connsiteY5" fmla="*/ 148935 h 529615"/>
                        <a:gd name="connsiteX6" fmla="*/ 471653 w 1235726"/>
                        <a:gd name="connsiteY6" fmla="*/ 49875 h 5296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35726" h="529615">
                          <a:moveTo>
                            <a:pt x="471653" y="49875"/>
                          </a:moveTo>
                          <a:cubicBezTo>
                            <a:pt x="648183" y="28285"/>
                            <a:pt x="966953" y="-30135"/>
                            <a:pt x="1088873" y="19395"/>
                          </a:cubicBezTo>
                          <a:cubicBezTo>
                            <a:pt x="1210793" y="68925"/>
                            <a:pt x="1280643" y="270855"/>
                            <a:pt x="1203173" y="347055"/>
                          </a:cubicBezTo>
                          <a:cubicBezTo>
                            <a:pt x="1125703" y="423255"/>
                            <a:pt x="808203" y="449925"/>
                            <a:pt x="624053" y="476595"/>
                          </a:cubicBezTo>
                          <a:cubicBezTo>
                            <a:pt x="439903" y="503265"/>
                            <a:pt x="197333" y="561685"/>
                            <a:pt x="98273" y="507075"/>
                          </a:cubicBezTo>
                          <a:cubicBezTo>
                            <a:pt x="-787" y="452465"/>
                            <a:pt x="-27457" y="223865"/>
                            <a:pt x="29693" y="148935"/>
                          </a:cubicBezTo>
                          <a:cubicBezTo>
                            <a:pt x="86843" y="74005"/>
                            <a:pt x="295123" y="71465"/>
                            <a:pt x="471653" y="49875"/>
                          </a:cubicBezTo>
                          <a:close/>
                        </a:path>
                      </a:pathLst>
                    </a:custGeom>
                    <a:solidFill>
                      <a:srgbClr val="E2D6EC"/>
                    </a:solidFill>
                    <a:ln w="25400">
                      <a:solidFill>
                        <a:srgbClr val="7030A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grpSp>
                  <p:nvGrpSpPr>
                    <p:cNvPr id="134" name="组合 558">
                      <a:extLst>
                        <a:ext uri="{FF2B5EF4-FFF2-40B4-BE49-F238E27FC236}">
                          <a16:creationId xmlns:a16="http://schemas.microsoft.com/office/drawing/2014/main" id="{13C5D2A3-A08F-C442-A2C6-8CD3D16D682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21592857">
                      <a:off x="8286896" y="2766337"/>
                      <a:ext cx="297828" cy="421318"/>
                      <a:chOff x="3267209" y="3329841"/>
                      <a:chExt cx="468000" cy="662043"/>
                    </a:xfrm>
                  </p:grpSpPr>
                  <p:grpSp>
                    <p:nvGrpSpPr>
                      <p:cNvPr id="148" name="组合 575">
                        <a:extLst>
                          <a:ext uri="{FF2B5EF4-FFF2-40B4-BE49-F238E27FC236}">
                            <a16:creationId xmlns:a16="http://schemas.microsoft.com/office/drawing/2014/main" id="{374D74C0-4B3B-1B40-B75F-272C3F970C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63370" y="3329841"/>
                        <a:ext cx="253490" cy="126277"/>
                        <a:chOff x="5936281" y="3148231"/>
                        <a:chExt cx="253490" cy="126277"/>
                      </a:xfrm>
                    </p:grpSpPr>
                    <p:sp>
                      <p:nvSpPr>
                        <p:cNvPr id="150" name="矩形 577">
                          <a:extLst>
                            <a:ext uri="{FF2B5EF4-FFF2-40B4-BE49-F238E27FC236}">
                              <a16:creationId xmlns:a16="http://schemas.microsoft.com/office/drawing/2014/main" id="{733ECEBF-0B03-4C48-92A8-7313FED3B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3772" y="3148231"/>
                          <a:ext cx="125999" cy="126000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zh-CN" altLang="en-US" sz="1145">
                            <a:solidFill>
                              <a:srgbClr val="FF0000"/>
                            </a:solidFill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51" name="矩形 579">
                          <a:extLst>
                            <a:ext uri="{FF2B5EF4-FFF2-40B4-BE49-F238E27FC236}">
                              <a16:creationId xmlns:a16="http://schemas.microsoft.com/office/drawing/2014/main" id="{7220C352-6A35-2845-9F34-E5D6A1C33A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6281" y="3148505"/>
                          <a:ext cx="126000" cy="126003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zh-CN" altLang="en-US" sz="1145">
                            <a:solidFill>
                              <a:srgbClr val="FF0000"/>
                            </a:solidFill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9" name="椭圆 576">
                            <a:extLst>
                              <a:ext uri="{FF2B5EF4-FFF2-40B4-BE49-F238E27FC236}">
                                <a16:creationId xmlns:a16="http://schemas.microsoft.com/office/drawing/2014/main" id="{A13A51E6-0D4C-C64C-93F0-31BDD37A019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267209" y="3523886"/>
                            <a:ext cx="468000" cy="46799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1145" dirty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6" name="椭圆 16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67209" y="3523886"/>
                            <a:ext cx="468000" cy="467998"/>
                          </a:xfrm>
                          <a:prstGeom prst="ellipse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5" name="组合 559">
                      <a:extLst>
                        <a:ext uri="{FF2B5EF4-FFF2-40B4-BE49-F238E27FC236}">
                          <a16:creationId xmlns:a16="http://schemas.microsoft.com/office/drawing/2014/main" id="{E562134C-788A-5143-B454-FC6AC83B851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21592857">
                      <a:off x="8768758" y="2766509"/>
                      <a:ext cx="297828" cy="421116"/>
                      <a:chOff x="3267209" y="3330152"/>
                      <a:chExt cx="468000" cy="661732"/>
                    </a:xfrm>
                  </p:grpSpPr>
                  <p:grpSp>
                    <p:nvGrpSpPr>
                      <p:cNvPr id="144" name="组合 568">
                        <a:extLst>
                          <a:ext uri="{FF2B5EF4-FFF2-40B4-BE49-F238E27FC236}">
                            <a16:creationId xmlns:a16="http://schemas.microsoft.com/office/drawing/2014/main" id="{0B856930-A8C3-DD43-A964-1E0A0AC6F0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78339" y="3330152"/>
                        <a:ext cx="255603" cy="126000"/>
                        <a:chOff x="5951250" y="3148542"/>
                        <a:chExt cx="255603" cy="126000"/>
                      </a:xfrm>
                    </p:grpSpPr>
                    <p:sp>
                      <p:nvSpPr>
                        <p:cNvPr id="146" name="矩形 571">
                          <a:extLst>
                            <a:ext uri="{FF2B5EF4-FFF2-40B4-BE49-F238E27FC236}">
                              <a16:creationId xmlns:a16="http://schemas.microsoft.com/office/drawing/2014/main" id="{79A9FE1A-5FD8-B54C-B483-629499A020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80854" y="3148542"/>
                          <a:ext cx="125999" cy="126000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zh-CN" altLang="en-US" sz="1145">
                            <a:solidFill>
                              <a:srgbClr val="FF0000"/>
                            </a:solidFill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47" name="矩形 572">
                          <a:extLst>
                            <a:ext uri="{FF2B5EF4-FFF2-40B4-BE49-F238E27FC236}">
                              <a16:creationId xmlns:a16="http://schemas.microsoft.com/office/drawing/2014/main" id="{99925DB4-3E5A-6C48-B92C-AA22A52F9C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51250" y="3148542"/>
                          <a:ext cx="125999" cy="125998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zh-CN" altLang="en-US" sz="1145">
                            <a:solidFill>
                              <a:srgbClr val="FF0000"/>
                            </a:solidFill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5" name="椭圆 569">
                            <a:extLst>
                              <a:ext uri="{FF2B5EF4-FFF2-40B4-BE49-F238E27FC236}">
                                <a16:creationId xmlns:a16="http://schemas.microsoft.com/office/drawing/2014/main" id="{2F2438AD-FB02-3046-A253-94445BB5837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267209" y="3523886"/>
                            <a:ext cx="468000" cy="46799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1145" dirty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6" name="椭圆 17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67209" y="3523886"/>
                            <a:ext cx="468000" cy="467998"/>
                          </a:xfrm>
                          <a:prstGeom prst="ellipse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6" name="组合 560">
                      <a:extLst>
                        <a:ext uri="{FF2B5EF4-FFF2-40B4-BE49-F238E27FC236}">
                          <a16:creationId xmlns:a16="http://schemas.microsoft.com/office/drawing/2014/main" id="{F4311612-843B-8444-A070-3E2070B6FFF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21592857">
                      <a:off x="9250617" y="2766679"/>
                      <a:ext cx="297828" cy="420972"/>
                      <a:chOff x="3267209" y="3330384"/>
                      <a:chExt cx="468000" cy="661500"/>
                    </a:xfrm>
                  </p:grpSpPr>
                  <p:grpSp>
                    <p:nvGrpSpPr>
                      <p:cNvPr id="140" name="组合 561">
                        <a:extLst>
                          <a:ext uri="{FF2B5EF4-FFF2-40B4-BE49-F238E27FC236}">
                            <a16:creationId xmlns:a16="http://schemas.microsoft.com/office/drawing/2014/main" id="{86025BD0-C49F-D541-8B9E-F40CB25A48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65483" y="3330384"/>
                        <a:ext cx="255602" cy="126008"/>
                        <a:chOff x="5938394" y="3148774"/>
                        <a:chExt cx="255602" cy="126008"/>
                      </a:xfrm>
                    </p:grpSpPr>
                    <p:sp>
                      <p:nvSpPr>
                        <p:cNvPr id="142" name="矩形 565">
                          <a:extLst>
                            <a:ext uri="{FF2B5EF4-FFF2-40B4-BE49-F238E27FC236}">
                              <a16:creationId xmlns:a16="http://schemas.microsoft.com/office/drawing/2014/main" id="{B66460DD-7059-E74E-AF65-F282CA00F9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7996" y="3148774"/>
                          <a:ext cx="126000" cy="125997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zh-CN" altLang="en-US" sz="1145">
                            <a:solidFill>
                              <a:srgbClr val="FF0000"/>
                            </a:solidFill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43" name="矩形 566">
                          <a:extLst>
                            <a:ext uri="{FF2B5EF4-FFF2-40B4-BE49-F238E27FC236}">
                              <a16:creationId xmlns:a16="http://schemas.microsoft.com/office/drawing/2014/main" id="{78B12A39-C03F-2443-B9C9-4372706A1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8394" y="3148785"/>
                          <a:ext cx="125999" cy="125997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zh-CN" altLang="en-US" sz="1145">
                            <a:solidFill>
                              <a:srgbClr val="FF0000"/>
                            </a:solidFill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1" name="椭圆 562">
                            <a:extLst>
                              <a:ext uri="{FF2B5EF4-FFF2-40B4-BE49-F238E27FC236}">
                                <a16:creationId xmlns:a16="http://schemas.microsoft.com/office/drawing/2014/main" id="{45AD4F26-2C56-6741-9EE5-D834BB78BBE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267209" y="3523886"/>
                            <a:ext cx="468000" cy="46799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58191" tIns="29095" rIns="58191" bIns="29095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14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1145" dirty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4" name="椭圆 18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67209" y="3523886"/>
                            <a:ext cx="468000" cy="467998"/>
                          </a:xfrm>
                          <a:prstGeom prst="ellipse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7" name="组合 195">
                      <a:extLst>
                        <a:ext uri="{FF2B5EF4-FFF2-40B4-BE49-F238E27FC236}">
                          <a16:creationId xmlns:a16="http://schemas.microsoft.com/office/drawing/2014/main" id="{F473D057-7F6F-CF4F-927E-2A8D99197F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0776" y="2636876"/>
                      <a:ext cx="709272" cy="472446"/>
                      <a:chOff x="7447017" y="2628084"/>
                      <a:chExt cx="709272" cy="472446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8" name="文本框 345">
                            <a:extLst>
                              <a:ext uri="{FF2B5EF4-FFF2-40B4-BE49-F238E27FC236}">
                                <a16:creationId xmlns:a16="http://schemas.microsoft.com/office/drawing/2014/main" id="{B190330C-C336-1144-AA1E-1B59B6649B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522207" y="2628084"/>
                            <a:ext cx="590290" cy="37228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819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19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altLang="zh-CN" sz="1819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1364" b="1" dirty="0">
                              <a:solidFill>
                                <a:srgbClr val="7030A0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6" name="文本框 34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522207" y="2628084"/>
                            <a:ext cx="590290" cy="372281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b="-327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39" name="右箭头 655">
                        <a:extLst>
                          <a:ext uri="{FF2B5EF4-FFF2-40B4-BE49-F238E27FC236}">
                            <a16:creationId xmlns:a16="http://schemas.microsoft.com/office/drawing/2014/main" id="{8AB6CB3D-0F68-A440-93C7-7D38E05FA2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7017" y="2909573"/>
                        <a:ext cx="709272" cy="190957"/>
                      </a:xfrm>
                      <a:prstGeom prst="rightArrow">
                        <a:avLst/>
                      </a:prstGeom>
                      <a:solidFill>
                        <a:srgbClr val="8854A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64"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26" name="右箭头 190">
                <a:extLst>
                  <a:ext uri="{FF2B5EF4-FFF2-40B4-BE49-F238E27FC236}">
                    <a16:creationId xmlns:a16="http://schemas.microsoft.com/office/drawing/2014/main" id="{D00C0F5A-A881-894F-8F8B-D8F070A0A296}"/>
                  </a:ext>
                </a:extLst>
              </p:cNvPr>
              <p:cNvSpPr/>
              <p:nvPr/>
            </p:nvSpPr>
            <p:spPr>
              <a:xfrm rot="21326764">
                <a:off x="4452658" y="2596749"/>
                <a:ext cx="1440000" cy="190957"/>
              </a:xfrm>
              <a:prstGeom prst="rightArrow">
                <a:avLst/>
              </a:prstGeom>
              <a:solidFill>
                <a:srgbClr val="7030A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7" name="右箭头 189">
                <a:extLst>
                  <a:ext uri="{FF2B5EF4-FFF2-40B4-BE49-F238E27FC236}">
                    <a16:creationId xmlns:a16="http://schemas.microsoft.com/office/drawing/2014/main" id="{DCA8B8F3-1268-BB42-8D84-8DF837EF9486}"/>
                  </a:ext>
                </a:extLst>
              </p:cNvPr>
              <p:cNvSpPr/>
              <p:nvPr/>
            </p:nvSpPr>
            <p:spPr>
              <a:xfrm>
                <a:off x="5071905" y="1646527"/>
                <a:ext cx="828000" cy="190957"/>
              </a:xfrm>
              <a:prstGeom prst="rightArrow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8" name="右箭头 14">
                <a:extLst>
                  <a:ext uri="{FF2B5EF4-FFF2-40B4-BE49-F238E27FC236}">
                    <a16:creationId xmlns:a16="http://schemas.microsoft.com/office/drawing/2014/main" id="{C07D804E-14D1-924A-9737-85BA3EEB6140}"/>
                  </a:ext>
                </a:extLst>
              </p:cNvPr>
              <p:cNvSpPr/>
              <p:nvPr/>
            </p:nvSpPr>
            <p:spPr>
              <a:xfrm rot="542941">
                <a:off x="4624961" y="620274"/>
                <a:ext cx="1260000" cy="190957"/>
              </a:xfrm>
              <a:prstGeom prst="rightArrow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64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" name="右箭头 227">
              <a:extLst>
                <a:ext uri="{FF2B5EF4-FFF2-40B4-BE49-F238E27FC236}">
                  <a16:creationId xmlns:a16="http://schemas.microsoft.com/office/drawing/2014/main" id="{E263FBD0-B705-6544-9AEE-9A150C36DE56}"/>
                </a:ext>
              </a:extLst>
            </p:cNvPr>
            <p:cNvSpPr/>
            <p:nvPr/>
          </p:nvSpPr>
          <p:spPr>
            <a:xfrm>
              <a:off x="2602857" y="1748734"/>
              <a:ext cx="406962" cy="284372"/>
            </a:xfrm>
            <a:prstGeom prst="rightArrow">
              <a:avLst>
                <a:gd name="adj1" fmla="val 30227"/>
                <a:gd name="adj2" fmla="val 52548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1" name="组合 548">
              <a:extLst>
                <a:ext uri="{FF2B5EF4-FFF2-40B4-BE49-F238E27FC236}">
                  <a16:creationId xmlns:a16="http://schemas.microsoft.com/office/drawing/2014/main" id="{E47C7527-F4DC-0040-B764-6DF5589697C8}"/>
                </a:ext>
              </a:extLst>
            </p:cNvPr>
            <p:cNvGrpSpPr/>
            <p:nvPr/>
          </p:nvGrpSpPr>
          <p:grpSpPr>
            <a:xfrm>
              <a:off x="623776" y="415740"/>
              <a:ext cx="1883726" cy="3061640"/>
              <a:chOff x="610981" y="446729"/>
              <a:chExt cx="1883726" cy="3061640"/>
            </a:xfrm>
          </p:grpSpPr>
          <p:sp>
            <p:nvSpPr>
              <p:cNvPr id="19" name="文本框 390">
                <a:extLst>
                  <a:ext uri="{FF2B5EF4-FFF2-40B4-BE49-F238E27FC236}">
                    <a16:creationId xmlns:a16="http://schemas.microsoft.com/office/drawing/2014/main" id="{99E24869-339F-434F-A94C-EBA036519498}"/>
                  </a:ext>
                </a:extLst>
              </p:cNvPr>
              <p:cNvSpPr txBox="1"/>
              <p:nvPr/>
            </p:nvSpPr>
            <p:spPr>
              <a:xfrm>
                <a:off x="991167" y="3200592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Layer Input</a:t>
                </a:r>
                <a:endParaRPr lang="zh-CN" altLang="en-US" sz="1212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0" name="直接连接符 392">
                <a:extLst>
                  <a:ext uri="{FF2B5EF4-FFF2-40B4-BE49-F238E27FC236}">
                    <a16:creationId xmlns:a16="http://schemas.microsoft.com/office/drawing/2014/main" id="{91D8D5BC-54C8-ED4E-AB76-61AE3C05DE97}"/>
                  </a:ext>
                </a:extLst>
              </p:cNvPr>
              <p:cNvCxnSpPr>
                <a:stCxn id="72" idx="3"/>
                <a:endCxn id="58" idx="7"/>
              </p:cNvCxnSpPr>
              <p:nvPr/>
            </p:nvCxnSpPr>
            <p:spPr>
              <a:xfrm flipH="1">
                <a:off x="1524007" y="2672149"/>
                <a:ext cx="129248" cy="25051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393">
                <a:extLst>
                  <a:ext uri="{FF2B5EF4-FFF2-40B4-BE49-F238E27FC236}">
                    <a16:creationId xmlns:a16="http://schemas.microsoft.com/office/drawing/2014/main" id="{A25375E3-F93D-DB45-98DF-58EC09844FF5}"/>
                  </a:ext>
                </a:extLst>
              </p:cNvPr>
              <p:cNvCxnSpPr>
                <a:stCxn id="100" idx="4"/>
                <a:endCxn id="58" idx="0"/>
              </p:cNvCxnSpPr>
              <p:nvPr/>
            </p:nvCxnSpPr>
            <p:spPr>
              <a:xfrm>
                <a:off x="1029453" y="2137050"/>
                <a:ext cx="380874" cy="77743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395">
                <a:extLst>
                  <a:ext uri="{FF2B5EF4-FFF2-40B4-BE49-F238E27FC236}">
                    <a16:creationId xmlns:a16="http://schemas.microsoft.com/office/drawing/2014/main" id="{C68BC2D9-2D3C-BD46-BC63-3BE2D35B7CDF}"/>
                  </a:ext>
                </a:extLst>
              </p:cNvPr>
              <p:cNvCxnSpPr>
                <a:stCxn id="100" idx="4"/>
                <a:endCxn id="65" idx="0"/>
              </p:cNvCxnSpPr>
              <p:nvPr/>
            </p:nvCxnSpPr>
            <p:spPr>
              <a:xfrm flipH="1">
                <a:off x="861865" y="2137050"/>
                <a:ext cx="167587" cy="68732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400">
                <a:extLst>
                  <a:ext uri="{FF2B5EF4-FFF2-40B4-BE49-F238E27FC236}">
                    <a16:creationId xmlns:a16="http://schemas.microsoft.com/office/drawing/2014/main" id="{2984D2AD-AC83-D840-BB65-C4D504A18A33}"/>
                  </a:ext>
                </a:extLst>
              </p:cNvPr>
              <p:cNvCxnSpPr>
                <a:stCxn id="100" idx="6"/>
                <a:endCxn id="51" idx="3"/>
              </p:cNvCxnSpPr>
              <p:nvPr/>
            </p:nvCxnSpPr>
            <p:spPr>
              <a:xfrm flipV="1">
                <a:off x="1178366" y="1685337"/>
                <a:ext cx="777736" cy="30279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401">
                <a:extLst>
                  <a:ext uri="{FF2B5EF4-FFF2-40B4-BE49-F238E27FC236}">
                    <a16:creationId xmlns:a16="http://schemas.microsoft.com/office/drawing/2014/main" id="{AC39DADC-84BB-E443-B5D0-E8596E66BB0F}"/>
                  </a:ext>
                </a:extLst>
              </p:cNvPr>
              <p:cNvCxnSpPr>
                <a:stCxn id="100" idx="0"/>
                <a:endCxn id="86" idx="4"/>
              </p:cNvCxnSpPr>
              <p:nvPr/>
            </p:nvCxnSpPr>
            <p:spPr>
              <a:xfrm flipV="1">
                <a:off x="1029453" y="1045317"/>
                <a:ext cx="692684" cy="79390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02">
                <a:extLst>
                  <a:ext uri="{FF2B5EF4-FFF2-40B4-BE49-F238E27FC236}">
                    <a16:creationId xmlns:a16="http://schemas.microsoft.com/office/drawing/2014/main" id="{39D8DCAC-69C4-C342-9192-0F2768B636D7}"/>
                  </a:ext>
                </a:extLst>
              </p:cNvPr>
              <p:cNvCxnSpPr>
                <a:stCxn id="93" idx="4"/>
                <a:endCxn id="100" idx="0"/>
              </p:cNvCxnSpPr>
              <p:nvPr/>
            </p:nvCxnSpPr>
            <p:spPr>
              <a:xfrm flipH="1">
                <a:off x="1029453" y="1264651"/>
                <a:ext cx="126192" cy="57457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03">
                <a:extLst>
                  <a:ext uri="{FF2B5EF4-FFF2-40B4-BE49-F238E27FC236}">
                    <a16:creationId xmlns:a16="http://schemas.microsoft.com/office/drawing/2014/main" id="{A3CADB42-77CF-3245-B3BE-C68E3C99EEA3}"/>
                  </a:ext>
                </a:extLst>
              </p:cNvPr>
              <p:cNvCxnSpPr>
                <a:stCxn id="79" idx="3"/>
                <a:endCxn id="100" idx="0"/>
              </p:cNvCxnSpPr>
              <p:nvPr/>
            </p:nvCxnSpPr>
            <p:spPr>
              <a:xfrm>
                <a:off x="767083" y="848437"/>
                <a:ext cx="262370" cy="99078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404">
                <a:extLst>
                  <a:ext uri="{FF2B5EF4-FFF2-40B4-BE49-F238E27FC236}">
                    <a16:creationId xmlns:a16="http://schemas.microsoft.com/office/drawing/2014/main" id="{0ACBBD74-5C82-D543-9EA7-EB2107A4B28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412" y="1716007"/>
                <a:ext cx="410087" cy="421043"/>
                <a:chOff x="3179011" y="3330270"/>
                <a:chExt cx="644400" cy="661614"/>
              </a:xfrm>
            </p:grpSpPr>
            <p:grpSp>
              <p:nvGrpSpPr>
                <p:cNvPr id="99" name="组合 479">
                  <a:extLst>
                    <a:ext uri="{FF2B5EF4-FFF2-40B4-BE49-F238E27FC236}">
                      <a16:creationId xmlns:a16="http://schemas.microsoft.com/office/drawing/2014/main" id="{5A0DB339-842C-FD4D-A4D3-76A51E935BF1}"/>
                    </a:ext>
                  </a:extLst>
                </p:cNvPr>
                <p:cNvGrpSpPr/>
                <p:nvPr/>
              </p:nvGrpSpPr>
              <p:grpSpPr>
                <a:xfrm>
                  <a:off x="3179011" y="3330270"/>
                  <a:ext cx="644400" cy="126000"/>
                  <a:chOff x="5751922" y="3148660"/>
                  <a:chExt cx="644400" cy="126000"/>
                </a:xfrm>
              </p:grpSpPr>
              <p:sp>
                <p:nvSpPr>
                  <p:cNvPr id="101" name="矩形 481">
                    <a:extLst>
                      <a:ext uri="{FF2B5EF4-FFF2-40B4-BE49-F238E27FC236}">
                        <a16:creationId xmlns:a16="http://schemas.microsoft.com/office/drawing/2014/main" id="{68E58B62-7C43-6549-A0AB-DB76827670C6}"/>
                      </a:ext>
                    </a:extLst>
                  </p:cNvPr>
                  <p:cNvSpPr/>
                  <p:nvPr/>
                </p:nvSpPr>
                <p:spPr>
                  <a:xfrm>
                    <a:off x="62703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02" name="矩形 482">
                    <a:extLst>
                      <a:ext uri="{FF2B5EF4-FFF2-40B4-BE49-F238E27FC236}">
                        <a16:creationId xmlns:a16="http://schemas.microsoft.com/office/drawing/2014/main" id="{92C5EC79-E6F8-2B40-AEAD-68334B57A213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03" name="矩形 483">
                    <a:extLst>
                      <a:ext uri="{FF2B5EF4-FFF2-40B4-BE49-F238E27FC236}">
                        <a16:creationId xmlns:a16="http://schemas.microsoft.com/office/drawing/2014/main" id="{DF2A94E5-B17D-1D42-8C9E-CF2735912DD0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04" name="矩形 484">
                    <a:extLst>
                      <a:ext uri="{FF2B5EF4-FFF2-40B4-BE49-F238E27FC236}">
                        <a16:creationId xmlns:a16="http://schemas.microsoft.com/office/drawing/2014/main" id="{7D94DDE1-DED2-0447-9B25-D68A86EC0552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05" name="矩形 485">
                    <a:extLst>
                      <a:ext uri="{FF2B5EF4-FFF2-40B4-BE49-F238E27FC236}">
                        <a16:creationId xmlns:a16="http://schemas.microsoft.com/office/drawing/2014/main" id="{6EE19FD2-5FED-8340-8952-039CE997A889}"/>
                      </a:ext>
                    </a:extLst>
                  </p:cNvPr>
                  <p:cNvSpPr/>
                  <p:nvPr/>
                </p:nvSpPr>
                <p:spPr>
                  <a:xfrm>
                    <a:off x="57519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椭圆 480">
                      <a:extLst>
                        <a:ext uri="{FF2B5EF4-FFF2-40B4-BE49-F238E27FC236}">
                          <a16:creationId xmlns:a16="http://schemas.microsoft.com/office/drawing/2014/main" id="{A60EB53D-6438-ED40-AB1E-9A114A013E0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86"/>
                      <a:ext cx="468000" cy="467998"/>
                    </a:xfrm>
                    <a:prstGeom prst="ellipse">
                      <a:avLst/>
                    </a:prstGeom>
                    <a:solidFill>
                      <a:srgbClr val="FF0000">
                        <a:alpha val="30000"/>
                      </a:srgbClr>
                    </a:solidFill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36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36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zh-CN" altLang="en-US" sz="1516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椭圆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86"/>
                      <a:ext cx="468000" cy="467998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组合 405">
                <a:extLst>
                  <a:ext uri="{FF2B5EF4-FFF2-40B4-BE49-F238E27FC236}">
                    <a16:creationId xmlns:a16="http://schemas.microsoft.com/office/drawing/2014/main" id="{0737DA98-C2A4-F643-AAAA-5FEBB2D26B2A}"/>
                  </a:ext>
                </a:extLst>
              </p:cNvPr>
              <p:cNvGrpSpPr/>
              <p:nvPr/>
            </p:nvGrpSpPr>
            <p:grpSpPr>
              <a:xfrm rot="656081">
                <a:off x="990535" y="847423"/>
                <a:ext cx="410088" cy="421051"/>
                <a:chOff x="3179009" y="3330270"/>
                <a:chExt cx="644403" cy="661629"/>
              </a:xfrm>
            </p:grpSpPr>
            <p:grpSp>
              <p:nvGrpSpPr>
                <p:cNvPr id="92" name="组合 472">
                  <a:extLst>
                    <a:ext uri="{FF2B5EF4-FFF2-40B4-BE49-F238E27FC236}">
                      <a16:creationId xmlns:a16="http://schemas.microsoft.com/office/drawing/2014/main" id="{20D60D17-2833-984E-9AF3-226ED865CF08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94" name="矩形 474">
                    <a:extLst>
                      <a:ext uri="{FF2B5EF4-FFF2-40B4-BE49-F238E27FC236}">
                        <a16:creationId xmlns:a16="http://schemas.microsoft.com/office/drawing/2014/main" id="{6129AAA6-CC98-8B48-AE55-BA157BE32E88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95" name="矩形 475">
                    <a:extLst>
                      <a:ext uri="{FF2B5EF4-FFF2-40B4-BE49-F238E27FC236}">
                        <a16:creationId xmlns:a16="http://schemas.microsoft.com/office/drawing/2014/main" id="{963C7CFA-AB01-C347-AD9F-9C97A81ADAB6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96" name="矩形 476">
                    <a:extLst>
                      <a:ext uri="{FF2B5EF4-FFF2-40B4-BE49-F238E27FC236}">
                        <a16:creationId xmlns:a16="http://schemas.microsoft.com/office/drawing/2014/main" id="{03BE9A15-1F94-ED4A-9C4C-34CCB58C460F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97" name="矩形 477">
                    <a:extLst>
                      <a:ext uri="{FF2B5EF4-FFF2-40B4-BE49-F238E27FC236}">
                        <a16:creationId xmlns:a16="http://schemas.microsoft.com/office/drawing/2014/main" id="{80F38000-0B5A-0848-B248-38909D7FB2A1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98" name="矩形 478">
                    <a:extLst>
                      <a:ext uri="{FF2B5EF4-FFF2-40B4-BE49-F238E27FC236}">
                        <a16:creationId xmlns:a16="http://schemas.microsoft.com/office/drawing/2014/main" id="{1F5A3C30-E10C-D342-A3ED-AAF266DCCB4C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椭圆 473">
                      <a:extLst>
                        <a:ext uri="{FF2B5EF4-FFF2-40B4-BE49-F238E27FC236}">
                          <a16:creationId xmlns:a16="http://schemas.microsoft.com/office/drawing/2014/main" id="{BA1582AC-9EF7-AC4F-87CC-FE54C537B0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99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椭圆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99"/>
                      <a:ext cx="468000" cy="468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组合 406">
                <a:extLst>
                  <a:ext uri="{FF2B5EF4-FFF2-40B4-BE49-F238E27FC236}">
                    <a16:creationId xmlns:a16="http://schemas.microsoft.com/office/drawing/2014/main" id="{05F34791-E3F1-8F41-B767-C0B273C6F4FD}"/>
                  </a:ext>
                </a:extLst>
              </p:cNvPr>
              <p:cNvGrpSpPr/>
              <p:nvPr/>
            </p:nvGrpSpPr>
            <p:grpSpPr>
              <a:xfrm rot="1413875">
                <a:off x="1601257" y="641823"/>
                <a:ext cx="410088" cy="421050"/>
                <a:chOff x="3179009" y="3330270"/>
                <a:chExt cx="644403" cy="661628"/>
              </a:xfrm>
            </p:grpSpPr>
            <p:grpSp>
              <p:nvGrpSpPr>
                <p:cNvPr id="85" name="组合 465">
                  <a:extLst>
                    <a:ext uri="{FF2B5EF4-FFF2-40B4-BE49-F238E27FC236}">
                      <a16:creationId xmlns:a16="http://schemas.microsoft.com/office/drawing/2014/main" id="{E28FC421-A7D3-A546-AA76-6E5C478EFE10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87" name="矩形 467">
                    <a:extLst>
                      <a:ext uri="{FF2B5EF4-FFF2-40B4-BE49-F238E27FC236}">
                        <a16:creationId xmlns:a16="http://schemas.microsoft.com/office/drawing/2014/main" id="{79D9BAF3-09DE-5943-990E-C8AC4453D814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88" name="矩形 468">
                    <a:extLst>
                      <a:ext uri="{FF2B5EF4-FFF2-40B4-BE49-F238E27FC236}">
                        <a16:creationId xmlns:a16="http://schemas.microsoft.com/office/drawing/2014/main" id="{0187BBD0-5D71-2647-B483-710DE460EE73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89" name="矩形 469">
                    <a:extLst>
                      <a:ext uri="{FF2B5EF4-FFF2-40B4-BE49-F238E27FC236}">
                        <a16:creationId xmlns:a16="http://schemas.microsoft.com/office/drawing/2014/main" id="{090FD7CE-70CA-9D4B-A836-62588B5FEC26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90" name="矩形 470">
                    <a:extLst>
                      <a:ext uri="{FF2B5EF4-FFF2-40B4-BE49-F238E27FC236}">
                        <a16:creationId xmlns:a16="http://schemas.microsoft.com/office/drawing/2014/main" id="{C890E55A-E606-B646-859F-5CE7318D6DD1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91" name="矩形 471">
                    <a:extLst>
                      <a:ext uri="{FF2B5EF4-FFF2-40B4-BE49-F238E27FC236}">
                        <a16:creationId xmlns:a16="http://schemas.microsoft.com/office/drawing/2014/main" id="{41A78CBE-E27A-F04F-930D-E0BF0872A21C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椭圆 466">
                      <a:extLst>
                        <a:ext uri="{FF2B5EF4-FFF2-40B4-BE49-F238E27FC236}">
                          <a16:creationId xmlns:a16="http://schemas.microsoft.com/office/drawing/2014/main" id="{0EE98932-ED28-AE4F-997B-515A4C7F40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组合 407">
                <a:extLst>
                  <a:ext uri="{FF2B5EF4-FFF2-40B4-BE49-F238E27FC236}">
                    <a16:creationId xmlns:a16="http://schemas.microsoft.com/office/drawing/2014/main" id="{86A8564C-5F58-0C44-A2D5-AACF735A6EDB}"/>
                  </a:ext>
                </a:extLst>
              </p:cNvPr>
              <p:cNvGrpSpPr/>
              <p:nvPr/>
            </p:nvGrpSpPr>
            <p:grpSpPr>
              <a:xfrm rot="20526734">
                <a:off x="610981" y="446729"/>
                <a:ext cx="410088" cy="421050"/>
                <a:chOff x="3179009" y="3330270"/>
                <a:chExt cx="644403" cy="661628"/>
              </a:xfrm>
            </p:grpSpPr>
            <p:grpSp>
              <p:nvGrpSpPr>
                <p:cNvPr id="78" name="组合 458">
                  <a:extLst>
                    <a:ext uri="{FF2B5EF4-FFF2-40B4-BE49-F238E27FC236}">
                      <a16:creationId xmlns:a16="http://schemas.microsoft.com/office/drawing/2014/main" id="{A3CA16AD-1D4C-AD4F-90DC-23227B251A55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80" name="矩形 460">
                    <a:extLst>
                      <a:ext uri="{FF2B5EF4-FFF2-40B4-BE49-F238E27FC236}">
                        <a16:creationId xmlns:a16="http://schemas.microsoft.com/office/drawing/2014/main" id="{460C2178-7440-3841-B3FA-BE1657D3695C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81" name="矩形 461">
                    <a:extLst>
                      <a:ext uri="{FF2B5EF4-FFF2-40B4-BE49-F238E27FC236}">
                        <a16:creationId xmlns:a16="http://schemas.microsoft.com/office/drawing/2014/main" id="{F61F3BE8-BDC9-8F45-B198-0F942392BB7B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82" name="矩形 462">
                    <a:extLst>
                      <a:ext uri="{FF2B5EF4-FFF2-40B4-BE49-F238E27FC236}">
                        <a16:creationId xmlns:a16="http://schemas.microsoft.com/office/drawing/2014/main" id="{82211BD3-68FB-6243-A014-7E889C08788E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83" name="矩形 463">
                    <a:extLst>
                      <a:ext uri="{FF2B5EF4-FFF2-40B4-BE49-F238E27FC236}">
                        <a16:creationId xmlns:a16="http://schemas.microsoft.com/office/drawing/2014/main" id="{3AE00B1E-E4C8-3440-8102-B788A90533BE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84" name="矩形 464">
                    <a:extLst>
                      <a:ext uri="{FF2B5EF4-FFF2-40B4-BE49-F238E27FC236}">
                        <a16:creationId xmlns:a16="http://schemas.microsoft.com/office/drawing/2014/main" id="{5487AF0F-D91D-314C-8A48-F0B49F08D65B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椭圆 459">
                      <a:extLst>
                        <a:ext uri="{FF2B5EF4-FFF2-40B4-BE49-F238E27FC236}">
                          <a16:creationId xmlns:a16="http://schemas.microsoft.com/office/drawing/2014/main" id="{FD81E55F-B29F-824D-89FC-27317DC856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0" name="椭圆 4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组合 408">
                <a:extLst>
                  <a:ext uri="{FF2B5EF4-FFF2-40B4-BE49-F238E27FC236}">
                    <a16:creationId xmlns:a16="http://schemas.microsoft.com/office/drawing/2014/main" id="{163B3E3D-CDD7-5247-9823-282D8CD2B2EE}"/>
                  </a:ext>
                </a:extLst>
              </p:cNvPr>
              <p:cNvGrpSpPr/>
              <p:nvPr/>
            </p:nvGrpSpPr>
            <p:grpSpPr>
              <a:xfrm rot="21378309">
                <a:off x="1542533" y="2288276"/>
                <a:ext cx="410088" cy="421050"/>
                <a:chOff x="3179009" y="3330270"/>
                <a:chExt cx="644403" cy="661628"/>
              </a:xfrm>
            </p:grpSpPr>
            <p:grpSp>
              <p:nvGrpSpPr>
                <p:cNvPr id="71" name="组合 451">
                  <a:extLst>
                    <a:ext uri="{FF2B5EF4-FFF2-40B4-BE49-F238E27FC236}">
                      <a16:creationId xmlns:a16="http://schemas.microsoft.com/office/drawing/2014/main" id="{14413C83-82DE-8841-ABEF-6C42D5E1C791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73" name="矩形 453">
                    <a:extLst>
                      <a:ext uri="{FF2B5EF4-FFF2-40B4-BE49-F238E27FC236}">
                        <a16:creationId xmlns:a16="http://schemas.microsoft.com/office/drawing/2014/main" id="{A2D4C5E4-AC7B-E148-997F-94B6E7721498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74" name="矩形 454">
                    <a:extLst>
                      <a:ext uri="{FF2B5EF4-FFF2-40B4-BE49-F238E27FC236}">
                        <a16:creationId xmlns:a16="http://schemas.microsoft.com/office/drawing/2014/main" id="{921B919E-873C-C84C-B528-788907079E75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75" name="矩形 455">
                    <a:extLst>
                      <a:ext uri="{FF2B5EF4-FFF2-40B4-BE49-F238E27FC236}">
                        <a16:creationId xmlns:a16="http://schemas.microsoft.com/office/drawing/2014/main" id="{95567AE0-2C0E-944B-A54F-37FF79470B88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76" name="矩形 456">
                    <a:extLst>
                      <a:ext uri="{FF2B5EF4-FFF2-40B4-BE49-F238E27FC236}">
                        <a16:creationId xmlns:a16="http://schemas.microsoft.com/office/drawing/2014/main" id="{FA997AE2-6484-E14A-95E4-4921A2D2F37F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77" name="矩形 457">
                    <a:extLst>
                      <a:ext uri="{FF2B5EF4-FFF2-40B4-BE49-F238E27FC236}">
                        <a16:creationId xmlns:a16="http://schemas.microsoft.com/office/drawing/2014/main" id="{856F7401-7921-6245-A1FC-6EE265BEA76E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椭圆 452">
                      <a:extLst>
                        <a:ext uri="{FF2B5EF4-FFF2-40B4-BE49-F238E27FC236}">
                          <a16:creationId xmlns:a16="http://schemas.microsoft.com/office/drawing/2014/main" id="{4C733AE6-D658-C34E-BB70-F0F217C79A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1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椭圆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1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组合 409">
                <a:extLst>
                  <a:ext uri="{FF2B5EF4-FFF2-40B4-BE49-F238E27FC236}">
                    <a16:creationId xmlns:a16="http://schemas.microsoft.com/office/drawing/2014/main" id="{176E6B9A-FB51-A743-9BF7-BBC5E819EF85}"/>
                  </a:ext>
                </a:extLst>
              </p:cNvPr>
              <p:cNvGrpSpPr/>
              <p:nvPr/>
            </p:nvGrpSpPr>
            <p:grpSpPr>
              <a:xfrm rot="211740">
                <a:off x="651448" y="2700992"/>
                <a:ext cx="410088" cy="421050"/>
                <a:chOff x="3179009" y="3330270"/>
                <a:chExt cx="644403" cy="661628"/>
              </a:xfrm>
            </p:grpSpPr>
            <p:grpSp>
              <p:nvGrpSpPr>
                <p:cNvPr id="64" name="组合 444">
                  <a:extLst>
                    <a:ext uri="{FF2B5EF4-FFF2-40B4-BE49-F238E27FC236}">
                      <a16:creationId xmlns:a16="http://schemas.microsoft.com/office/drawing/2014/main" id="{4682EE67-0C2E-154F-8C54-DE36CA35CDD5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66" name="矩形 446">
                    <a:extLst>
                      <a:ext uri="{FF2B5EF4-FFF2-40B4-BE49-F238E27FC236}">
                        <a16:creationId xmlns:a16="http://schemas.microsoft.com/office/drawing/2014/main" id="{A3D59E1A-7C51-F14F-B8AC-F086E22A0990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67" name="矩形 447">
                    <a:extLst>
                      <a:ext uri="{FF2B5EF4-FFF2-40B4-BE49-F238E27FC236}">
                        <a16:creationId xmlns:a16="http://schemas.microsoft.com/office/drawing/2014/main" id="{0FEBF0D8-788D-3445-9F71-EEA6F9418AAA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68" name="矩形 448">
                    <a:extLst>
                      <a:ext uri="{FF2B5EF4-FFF2-40B4-BE49-F238E27FC236}">
                        <a16:creationId xmlns:a16="http://schemas.microsoft.com/office/drawing/2014/main" id="{085630BF-4394-2E4E-AA1A-C0F47BC89139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69" name="矩形 449">
                    <a:extLst>
                      <a:ext uri="{FF2B5EF4-FFF2-40B4-BE49-F238E27FC236}">
                        <a16:creationId xmlns:a16="http://schemas.microsoft.com/office/drawing/2014/main" id="{BF756523-F33A-7A4F-A86E-6D7C44EADF59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70" name="矩形 450">
                    <a:extLst>
                      <a:ext uri="{FF2B5EF4-FFF2-40B4-BE49-F238E27FC236}">
                        <a16:creationId xmlns:a16="http://schemas.microsoft.com/office/drawing/2014/main" id="{84AB6770-CDD8-0540-B920-187BBB8C9B9A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椭圆 445">
                      <a:extLst>
                        <a:ext uri="{FF2B5EF4-FFF2-40B4-BE49-F238E27FC236}">
                          <a16:creationId xmlns:a16="http://schemas.microsoft.com/office/drawing/2014/main" id="{E90CDD0F-A1D9-4645-8D4B-1831F521D8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椭圆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" name="组合 410">
                <a:extLst>
                  <a:ext uri="{FF2B5EF4-FFF2-40B4-BE49-F238E27FC236}">
                    <a16:creationId xmlns:a16="http://schemas.microsoft.com/office/drawing/2014/main" id="{0816B921-5E99-9240-90C6-70EDE6213755}"/>
                  </a:ext>
                </a:extLst>
              </p:cNvPr>
              <p:cNvGrpSpPr/>
              <p:nvPr/>
            </p:nvGrpSpPr>
            <p:grpSpPr>
              <a:xfrm rot="21317113">
                <a:off x="1247187" y="2783873"/>
                <a:ext cx="410088" cy="421052"/>
                <a:chOff x="3179009" y="3330270"/>
                <a:chExt cx="644403" cy="661630"/>
              </a:xfrm>
            </p:grpSpPr>
            <p:grpSp>
              <p:nvGrpSpPr>
                <p:cNvPr id="57" name="组合 437">
                  <a:extLst>
                    <a:ext uri="{FF2B5EF4-FFF2-40B4-BE49-F238E27FC236}">
                      <a16:creationId xmlns:a16="http://schemas.microsoft.com/office/drawing/2014/main" id="{9E4416A7-5A85-3249-831D-266A4C73EA28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59" name="矩形 439">
                    <a:extLst>
                      <a:ext uri="{FF2B5EF4-FFF2-40B4-BE49-F238E27FC236}">
                        <a16:creationId xmlns:a16="http://schemas.microsoft.com/office/drawing/2014/main" id="{E47D11AA-89FF-EC46-A3A2-294941B5CC6E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60" name="矩形 440">
                    <a:extLst>
                      <a:ext uri="{FF2B5EF4-FFF2-40B4-BE49-F238E27FC236}">
                        <a16:creationId xmlns:a16="http://schemas.microsoft.com/office/drawing/2014/main" id="{7BF372BB-62BC-8A40-AEA1-233AF36004A9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61" name="矩形 441">
                    <a:extLst>
                      <a:ext uri="{FF2B5EF4-FFF2-40B4-BE49-F238E27FC236}">
                        <a16:creationId xmlns:a16="http://schemas.microsoft.com/office/drawing/2014/main" id="{7DA2AA05-C88B-E444-8E77-1DAAEF05D168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62" name="矩形 442">
                    <a:extLst>
                      <a:ext uri="{FF2B5EF4-FFF2-40B4-BE49-F238E27FC236}">
                        <a16:creationId xmlns:a16="http://schemas.microsoft.com/office/drawing/2014/main" id="{259AB2B6-487B-CC42-8E38-D3FE3A3F4CCA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63" name="矩形 443">
                    <a:extLst>
                      <a:ext uri="{FF2B5EF4-FFF2-40B4-BE49-F238E27FC236}">
                        <a16:creationId xmlns:a16="http://schemas.microsoft.com/office/drawing/2014/main" id="{8FD9E332-C57B-A04B-877A-022B70CA3D87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椭圆 438">
                      <a:extLst>
                        <a:ext uri="{FF2B5EF4-FFF2-40B4-BE49-F238E27FC236}">
                          <a16:creationId xmlns:a16="http://schemas.microsoft.com/office/drawing/2014/main" id="{484F8961-44A3-2841-B305-252CA3958A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779805">
                      <a:off x="3267209" y="3523900"/>
                      <a:ext cx="467999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椭圆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779805">
                      <a:off x="3267209" y="3523900"/>
                      <a:ext cx="467999" cy="468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组合 411">
                <a:extLst>
                  <a:ext uri="{FF2B5EF4-FFF2-40B4-BE49-F238E27FC236}">
                    <a16:creationId xmlns:a16="http://schemas.microsoft.com/office/drawing/2014/main" id="{44CEF505-A61F-C746-ABD2-5CF306994CF6}"/>
                  </a:ext>
                </a:extLst>
              </p:cNvPr>
              <p:cNvGrpSpPr/>
              <p:nvPr/>
            </p:nvGrpSpPr>
            <p:grpSpPr>
              <a:xfrm>
                <a:off x="1856357" y="1307902"/>
                <a:ext cx="410088" cy="421050"/>
                <a:chOff x="3179009" y="3330270"/>
                <a:chExt cx="644403" cy="661628"/>
              </a:xfrm>
            </p:grpSpPr>
            <p:grpSp>
              <p:nvGrpSpPr>
                <p:cNvPr id="50" name="组合 430">
                  <a:extLst>
                    <a:ext uri="{FF2B5EF4-FFF2-40B4-BE49-F238E27FC236}">
                      <a16:creationId xmlns:a16="http://schemas.microsoft.com/office/drawing/2014/main" id="{82CA1EAE-D51E-B243-B487-BB0308512580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52" name="矩形 432">
                    <a:extLst>
                      <a:ext uri="{FF2B5EF4-FFF2-40B4-BE49-F238E27FC236}">
                        <a16:creationId xmlns:a16="http://schemas.microsoft.com/office/drawing/2014/main" id="{0850B3F8-D2E9-9141-AA6A-E4FACA84D007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53" name="矩形 433">
                    <a:extLst>
                      <a:ext uri="{FF2B5EF4-FFF2-40B4-BE49-F238E27FC236}">
                        <a16:creationId xmlns:a16="http://schemas.microsoft.com/office/drawing/2014/main" id="{EED9FB5F-9720-FB4A-93E6-7AB437C29C9F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54" name="矩形 434">
                    <a:extLst>
                      <a:ext uri="{FF2B5EF4-FFF2-40B4-BE49-F238E27FC236}">
                        <a16:creationId xmlns:a16="http://schemas.microsoft.com/office/drawing/2014/main" id="{541FADCE-8E5F-984D-BD1E-8F8B43A564C1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55" name="矩形 435">
                    <a:extLst>
                      <a:ext uri="{FF2B5EF4-FFF2-40B4-BE49-F238E27FC236}">
                        <a16:creationId xmlns:a16="http://schemas.microsoft.com/office/drawing/2014/main" id="{EF9182A0-7BB1-7242-A807-A6C388481B3A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56" name="矩形 436">
                    <a:extLst>
                      <a:ext uri="{FF2B5EF4-FFF2-40B4-BE49-F238E27FC236}">
                        <a16:creationId xmlns:a16="http://schemas.microsoft.com/office/drawing/2014/main" id="{188608F5-13CE-5046-A093-20F9D0594B7D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椭圆 431">
                      <a:extLst>
                        <a:ext uri="{FF2B5EF4-FFF2-40B4-BE49-F238E27FC236}">
                          <a16:creationId xmlns:a16="http://schemas.microsoft.com/office/drawing/2014/main" id="{CC74FE6F-416E-444B-9B4B-51B502D7C1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椭圆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组合 412">
                <a:extLst>
                  <a:ext uri="{FF2B5EF4-FFF2-40B4-BE49-F238E27FC236}">
                    <a16:creationId xmlns:a16="http://schemas.microsoft.com/office/drawing/2014/main" id="{AC354007-C335-AF4E-8354-1FB43CC0C45A}"/>
                  </a:ext>
                </a:extLst>
              </p:cNvPr>
              <p:cNvGrpSpPr/>
              <p:nvPr/>
            </p:nvGrpSpPr>
            <p:grpSpPr>
              <a:xfrm rot="2640924">
                <a:off x="2084619" y="1766409"/>
                <a:ext cx="410088" cy="421050"/>
                <a:chOff x="3179009" y="3330270"/>
                <a:chExt cx="644403" cy="661628"/>
              </a:xfrm>
            </p:grpSpPr>
            <p:grpSp>
              <p:nvGrpSpPr>
                <p:cNvPr id="43" name="组合 423">
                  <a:extLst>
                    <a:ext uri="{FF2B5EF4-FFF2-40B4-BE49-F238E27FC236}">
                      <a16:creationId xmlns:a16="http://schemas.microsoft.com/office/drawing/2014/main" id="{15DF4AFD-D033-5840-BAB3-5377456C41DB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5" name="矩形 425">
                    <a:extLst>
                      <a:ext uri="{FF2B5EF4-FFF2-40B4-BE49-F238E27FC236}">
                        <a16:creationId xmlns:a16="http://schemas.microsoft.com/office/drawing/2014/main" id="{2BA3BBB1-9F02-CA40-9802-CEF05794ABCE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6" name="矩形 426">
                    <a:extLst>
                      <a:ext uri="{FF2B5EF4-FFF2-40B4-BE49-F238E27FC236}">
                        <a16:creationId xmlns:a16="http://schemas.microsoft.com/office/drawing/2014/main" id="{3B7B2A59-867E-1542-AE28-660764F328C8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7" name="矩形 427">
                    <a:extLst>
                      <a:ext uri="{FF2B5EF4-FFF2-40B4-BE49-F238E27FC236}">
                        <a16:creationId xmlns:a16="http://schemas.microsoft.com/office/drawing/2014/main" id="{D7F9511A-9A6C-4445-93E2-F30FCD8E9153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8" name="矩形 428">
                    <a:extLst>
                      <a:ext uri="{FF2B5EF4-FFF2-40B4-BE49-F238E27FC236}">
                        <a16:creationId xmlns:a16="http://schemas.microsoft.com/office/drawing/2014/main" id="{D5DEBF07-924F-C04D-BE25-A38C53CB7003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49" name="矩形 429">
                    <a:extLst>
                      <a:ext uri="{FF2B5EF4-FFF2-40B4-BE49-F238E27FC236}">
                        <a16:creationId xmlns:a16="http://schemas.microsoft.com/office/drawing/2014/main" id="{B91E5364-DD91-8846-AA49-6C77609F9778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145">
                      <a:solidFill>
                        <a:srgbClr val="FF00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椭圆 424">
                      <a:extLst>
                        <a:ext uri="{FF2B5EF4-FFF2-40B4-BE49-F238E27FC236}">
                          <a16:creationId xmlns:a16="http://schemas.microsoft.com/office/drawing/2014/main" id="{3B8CDCE6-F0DD-0145-8591-65AE745EC86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14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145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45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椭圆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b="-2941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6" name="直接连接符 413">
                <a:extLst>
                  <a:ext uri="{FF2B5EF4-FFF2-40B4-BE49-F238E27FC236}">
                    <a16:creationId xmlns:a16="http://schemas.microsoft.com/office/drawing/2014/main" id="{272FDE54-BE6A-3244-96AC-0B5EBFFF8877}"/>
                  </a:ext>
                </a:extLst>
              </p:cNvPr>
              <p:cNvCxnSpPr>
                <a:endCxn id="93" idx="2"/>
              </p:cNvCxnSpPr>
              <p:nvPr/>
            </p:nvCxnSpPr>
            <p:spPr>
              <a:xfrm>
                <a:off x="859439" y="857602"/>
                <a:ext cx="178242" cy="2325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414">
                <a:extLst>
                  <a:ext uri="{FF2B5EF4-FFF2-40B4-BE49-F238E27FC236}">
                    <a16:creationId xmlns:a16="http://schemas.microsoft.com/office/drawing/2014/main" id="{2851606B-B0F1-B74B-8177-CDEAE5A333B2}"/>
                  </a:ext>
                </a:extLst>
              </p:cNvPr>
              <p:cNvCxnSpPr>
                <a:stCxn id="93" idx="6"/>
              </p:cNvCxnSpPr>
              <p:nvPr/>
            </p:nvCxnSpPr>
            <p:spPr>
              <a:xfrm rot="21060280" flipV="1">
                <a:off x="1317233" y="983097"/>
                <a:ext cx="338690" cy="13796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415">
                <a:extLst>
                  <a:ext uri="{FF2B5EF4-FFF2-40B4-BE49-F238E27FC236}">
                    <a16:creationId xmlns:a16="http://schemas.microsoft.com/office/drawing/2014/main" id="{D3B30DDC-205E-F64F-A076-7E6B1407100A}"/>
                  </a:ext>
                </a:extLst>
              </p:cNvPr>
              <p:cNvCxnSpPr>
                <a:stCxn id="79" idx="6"/>
              </p:cNvCxnSpPr>
              <p:nvPr/>
            </p:nvCxnSpPr>
            <p:spPr>
              <a:xfrm rot="21060280">
                <a:off x="994328" y="618951"/>
                <a:ext cx="633181" cy="2757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416">
                <a:extLst>
                  <a:ext uri="{FF2B5EF4-FFF2-40B4-BE49-F238E27FC236}">
                    <a16:creationId xmlns:a16="http://schemas.microsoft.com/office/drawing/2014/main" id="{2EB2DF2B-9178-CB4E-9714-823F9DF49EAB}"/>
                  </a:ext>
                </a:extLst>
              </p:cNvPr>
              <p:cNvCxnSpPr>
                <a:stCxn id="51" idx="4"/>
                <a:endCxn id="44" idx="2"/>
              </p:cNvCxnSpPr>
              <p:nvPr/>
            </p:nvCxnSpPr>
            <p:spPr>
              <a:xfrm>
                <a:off x="2061401" y="1728953"/>
                <a:ext cx="78359" cy="1888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17">
                <a:extLst>
                  <a:ext uri="{FF2B5EF4-FFF2-40B4-BE49-F238E27FC236}">
                    <a16:creationId xmlns:a16="http://schemas.microsoft.com/office/drawing/2014/main" id="{BE165812-6D0A-4749-AAE7-EC70E9EA8758}"/>
                  </a:ext>
                </a:extLst>
              </p:cNvPr>
              <p:cNvCxnSpPr>
                <a:stCxn id="58" idx="1"/>
                <a:endCxn id="65" idx="6"/>
              </p:cNvCxnSpPr>
              <p:nvPr/>
            </p:nvCxnSpPr>
            <p:spPr>
              <a:xfrm flipH="1" flipV="1">
                <a:off x="1001331" y="2982177"/>
                <a:ext cx="322829" cy="69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18">
                <a:extLst>
                  <a:ext uri="{FF2B5EF4-FFF2-40B4-BE49-F238E27FC236}">
                    <a16:creationId xmlns:a16="http://schemas.microsoft.com/office/drawing/2014/main" id="{4FD99FD8-0973-3342-8B2D-A367EDCD6093}"/>
                  </a:ext>
                </a:extLst>
              </p:cNvPr>
              <p:cNvCxnSpPr>
                <a:stCxn id="100" idx="4"/>
                <a:endCxn id="72" idx="2"/>
              </p:cNvCxnSpPr>
              <p:nvPr/>
            </p:nvCxnSpPr>
            <p:spPr>
              <a:xfrm>
                <a:off x="1029453" y="2137050"/>
                <a:ext cx="573492" cy="4328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9">
                <a:extLst>
                  <a:ext uri="{FF2B5EF4-FFF2-40B4-BE49-F238E27FC236}">
                    <a16:creationId xmlns:a16="http://schemas.microsoft.com/office/drawing/2014/main" id="{B329FBCC-3C31-CC4D-A391-D5B9D04D2449}"/>
                  </a:ext>
                </a:extLst>
              </p:cNvPr>
              <p:cNvCxnSpPr>
                <a:stCxn id="100" idx="6"/>
                <a:endCxn id="44" idx="3"/>
              </p:cNvCxnSpPr>
              <p:nvPr/>
            </p:nvCxnSpPr>
            <p:spPr>
              <a:xfrm>
                <a:off x="1178366" y="1988136"/>
                <a:ext cx="919594" cy="3566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696">
              <a:extLst>
                <a:ext uri="{FF2B5EF4-FFF2-40B4-BE49-F238E27FC236}">
                  <a16:creationId xmlns:a16="http://schemas.microsoft.com/office/drawing/2014/main" id="{4DB622A8-BA86-604D-B2E4-C16A2157C581}"/>
                </a:ext>
              </a:extLst>
            </p:cNvPr>
            <p:cNvSpPr/>
            <p:nvPr/>
          </p:nvSpPr>
          <p:spPr>
            <a:xfrm>
              <a:off x="485658" y="289001"/>
              <a:ext cx="2163488" cy="3160411"/>
            </a:xfrm>
            <a:prstGeom prst="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3" name="组合 240">
              <a:extLst>
                <a:ext uri="{FF2B5EF4-FFF2-40B4-BE49-F238E27FC236}">
                  <a16:creationId xmlns:a16="http://schemas.microsoft.com/office/drawing/2014/main" id="{5B3D9788-9CE7-EE4F-8A20-07F9EF1E4218}"/>
                </a:ext>
              </a:extLst>
            </p:cNvPr>
            <p:cNvGrpSpPr/>
            <p:nvPr/>
          </p:nvGrpSpPr>
          <p:grpSpPr>
            <a:xfrm>
              <a:off x="4345564" y="93957"/>
              <a:ext cx="6644125" cy="656931"/>
              <a:chOff x="4345564" y="76373"/>
              <a:chExt cx="6644125" cy="656931"/>
            </a:xfrm>
          </p:grpSpPr>
          <p:grpSp>
            <p:nvGrpSpPr>
              <p:cNvPr id="14" name="组合 230">
                <a:extLst>
                  <a:ext uri="{FF2B5EF4-FFF2-40B4-BE49-F238E27FC236}">
                    <a16:creationId xmlns:a16="http://schemas.microsoft.com/office/drawing/2014/main" id="{DE9664B4-B96B-3A45-9151-F4A9996BA37C}"/>
                  </a:ext>
                </a:extLst>
              </p:cNvPr>
              <p:cNvGrpSpPr/>
              <p:nvPr/>
            </p:nvGrpSpPr>
            <p:grpSpPr>
              <a:xfrm>
                <a:off x="4380347" y="76373"/>
                <a:ext cx="6609342" cy="656931"/>
                <a:chOff x="4353971" y="93957"/>
                <a:chExt cx="6609342" cy="656931"/>
              </a:xfrm>
            </p:grpSpPr>
            <p:sp>
              <p:nvSpPr>
                <p:cNvPr id="16" name="手杖形箭头 90">
                  <a:extLst>
                    <a:ext uri="{FF2B5EF4-FFF2-40B4-BE49-F238E27FC236}">
                      <a16:creationId xmlns:a16="http://schemas.microsoft.com/office/drawing/2014/main" id="{27392B42-42E8-754F-AA16-74E967AF0D06}"/>
                    </a:ext>
                  </a:extLst>
                </p:cNvPr>
                <p:cNvSpPr/>
                <p:nvPr/>
              </p:nvSpPr>
              <p:spPr>
                <a:xfrm flipH="1">
                  <a:off x="4353971" y="103689"/>
                  <a:ext cx="6554044" cy="282824"/>
                </a:xfrm>
                <a:prstGeom prst="uturnArrow">
                  <a:avLst>
                    <a:gd name="adj1" fmla="val 23057"/>
                    <a:gd name="adj2" fmla="val 25000"/>
                    <a:gd name="adj3" fmla="val 25100"/>
                    <a:gd name="adj4" fmla="val 25149"/>
                    <a:gd name="adj5" fmla="val 100000"/>
                  </a:avLst>
                </a:prstGeom>
                <a:solidFill>
                  <a:srgbClr val="999999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290" tIns="34645" rIns="69290" bIns="346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64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7" name="文本框 342">
                  <a:extLst>
                    <a:ext uri="{FF2B5EF4-FFF2-40B4-BE49-F238E27FC236}">
                      <a16:creationId xmlns:a16="http://schemas.microsoft.com/office/drawing/2014/main" id="{0AC87B0D-D446-F745-80DB-1029B10930A1}"/>
                    </a:ext>
                  </a:extLst>
                </p:cNvPr>
                <p:cNvSpPr txBox="1"/>
                <p:nvPr/>
              </p:nvSpPr>
              <p:spPr>
                <a:xfrm>
                  <a:off x="6974721" y="93957"/>
                  <a:ext cx="3988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rgbClr val="76717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Feed back to improve neighborhood routing.</a:t>
                  </a:r>
                  <a:endParaRPr lang="zh-CN" altLang="en-US" sz="1400" b="1" dirty="0">
                    <a:solidFill>
                      <a:srgbClr val="76717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8" name="矩形 229">
                  <a:extLst>
                    <a:ext uri="{FF2B5EF4-FFF2-40B4-BE49-F238E27FC236}">
                      <a16:creationId xmlns:a16="http://schemas.microsoft.com/office/drawing/2014/main" id="{CF3B091A-4610-AD41-B967-39760702B200}"/>
                    </a:ext>
                  </a:extLst>
                </p:cNvPr>
                <p:cNvSpPr/>
                <p:nvPr/>
              </p:nvSpPr>
              <p:spPr>
                <a:xfrm>
                  <a:off x="10844294" y="380956"/>
                  <a:ext cx="63630" cy="369932"/>
                </a:xfrm>
                <a:prstGeom prst="rect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15" name="右箭头 697">
                <a:extLst>
                  <a:ext uri="{FF2B5EF4-FFF2-40B4-BE49-F238E27FC236}">
                    <a16:creationId xmlns:a16="http://schemas.microsoft.com/office/drawing/2014/main" id="{AD0C3946-2849-D849-826A-D5546CD712C1}"/>
                  </a:ext>
                </a:extLst>
              </p:cNvPr>
              <p:cNvSpPr/>
              <p:nvPr/>
            </p:nvSpPr>
            <p:spPr>
              <a:xfrm rot="5400000">
                <a:off x="4323835" y="151898"/>
                <a:ext cx="258397" cy="214939"/>
              </a:xfrm>
              <a:prstGeom prst="rightArrow">
                <a:avLst>
                  <a:gd name="adj1" fmla="val 30227"/>
                  <a:gd name="adj2" fmla="val 42208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52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2A7D-76F1-2B46-8E15-24A38B2A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1783-6999-B549-B4B1-76F4A6A5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45" y="1482344"/>
            <a:ext cx="11470511" cy="925190"/>
          </a:xfrm>
        </p:spPr>
        <p:txBody>
          <a:bodyPr/>
          <a:lstStyle/>
          <a:p>
            <a:r>
              <a:rPr lang="en-US" dirty="0"/>
              <a:t>We propose </a:t>
            </a:r>
            <a:r>
              <a:rPr lang="en-US" i="1" dirty="0"/>
              <a:t>neighborhood routing</a:t>
            </a:r>
            <a:r>
              <a:rPr lang="en-US" dirty="0"/>
              <a:t>, to segment a neighborhood.</a:t>
            </a:r>
          </a:p>
          <a:p>
            <a:pPr lvl="1"/>
            <a:r>
              <a:rPr lang="en-US" dirty="0"/>
              <a:t>Dynamic &amp; differentiable. Similar to capsule networks’ dynamic routing.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09DAF2A-F301-9348-BAB4-8213AA8662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745" y="2523280"/>
                <a:ext cx="11470512" cy="4288420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Phase I: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To extract factor-specific features.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/>
                  <a:t>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, and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/>
                  <a:t>which describes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aspect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Phase II: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To infer the factor that causes the link between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a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for each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/>
                  <a:t>Iterate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≈5</m:t>
                    </m:r>
                  </m:oMath>
                </a14:m>
                <a:r>
                  <a:rPr lang="en-US" dirty="0"/>
                  <a:t> times,</a:t>
                </a:r>
              </a:p>
              <a:p>
                <a:pPr lvl="1"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b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/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>
                  <a:spcBef>
                    <a:spcPts val="1100"/>
                  </a:spcBef>
                  <a:buFont typeface="Wingdings" pitchFamily="2" charset="2"/>
                  <a:buChar char="§"/>
                </a:pPr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: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>
                  <a:spcBef>
                    <a:spcPts val="110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describes the neighborhood’s aspect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spcBef>
                    <a:spcPts val="11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09DAF2A-F301-9348-BAB4-8213AA86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45" y="2523280"/>
                <a:ext cx="11470512" cy="4288420"/>
              </a:xfrm>
              <a:prstGeom prst="rect">
                <a:avLst/>
              </a:prstGeom>
              <a:blipFill>
                <a:blip r:embed="rId2"/>
                <a:stretch>
                  <a:fillRect l="-773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18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734B-37CA-3B46-8DD7-5A0B3EBB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 &amp; Theories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95432-CA61-8B4D-A0C5-514F53C19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031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two intuitions behind neighborhood routing:</a:t>
                </a:r>
              </a:p>
              <a:p>
                <a:pPr lvl="1">
                  <a:spcBef>
                    <a:spcPts val="11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Factor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is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the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one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that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causes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links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between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node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segment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The segment contains a large number of nodes that are similar </a:t>
                </a:r>
                <a:r>
                  <a:rPr lang="en-US" dirty="0" err="1"/>
                  <a:t>w.r.t.</a:t>
                </a:r>
                <a:r>
                  <a:rPr lang="en-US" dirty="0"/>
                  <a:t> aspect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>
                  <a:spcBef>
                    <a:spcPts val="11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Factor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one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that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causes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link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between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node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ne</m:t>
                        </m:r>
                        <m:r>
                          <m:rPr>
                            <m:nor/>
                          </m:rPr>
                          <a:rPr lang="en-US" b="0" dirty="0" smtClean="0"/>
                          <m:t>ighbo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the neighbor are similar </a:t>
                </a:r>
                <a:r>
                  <a:rPr lang="en-US" dirty="0" err="1"/>
                  <a:t>w.r.t.</a:t>
                </a:r>
                <a:r>
                  <a:rPr lang="en-US" dirty="0"/>
                  <a:t> aspect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spcBef>
                    <a:spcPts val="1100"/>
                  </a:spcBef>
                </a:pPr>
                <a:endParaRPr lang="en-US" dirty="0"/>
              </a:p>
              <a:p>
                <a:pPr>
                  <a:spcBef>
                    <a:spcPts val="1100"/>
                  </a:spcBef>
                </a:pPr>
                <a:r>
                  <a:rPr lang="en-US" dirty="0"/>
                  <a:t>Neighborhood routing is equivalent to an EM algorithm that performs inference under a von Mises-Fisher subspace clustering model.</a:t>
                </a:r>
              </a:p>
              <a:p>
                <a:pPr lvl="1">
                  <a:spcBef>
                    <a:spcPts val="1100"/>
                  </a:spcBef>
                </a:pPr>
                <a:r>
                  <a:rPr lang="en-US" dirty="0"/>
                  <a:t>It finds one large cluster in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subspaces.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95432-CA61-8B4D-A0C5-514F53C19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0310"/>
                <a:ext cx="10515600" cy="4351338"/>
              </a:xfrm>
              <a:blipFill>
                <a:blip r:embed="rId2"/>
                <a:stretch>
                  <a:fillRect l="-965" t="-2041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07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79F6-0E66-5447-A0DC-61FB33B5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Multi-label Node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74C45D-EA00-174E-8B91-73B1D6A79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4" y="1690688"/>
            <a:ext cx="11622711" cy="49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8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C378-FA1A-744D-8161-C5384D74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Disentangled Node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06D3-EE1B-F449-93E4-C98A5A2F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6985"/>
          </a:xfrm>
        </p:spPr>
        <p:txBody>
          <a:bodyPr/>
          <a:lstStyle/>
          <a:p>
            <a:r>
              <a:rPr lang="en-US" dirty="0"/>
              <a:t>Correlations between the 64 dimensions, on a graph with eight factors.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5FA60B-34BE-3840-BDAE-C3E7A26570CE}"/>
              </a:ext>
            </a:extLst>
          </p:cNvPr>
          <p:cNvGrpSpPr/>
          <p:nvPr/>
        </p:nvGrpSpPr>
        <p:grpSpPr>
          <a:xfrm>
            <a:off x="1079499" y="2477711"/>
            <a:ext cx="10033002" cy="3839962"/>
            <a:chOff x="1079500" y="1201149"/>
            <a:chExt cx="10033002" cy="38399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69C7AE-8811-FB4A-8076-DD90CEF7E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902" y="1201149"/>
              <a:ext cx="4546600" cy="3505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81FBFC-9A88-F14A-B102-C29AADF90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500" y="1201149"/>
              <a:ext cx="4546600" cy="3505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504A34-71B3-8B4F-A536-4DF865BF8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563" y="4741684"/>
              <a:ext cx="954777" cy="29942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B56989-06CD-8A4A-A25B-9E93E075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898" y="4741684"/>
              <a:ext cx="2700604" cy="299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099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462</Words>
  <Application>Microsoft Macintosh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Helvetica</vt:lpstr>
      <vt:lpstr>Times</vt:lpstr>
      <vt:lpstr>Wingdings</vt:lpstr>
      <vt:lpstr>Office Theme</vt:lpstr>
      <vt:lpstr>Disentangled Graph Convolutional Networks</vt:lpstr>
      <vt:lpstr>Motivation</vt:lpstr>
      <vt:lpstr>Disentangled GCNs</vt:lpstr>
      <vt:lpstr>Neighborhood Routing</vt:lpstr>
      <vt:lpstr>Intuitions &amp; Theories</vt:lpstr>
      <vt:lpstr>Results: Multi-label Node Classification</vt:lpstr>
      <vt:lpstr>Results: Disentangled Node Representations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249</cp:revision>
  <dcterms:created xsi:type="dcterms:W3CDTF">2019-06-02T07:05:36Z</dcterms:created>
  <dcterms:modified xsi:type="dcterms:W3CDTF">2019-06-03T01:24:20Z</dcterms:modified>
</cp:coreProperties>
</file>