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50.xml" ContentType="application/vnd.openxmlformats-officedocument.presentationml.tags+xml"/>
  <Override PartName="/ppt/tags/tag360.xml" ContentType="application/vnd.openxmlformats-officedocument.presentationml.tags+xml"/>
  <Override PartName="/ppt/tags/tag370.xml" ContentType="application/vnd.openxmlformats-officedocument.presentationml.tags+xml"/>
  <Override PartName="/ppt/tags/tag380.xml" ContentType="application/vnd.openxmlformats-officedocument.presentationml.tags+xml"/>
  <Override PartName="/ppt/tags/tag390.xml" ContentType="application/vnd.openxmlformats-officedocument.presentationml.tags+xml"/>
  <Override PartName="/ppt/tags/tag400.xml" ContentType="application/vnd.openxmlformats-officedocument.presentationml.tags+xml"/>
  <Override PartName="/ppt/tags/tag410.xml" ContentType="application/vnd.openxmlformats-officedocument.presentationml.tags+xml"/>
  <Override PartName="/ppt/tags/tag420.xml" ContentType="application/vnd.openxmlformats-officedocument.presentationml.tags+xml"/>
  <Override PartName="/ppt/tags/tag43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42803763" cy="30275213"/>
  <p:notesSz cx="6858000" cy="9144000"/>
  <p:custDataLst>
    <p:tags r:id="rId4"/>
  </p:custDataLst>
  <p:defaultTextStyle>
    <a:defPPr>
      <a:defRPr lang="zh-CN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2" userDrawn="1">
          <p15:clr>
            <a:srgbClr val="A4A3A4"/>
          </p15:clr>
        </p15:guide>
        <p15:guide id="2" pos="26681" userDrawn="1">
          <p15:clr>
            <a:srgbClr val="A4A3A4"/>
          </p15:clr>
        </p15:guide>
        <p15:guide id="3" orient="horz" pos="2233" userDrawn="1">
          <p15:clr>
            <a:srgbClr val="A4A3A4"/>
          </p15:clr>
        </p15:guide>
        <p15:guide id="4" orient="horz" pos="2278" userDrawn="1">
          <p15:clr>
            <a:srgbClr val="A4A3A4"/>
          </p15:clr>
        </p15:guide>
        <p15:guide id="5" orient="horz" pos="18607" userDrawn="1">
          <p15:clr>
            <a:srgbClr val="A4A3A4"/>
          </p15:clr>
        </p15:guide>
        <p15:guide id="6" orient="horz" pos="187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822F8B"/>
    <a:srgbClr val="FF9B00"/>
    <a:srgbClr val="321838"/>
    <a:srgbClr val="FF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6" autoAdjust="0"/>
    <p:restoredTop sz="96229" autoAdjust="0"/>
  </p:normalViewPr>
  <p:slideViewPr>
    <p:cSldViewPr snapToGrid="0" showGuides="1">
      <p:cViewPr>
        <p:scale>
          <a:sx n="25" d="100"/>
          <a:sy n="25" d="100"/>
        </p:scale>
        <p:origin x="1110" y="78"/>
      </p:cViewPr>
      <p:guideLst>
        <p:guide pos="282"/>
        <p:guide pos="26681"/>
        <p:guide orient="horz" pos="2233"/>
        <p:guide orient="horz" pos="2278"/>
        <p:guide orient="horz" pos="18607"/>
        <p:guide orient="horz" pos="187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C12AE-EA2B-47A9-8B12-A2B796E4D076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8343F-7AAE-4F9F-BF0B-2A45D420E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88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8343F-7AAE-4F9F-BF0B-2A45D420E9C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91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03FC8-15AF-47C6-9A34-96BB740AC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0471" y="4954765"/>
            <a:ext cx="32102822" cy="10540259"/>
          </a:xfrm>
        </p:spPr>
        <p:txBody>
          <a:bodyPr anchor="b"/>
          <a:lstStyle>
            <a:lvl1pPr algn="ctr">
              <a:defRPr sz="2106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A1885E-8E7B-4ACD-A061-C6589114C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8426"/>
            </a:lvl1pPr>
            <a:lvl2pPr marL="1605138" indent="0" algn="ctr">
              <a:buNone/>
              <a:defRPr sz="7022"/>
            </a:lvl2pPr>
            <a:lvl3pPr marL="3210276" indent="0" algn="ctr">
              <a:buNone/>
              <a:defRPr sz="6319"/>
            </a:lvl3pPr>
            <a:lvl4pPr marL="4815413" indent="0" algn="ctr">
              <a:buNone/>
              <a:defRPr sz="5617"/>
            </a:lvl4pPr>
            <a:lvl5pPr marL="6420551" indent="0" algn="ctr">
              <a:buNone/>
              <a:defRPr sz="5617"/>
            </a:lvl5pPr>
            <a:lvl6pPr marL="8025689" indent="0" algn="ctr">
              <a:buNone/>
              <a:defRPr sz="5617"/>
            </a:lvl6pPr>
            <a:lvl7pPr marL="9630827" indent="0" algn="ctr">
              <a:buNone/>
              <a:defRPr sz="5617"/>
            </a:lvl7pPr>
            <a:lvl8pPr marL="11235964" indent="0" algn="ctr">
              <a:buNone/>
              <a:defRPr sz="5617"/>
            </a:lvl8pPr>
            <a:lvl9pPr marL="12841102" indent="0" algn="ctr">
              <a:buNone/>
              <a:defRPr sz="5617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8C5D3C-6AAA-4B3B-BCD8-945E1183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AD69-657E-4321-84BC-5023EF04E0E0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E38CE-2553-4670-B236-5FDEEEBC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DD7373-062B-4FE3-8B05-6F9808A0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55B-2BDB-41A9-A46D-A1FE60979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02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BB498-45C3-4CDE-BD7A-FA08D4E2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EF122B-DE36-4D4E-AFD1-2A7008BF1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8135A-2856-4610-B400-4835EF70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AD69-657E-4321-84BC-5023EF04E0E0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3578DC-08DA-40F9-BE45-7E06C76E3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408B85-2456-49AE-B810-48A4F0A1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55B-2BDB-41A9-A46D-A1FE60979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88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82F68C-BDFC-48A5-9E78-8F9AA88F6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0631443" y="1611875"/>
            <a:ext cx="9229561" cy="256568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483AE2-317C-4039-9FEC-E91093787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942759" y="1611875"/>
            <a:ext cx="27153637" cy="256568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36A02E-483B-4D1A-8E93-1086D5509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AD69-657E-4321-84BC-5023EF04E0E0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314094-04D8-4FDD-AEBB-98222CF28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D4D4E-2A1B-47AE-ADBB-387D9716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55B-2BDB-41A9-A46D-A1FE60979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40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D6734-0BD2-40C1-91D3-09BEFBBC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916EF-2464-4772-AF1B-07C9591EB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0715A9-4A10-4FDD-B649-B0EEF614C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AD69-657E-4321-84BC-5023EF04E0E0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D328E-C351-4987-A5E5-6A1C29E1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14A74-A2EB-498D-9E3A-3AEB121A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55B-2BDB-41A9-A46D-A1FE60979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78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529FF-8672-48A9-BA13-FD599FA9D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465" y="7547783"/>
            <a:ext cx="36918246" cy="12593645"/>
          </a:xfrm>
        </p:spPr>
        <p:txBody>
          <a:bodyPr anchor="b"/>
          <a:lstStyle>
            <a:lvl1pPr>
              <a:defRPr sz="2106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4998EF-EFAF-43EA-8F27-86A84F8E6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0465" y="20260569"/>
            <a:ext cx="36918246" cy="6622701"/>
          </a:xfrm>
        </p:spPr>
        <p:txBody>
          <a:bodyPr/>
          <a:lstStyle>
            <a:lvl1pPr marL="0" indent="0">
              <a:buNone/>
              <a:defRPr sz="8426">
                <a:solidFill>
                  <a:schemeClr val="tx1">
                    <a:tint val="75000"/>
                  </a:schemeClr>
                </a:solidFill>
              </a:defRPr>
            </a:lvl1pPr>
            <a:lvl2pPr marL="1605138" indent="0">
              <a:buNone/>
              <a:defRPr sz="7022">
                <a:solidFill>
                  <a:schemeClr val="tx1">
                    <a:tint val="75000"/>
                  </a:schemeClr>
                </a:solidFill>
              </a:defRPr>
            </a:lvl2pPr>
            <a:lvl3pPr marL="3210276" indent="0">
              <a:buNone/>
              <a:defRPr sz="6319">
                <a:solidFill>
                  <a:schemeClr val="tx1">
                    <a:tint val="75000"/>
                  </a:schemeClr>
                </a:solidFill>
              </a:defRPr>
            </a:lvl3pPr>
            <a:lvl4pPr marL="4815413" indent="0">
              <a:buNone/>
              <a:defRPr sz="5617">
                <a:solidFill>
                  <a:schemeClr val="tx1">
                    <a:tint val="75000"/>
                  </a:schemeClr>
                </a:solidFill>
              </a:defRPr>
            </a:lvl4pPr>
            <a:lvl5pPr marL="6420551" indent="0">
              <a:buNone/>
              <a:defRPr sz="5617">
                <a:solidFill>
                  <a:schemeClr val="tx1">
                    <a:tint val="75000"/>
                  </a:schemeClr>
                </a:solidFill>
              </a:defRPr>
            </a:lvl5pPr>
            <a:lvl6pPr marL="8025689" indent="0">
              <a:buNone/>
              <a:defRPr sz="5617">
                <a:solidFill>
                  <a:schemeClr val="tx1">
                    <a:tint val="75000"/>
                  </a:schemeClr>
                </a:solidFill>
              </a:defRPr>
            </a:lvl6pPr>
            <a:lvl7pPr marL="9630827" indent="0">
              <a:buNone/>
              <a:defRPr sz="5617">
                <a:solidFill>
                  <a:schemeClr val="tx1">
                    <a:tint val="75000"/>
                  </a:schemeClr>
                </a:solidFill>
              </a:defRPr>
            </a:lvl7pPr>
            <a:lvl8pPr marL="11235964" indent="0">
              <a:buNone/>
              <a:defRPr sz="5617">
                <a:solidFill>
                  <a:schemeClr val="tx1">
                    <a:tint val="75000"/>
                  </a:schemeClr>
                </a:solidFill>
              </a:defRPr>
            </a:lvl8pPr>
            <a:lvl9pPr marL="12841102" indent="0">
              <a:buNone/>
              <a:defRPr sz="56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8CD692-B585-4DB7-9339-BE1AF214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AD69-657E-4321-84BC-5023EF04E0E0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5BDF6C-05F5-47C4-B61E-1F751A17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0FC26C-A217-4724-B3BE-360721B0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55B-2BDB-41A9-A46D-A1FE60979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9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48739-4FBE-4D5E-BA36-0FD5CFBF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7BD29-AC2E-4DA3-91CB-2D744FF83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09EFAF-50EC-4650-84D8-7FFE15D0B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038E22-E11A-46BD-8712-7A8D6A33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AD69-657E-4321-84BC-5023EF04E0E0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B21204-43A6-425B-86BE-D2020737E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9D0B6E-EF9E-419E-BB1A-53E2633F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55B-2BDB-41A9-A46D-A1FE60979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33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BA175-5471-40FE-8F93-F5E451662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334" y="1611877"/>
            <a:ext cx="36918246" cy="585180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AA0DCD-CFA0-48A5-9FA6-2E119981A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8336" y="7421634"/>
            <a:ext cx="18107996" cy="3637228"/>
          </a:xfrm>
        </p:spPr>
        <p:txBody>
          <a:bodyPr anchor="b"/>
          <a:lstStyle>
            <a:lvl1pPr marL="0" indent="0">
              <a:buNone/>
              <a:defRPr sz="8426" b="1"/>
            </a:lvl1pPr>
            <a:lvl2pPr marL="1605138" indent="0">
              <a:buNone/>
              <a:defRPr sz="7022" b="1"/>
            </a:lvl2pPr>
            <a:lvl3pPr marL="3210276" indent="0">
              <a:buNone/>
              <a:defRPr sz="6319" b="1"/>
            </a:lvl3pPr>
            <a:lvl4pPr marL="4815413" indent="0">
              <a:buNone/>
              <a:defRPr sz="5617" b="1"/>
            </a:lvl4pPr>
            <a:lvl5pPr marL="6420551" indent="0">
              <a:buNone/>
              <a:defRPr sz="5617" b="1"/>
            </a:lvl5pPr>
            <a:lvl6pPr marL="8025689" indent="0">
              <a:buNone/>
              <a:defRPr sz="5617" b="1"/>
            </a:lvl6pPr>
            <a:lvl7pPr marL="9630827" indent="0">
              <a:buNone/>
              <a:defRPr sz="5617" b="1"/>
            </a:lvl7pPr>
            <a:lvl8pPr marL="11235964" indent="0">
              <a:buNone/>
              <a:defRPr sz="5617" b="1"/>
            </a:lvl8pPr>
            <a:lvl9pPr marL="12841102" indent="0">
              <a:buNone/>
              <a:defRPr sz="561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E7EF24-3B38-4C66-9D03-2C80D0BC8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8336" y="11058863"/>
            <a:ext cx="18107996" cy="1626592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95D644-BA59-4CEF-915D-61AF2FF34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669405" y="7421634"/>
            <a:ext cx="18197174" cy="3637228"/>
          </a:xfrm>
        </p:spPr>
        <p:txBody>
          <a:bodyPr anchor="b"/>
          <a:lstStyle>
            <a:lvl1pPr marL="0" indent="0">
              <a:buNone/>
              <a:defRPr sz="8426" b="1"/>
            </a:lvl1pPr>
            <a:lvl2pPr marL="1605138" indent="0">
              <a:buNone/>
              <a:defRPr sz="7022" b="1"/>
            </a:lvl2pPr>
            <a:lvl3pPr marL="3210276" indent="0">
              <a:buNone/>
              <a:defRPr sz="6319" b="1"/>
            </a:lvl3pPr>
            <a:lvl4pPr marL="4815413" indent="0">
              <a:buNone/>
              <a:defRPr sz="5617" b="1"/>
            </a:lvl4pPr>
            <a:lvl5pPr marL="6420551" indent="0">
              <a:buNone/>
              <a:defRPr sz="5617" b="1"/>
            </a:lvl5pPr>
            <a:lvl6pPr marL="8025689" indent="0">
              <a:buNone/>
              <a:defRPr sz="5617" b="1"/>
            </a:lvl6pPr>
            <a:lvl7pPr marL="9630827" indent="0">
              <a:buNone/>
              <a:defRPr sz="5617" b="1"/>
            </a:lvl7pPr>
            <a:lvl8pPr marL="11235964" indent="0">
              <a:buNone/>
              <a:defRPr sz="5617" b="1"/>
            </a:lvl8pPr>
            <a:lvl9pPr marL="12841102" indent="0">
              <a:buNone/>
              <a:defRPr sz="561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C8F2F2-EC91-42B9-B93F-7AE607F0B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1669405" y="11058863"/>
            <a:ext cx="18197174" cy="1626592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1448DB-4C72-4AAD-9120-D4322552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AD69-657E-4321-84BC-5023EF04E0E0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5D98EE-DC9B-4D15-B61B-4D4F1CFE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C198B9-4FFB-4CA3-91F2-FA65672C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55B-2BDB-41A9-A46D-A1FE60979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05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A1409-D4D9-436E-8DB3-938C1E71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FF5CDA-C525-4C9D-8F58-849E91E5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AD69-657E-4321-84BC-5023EF04E0E0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525377-F13A-4EE5-9800-9D1476AA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2F9F69-5F27-4319-80A7-30079D82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55B-2BDB-41A9-A46D-A1FE60979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40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25AE09-8488-49AB-B78A-422F8C44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AD69-657E-4321-84BC-5023EF04E0E0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9CC376-F07E-44FE-9139-12556807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1F5C3B-7E99-4651-8E4B-A1F97570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55B-2BDB-41A9-A46D-A1FE60979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61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93363-3983-4C12-A880-0D70ABF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336" y="2018348"/>
            <a:ext cx="13805326" cy="7064216"/>
          </a:xfrm>
        </p:spPr>
        <p:txBody>
          <a:bodyPr anchor="b"/>
          <a:lstStyle>
            <a:lvl1pPr>
              <a:defRPr sz="1123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5448B-FF9B-486B-BBF1-448C8F01B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7174" y="4359072"/>
            <a:ext cx="21669405" cy="21515024"/>
          </a:xfrm>
        </p:spPr>
        <p:txBody>
          <a:bodyPr/>
          <a:lstStyle>
            <a:lvl1pPr>
              <a:defRPr sz="11235"/>
            </a:lvl1pPr>
            <a:lvl2pPr>
              <a:defRPr sz="9830"/>
            </a:lvl2pPr>
            <a:lvl3pPr>
              <a:defRPr sz="8426"/>
            </a:lvl3pPr>
            <a:lvl4pPr>
              <a:defRPr sz="7022"/>
            </a:lvl4pPr>
            <a:lvl5pPr>
              <a:defRPr sz="7022"/>
            </a:lvl5pPr>
            <a:lvl6pPr>
              <a:defRPr sz="7022"/>
            </a:lvl6pPr>
            <a:lvl7pPr>
              <a:defRPr sz="7022"/>
            </a:lvl7pPr>
            <a:lvl8pPr>
              <a:defRPr sz="7022"/>
            </a:lvl8pPr>
            <a:lvl9pPr>
              <a:defRPr sz="7022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0420CA-A017-4821-AE46-4B92C3779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48336" y="9082564"/>
            <a:ext cx="13805326" cy="16826573"/>
          </a:xfrm>
        </p:spPr>
        <p:txBody>
          <a:bodyPr/>
          <a:lstStyle>
            <a:lvl1pPr marL="0" indent="0">
              <a:buNone/>
              <a:defRPr sz="5617"/>
            </a:lvl1pPr>
            <a:lvl2pPr marL="1605138" indent="0">
              <a:buNone/>
              <a:defRPr sz="4915"/>
            </a:lvl2pPr>
            <a:lvl3pPr marL="3210276" indent="0">
              <a:buNone/>
              <a:defRPr sz="4213"/>
            </a:lvl3pPr>
            <a:lvl4pPr marL="4815413" indent="0">
              <a:buNone/>
              <a:defRPr sz="3511"/>
            </a:lvl4pPr>
            <a:lvl5pPr marL="6420551" indent="0">
              <a:buNone/>
              <a:defRPr sz="3511"/>
            </a:lvl5pPr>
            <a:lvl6pPr marL="8025689" indent="0">
              <a:buNone/>
              <a:defRPr sz="3511"/>
            </a:lvl6pPr>
            <a:lvl7pPr marL="9630827" indent="0">
              <a:buNone/>
              <a:defRPr sz="3511"/>
            </a:lvl7pPr>
            <a:lvl8pPr marL="11235964" indent="0">
              <a:buNone/>
              <a:defRPr sz="3511"/>
            </a:lvl8pPr>
            <a:lvl9pPr marL="12841102" indent="0">
              <a:buNone/>
              <a:defRPr sz="351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E333B0-CFD9-41A4-A16D-F086DC48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AD69-657E-4321-84BC-5023EF04E0E0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460A93-7838-405F-9D23-D3C81E47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A6E423-E4E0-4240-A296-EDF0E786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55B-2BDB-41A9-A46D-A1FE60979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51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03382-A4B3-4635-942B-C09BAF8D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336" y="2018348"/>
            <a:ext cx="13805326" cy="7064216"/>
          </a:xfrm>
        </p:spPr>
        <p:txBody>
          <a:bodyPr anchor="b"/>
          <a:lstStyle>
            <a:lvl1pPr>
              <a:defRPr sz="1123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645FBC-51E8-45D2-91D5-694B813F3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197174" y="4359072"/>
            <a:ext cx="21669405" cy="21515024"/>
          </a:xfrm>
        </p:spPr>
        <p:txBody>
          <a:bodyPr/>
          <a:lstStyle>
            <a:lvl1pPr marL="0" indent="0">
              <a:buNone/>
              <a:defRPr sz="11235"/>
            </a:lvl1pPr>
            <a:lvl2pPr marL="1605138" indent="0">
              <a:buNone/>
              <a:defRPr sz="9830"/>
            </a:lvl2pPr>
            <a:lvl3pPr marL="3210276" indent="0">
              <a:buNone/>
              <a:defRPr sz="8426"/>
            </a:lvl3pPr>
            <a:lvl4pPr marL="4815413" indent="0">
              <a:buNone/>
              <a:defRPr sz="7022"/>
            </a:lvl4pPr>
            <a:lvl5pPr marL="6420551" indent="0">
              <a:buNone/>
              <a:defRPr sz="7022"/>
            </a:lvl5pPr>
            <a:lvl6pPr marL="8025689" indent="0">
              <a:buNone/>
              <a:defRPr sz="7022"/>
            </a:lvl6pPr>
            <a:lvl7pPr marL="9630827" indent="0">
              <a:buNone/>
              <a:defRPr sz="7022"/>
            </a:lvl7pPr>
            <a:lvl8pPr marL="11235964" indent="0">
              <a:buNone/>
              <a:defRPr sz="7022"/>
            </a:lvl8pPr>
            <a:lvl9pPr marL="12841102" indent="0">
              <a:buNone/>
              <a:defRPr sz="7022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67A8AA-6399-4C16-B0BC-CC85C852C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48336" y="9082564"/>
            <a:ext cx="13805326" cy="16826573"/>
          </a:xfrm>
        </p:spPr>
        <p:txBody>
          <a:bodyPr/>
          <a:lstStyle>
            <a:lvl1pPr marL="0" indent="0">
              <a:buNone/>
              <a:defRPr sz="5617"/>
            </a:lvl1pPr>
            <a:lvl2pPr marL="1605138" indent="0">
              <a:buNone/>
              <a:defRPr sz="4915"/>
            </a:lvl2pPr>
            <a:lvl3pPr marL="3210276" indent="0">
              <a:buNone/>
              <a:defRPr sz="4213"/>
            </a:lvl3pPr>
            <a:lvl4pPr marL="4815413" indent="0">
              <a:buNone/>
              <a:defRPr sz="3511"/>
            </a:lvl4pPr>
            <a:lvl5pPr marL="6420551" indent="0">
              <a:buNone/>
              <a:defRPr sz="3511"/>
            </a:lvl5pPr>
            <a:lvl6pPr marL="8025689" indent="0">
              <a:buNone/>
              <a:defRPr sz="3511"/>
            </a:lvl6pPr>
            <a:lvl7pPr marL="9630827" indent="0">
              <a:buNone/>
              <a:defRPr sz="3511"/>
            </a:lvl7pPr>
            <a:lvl8pPr marL="11235964" indent="0">
              <a:buNone/>
              <a:defRPr sz="3511"/>
            </a:lvl8pPr>
            <a:lvl9pPr marL="12841102" indent="0">
              <a:buNone/>
              <a:defRPr sz="351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B5094D-590E-48B8-A032-987B8582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AD69-657E-4321-84BC-5023EF04E0E0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2AAEDC-F411-4D6B-BA6F-1101E7C7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163439-0929-4EBF-AB0F-2DF92BD7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55B-2BDB-41A9-A46D-A1FE60979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77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87A050-E90D-4423-A611-615808FF6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759" y="1611877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5A4786-734D-4E5E-A729-B47298507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14499-A8EF-43D5-82F7-474DD0776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42759" y="28060639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1AD69-657E-4321-84BC-5023EF04E0E0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1B2D1-FE94-46B5-83BE-F8FC217BE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178747" y="28060639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190DB-0580-46EA-A993-7CA98F393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230157" y="28060639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F855B-2BDB-41A9-A46D-A1FE60979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87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210276" rtl="0" eaLnBrk="1" latinLnBrk="0" hangingPunct="1">
        <a:lnSpc>
          <a:spcPct val="90000"/>
        </a:lnSpc>
        <a:spcBef>
          <a:spcPct val="0"/>
        </a:spcBef>
        <a:buNone/>
        <a:defRPr sz="154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2569" indent="-802569" algn="l" defTabSz="3210276" rtl="0" eaLnBrk="1" latinLnBrk="0" hangingPunct="1">
        <a:lnSpc>
          <a:spcPct val="90000"/>
        </a:lnSpc>
        <a:spcBef>
          <a:spcPts val="3511"/>
        </a:spcBef>
        <a:buFont typeface="Arial" panose="020B0604020202020204" pitchFamily="34" charset="0"/>
        <a:buChar char="•"/>
        <a:defRPr sz="9830" kern="1200">
          <a:solidFill>
            <a:schemeClr val="tx1"/>
          </a:solidFill>
          <a:latin typeface="+mn-lt"/>
          <a:ea typeface="+mn-ea"/>
          <a:cs typeface="+mn-cs"/>
        </a:defRPr>
      </a:lvl1pPr>
      <a:lvl2pPr marL="2407707" indent="-802569" algn="l" defTabSz="3210276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8426" kern="1200">
          <a:solidFill>
            <a:schemeClr val="tx1"/>
          </a:solidFill>
          <a:latin typeface="+mn-lt"/>
          <a:ea typeface="+mn-ea"/>
          <a:cs typeface="+mn-cs"/>
        </a:defRPr>
      </a:lvl2pPr>
      <a:lvl3pPr marL="4012844" indent="-802569" algn="l" defTabSz="3210276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7022" kern="1200">
          <a:solidFill>
            <a:schemeClr val="tx1"/>
          </a:solidFill>
          <a:latin typeface="+mn-lt"/>
          <a:ea typeface="+mn-ea"/>
          <a:cs typeface="+mn-cs"/>
        </a:defRPr>
      </a:lvl3pPr>
      <a:lvl4pPr marL="5617982" indent="-802569" algn="l" defTabSz="3210276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6319" kern="1200">
          <a:solidFill>
            <a:schemeClr val="tx1"/>
          </a:solidFill>
          <a:latin typeface="+mn-lt"/>
          <a:ea typeface="+mn-ea"/>
          <a:cs typeface="+mn-cs"/>
        </a:defRPr>
      </a:lvl4pPr>
      <a:lvl5pPr marL="7223120" indent="-802569" algn="l" defTabSz="3210276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6319" kern="1200">
          <a:solidFill>
            <a:schemeClr val="tx1"/>
          </a:solidFill>
          <a:latin typeface="+mn-lt"/>
          <a:ea typeface="+mn-ea"/>
          <a:cs typeface="+mn-cs"/>
        </a:defRPr>
      </a:lvl5pPr>
      <a:lvl6pPr marL="8828258" indent="-802569" algn="l" defTabSz="3210276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6319" kern="1200">
          <a:solidFill>
            <a:schemeClr val="tx1"/>
          </a:solidFill>
          <a:latin typeface="+mn-lt"/>
          <a:ea typeface="+mn-ea"/>
          <a:cs typeface="+mn-cs"/>
        </a:defRPr>
      </a:lvl6pPr>
      <a:lvl7pPr marL="10433395" indent="-802569" algn="l" defTabSz="3210276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6319" kern="1200">
          <a:solidFill>
            <a:schemeClr val="tx1"/>
          </a:solidFill>
          <a:latin typeface="+mn-lt"/>
          <a:ea typeface="+mn-ea"/>
          <a:cs typeface="+mn-cs"/>
        </a:defRPr>
      </a:lvl7pPr>
      <a:lvl8pPr marL="12038533" indent="-802569" algn="l" defTabSz="3210276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6319" kern="1200">
          <a:solidFill>
            <a:schemeClr val="tx1"/>
          </a:solidFill>
          <a:latin typeface="+mn-lt"/>
          <a:ea typeface="+mn-ea"/>
          <a:cs typeface="+mn-cs"/>
        </a:defRPr>
      </a:lvl8pPr>
      <a:lvl9pPr marL="13643671" indent="-802569" algn="l" defTabSz="3210276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63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1pPr>
      <a:lvl2pPr marL="1605138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2pPr>
      <a:lvl3pPr marL="3210276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3pPr>
      <a:lvl4pPr marL="4815413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4pPr>
      <a:lvl5pPr marL="6420551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5pPr>
      <a:lvl6pPr marL="8025689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6pPr>
      <a:lvl7pPr marL="9630827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7pPr>
      <a:lvl8pPr marL="11235964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8pPr>
      <a:lvl9pPr marL="12841102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7.xml"/><Relationship Id="rId117" Type="http://schemas.openxmlformats.org/officeDocument/2006/relationships/image" Target="../media/image7.png"/><Relationship Id="rId21" Type="http://schemas.openxmlformats.org/officeDocument/2006/relationships/tags" Target="../tags/tag22.xml"/><Relationship Id="rId42" Type="http://schemas.openxmlformats.org/officeDocument/2006/relationships/tags" Target="../tags/tag43.xml"/><Relationship Id="rId47" Type="http://schemas.openxmlformats.org/officeDocument/2006/relationships/tags" Target="../tags/tag48.xml"/><Relationship Id="rId63" Type="http://schemas.openxmlformats.org/officeDocument/2006/relationships/tags" Target="../tags/tag64.xml"/><Relationship Id="rId68" Type="http://schemas.openxmlformats.org/officeDocument/2006/relationships/tags" Target="../tags/tag69.xml"/><Relationship Id="rId84" Type="http://schemas.openxmlformats.org/officeDocument/2006/relationships/tags" Target="../tags/tag85.xml"/><Relationship Id="rId89" Type="http://schemas.openxmlformats.org/officeDocument/2006/relationships/tags" Target="../tags/tag90.xml"/><Relationship Id="rId112" Type="http://schemas.openxmlformats.org/officeDocument/2006/relationships/tags" Target="../tags/tag360.xml"/><Relationship Id="rId133" Type="http://schemas.openxmlformats.org/officeDocument/2006/relationships/image" Target="../media/image18.PNG"/><Relationship Id="rId138" Type="http://schemas.openxmlformats.org/officeDocument/2006/relationships/image" Target="../media/image21.png"/><Relationship Id="rId154" Type="http://schemas.openxmlformats.org/officeDocument/2006/relationships/image" Target="../media/image360.png"/><Relationship Id="rId159" Type="http://schemas.openxmlformats.org/officeDocument/2006/relationships/image" Target="../media/image32.png"/><Relationship Id="rId16" Type="http://schemas.openxmlformats.org/officeDocument/2006/relationships/tags" Target="../tags/tag17.xml"/><Relationship Id="rId107" Type="http://schemas.openxmlformats.org/officeDocument/2006/relationships/image" Target="../media/image2.png"/><Relationship Id="rId11" Type="http://schemas.openxmlformats.org/officeDocument/2006/relationships/tags" Target="../tags/tag12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53" Type="http://schemas.openxmlformats.org/officeDocument/2006/relationships/tags" Target="../tags/tag54.xml"/><Relationship Id="rId58" Type="http://schemas.openxmlformats.org/officeDocument/2006/relationships/tags" Target="../tags/tag59.xml"/><Relationship Id="rId74" Type="http://schemas.openxmlformats.org/officeDocument/2006/relationships/tags" Target="../tags/tag75.xml"/><Relationship Id="rId79" Type="http://schemas.openxmlformats.org/officeDocument/2006/relationships/tags" Target="../tags/tag80.xml"/><Relationship Id="rId102" Type="http://schemas.openxmlformats.org/officeDocument/2006/relationships/tags" Target="../tags/tag103.xml"/><Relationship Id="rId123" Type="http://schemas.openxmlformats.org/officeDocument/2006/relationships/image" Target="../media/image10.png"/><Relationship Id="rId128" Type="http://schemas.openxmlformats.org/officeDocument/2006/relationships/image" Target="../media/image13.png"/><Relationship Id="rId144" Type="http://schemas.openxmlformats.org/officeDocument/2006/relationships/image" Target="../media/image24.png"/><Relationship Id="rId149" Type="http://schemas.openxmlformats.org/officeDocument/2006/relationships/tags" Target="../tags/tag5.xml"/><Relationship Id="rId5" Type="http://schemas.openxmlformats.org/officeDocument/2006/relationships/tags" Target="../tags/tag6.xml"/><Relationship Id="rId90" Type="http://schemas.openxmlformats.org/officeDocument/2006/relationships/tags" Target="../tags/tag91.xml"/><Relationship Id="rId95" Type="http://schemas.openxmlformats.org/officeDocument/2006/relationships/tags" Target="../tags/tag96.xml"/><Relationship Id="rId160" Type="http://schemas.openxmlformats.org/officeDocument/2006/relationships/image" Target="../media/image33.png"/><Relationship Id="rId165" Type="http://schemas.openxmlformats.org/officeDocument/2006/relationships/image" Target="../media/image38.png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43" Type="http://schemas.openxmlformats.org/officeDocument/2006/relationships/tags" Target="../tags/tag44.xml"/><Relationship Id="rId48" Type="http://schemas.openxmlformats.org/officeDocument/2006/relationships/tags" Target="../tags/tag49.xml"/><Relationship Id="rId64" Type="http://schemas.openxmlformats.org/officeDocument/2006/relationships/tags" Target="../tags/tag65.xml"/><Relationship Id="rId69" Type="http://schemas.openxmlformats.org/officeDocument/2006/relationships/tags" Target="../tags/tag70.xml"/><Relationship Id="rId113" Type="http://schemas.openxmlformats.org/officeDocument/2006/relationships/image" Target="../media/image5.png"/><Relationship Id="rId118" Type="http://schemas.openxmlformats.org/officeDocument/2006/relationships/tags" Target="../tags/tag390.xml"/><Relationship Id="rId134" Type="http://schemas.openxmlformats.org/officeDocument/2006/relationships/image" Target="../media/image19.PNG"/><Relationship Id="rId139" Type="http://schemas.openxmlformats.org/officeDocument/2006/relationships/tags" Target="../tags/tag26.xml"/><Relationship Id="rId80" Type="http://schemas.openxmlformats.org/officeDocument/2006/relationships/tags" Target="../tags/tag81.xml"/><Relationship Id="rId85" Type="http://schemas.openxmlformats.org/officeDocument/2006/relationships/tags" Target="../tags/tag86.xml"/><Relationship Id="rId150" Type="http://schemas.openxmlformats.org/officeDocument/2006/relationships/image" Target="../media/image27.png"/><Relationship Id="rId155" Type="http://schemas.openxmlformats.org/officeDocument/2006/relationships/image" Target="../media/image370.png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59" Type="http://schemas.openxmlformats.org/officeDocument/2006/relationships/tags" Target="../tags/tag60.xml"/><Relationship Id="rId103" Type="http://schemas.openxmlformats.org/officeDocument/2006/relationships/tags" Target="../tags/tag104.xml"/><Relationship Id="rId108" Type="http://schemas.openxmlformats.org/officeDocument/2006/relationships/image" Target="../media/image3.png"/><Relationship Id="rId124" Type="http://schemas.openxmlformats.org/officeDocument/2006/relationships/tags" Target="../tags/tag420.xml"/><Relationship Id="rId129" Type="http://schemas.openxmlformats.org/officeDocument/2006/relationships/image" Target="../media/image14.png"/><Relationship Id="rId54" Type="http://schemas.openxmlformats.org/officeDocument/2006/relationships/tags" Target="../tags/tag55.xml"/><Relationship Id="rId70" Type="http://schemas.openxmlformats.org/officeDocument/2006/relationships/tags" Target="../tags/tag71.xml"/><Relationship Id="rId75" Type="http://schemas.openxmlformats.org/officeDocument/2006/relationships/tags" Target="../tags/tag76.xml"/><Relationship Id="rId91" Type="http://schemas.openxmlformats.org/officeDocument/2006/relationships/tags" Target="../tags/tag92.xml"/><Relationship Id="rId96" Type="http://schemas.openxmlformats.org/officeDocument/2006/relationships/tags" Target="../tags/tag97.xml"/><Relationship Id="rId140" Type="http://schemas.openxmlformats.org/officeDocument/2006/relationships/image" Target="../media/image22.png"/><Relationship Id="rId145" Type="http://schemas.openxmlformats.org/officeDocument/2006/relationships/tags" Target="../tags/tag7.xml"/><Relationship Id="rId161" Type="http://schemas.openxmlformats.org/officeDocument/2006/relationships/image" Target="../media/image34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49" Type="http://schemas.openxmlformats.org/officeDocument/2006/relationships/tags" Target="../tags/tag50.xml"/><Relationship Id="rId57" Type="http://schemas.openxmlformats.org/officeDocument/2006/relationships/tags" Target="../tags/tag58.xml"/><Relationship Id="rId106" Type="http://schemas.openxmlformats.org/officeDocument/2006/relationships/image" Target="../media/image1.png"/><Relationship Id="rId114" Type="http://schemas.openxmlformats.org/officeDocument/2006/relationships/tags" Target="../tags/tag370.xml"/><Relationship Id="rId119" Type="http://schemas.openxmlformats.org/officeDocument/2006/relationships/image" Target="../media/image8.png"/><Relationship Id="rId127" Type="http://schemas.openxmlformats.org/officeDocument/2006/relationships/image" Target="../media/image12.png"/><Relationship Id="rId10" Type="http://schemas.openxmlformats.org/officeDocument/2006/relationships/tags" Target="../tags/tag11.xml"/><Relationship Id="rId31" Type="http://schemas.openxmlformats.org/officeDocument/2006/relationships/tags" Target="../tags/tag32.xml"/><Relationship Id="rId44" Type="http://schemas.openxmlformats.org/officeDocument/2006/relationships/tags" Target="../tags/tag45.xml"/><Relationship Id="rId52" Type="http://schemas.openxmlformats.org/officeDocument/2006/relationships/tags" Target="../tags/tag53.xml"/><Relationship Id="rId60" Type="http://schemas.openxmlformats.org/officeDocument/2006/relationships/tags" Target="../tags/tag61.xml"/><Relationship Id="rId65" Type="http://schemas.openxmlformats.org/officeDocument/2006/relationships/tags" Target="../tags/tag66.xml"/><Relationship Id="rId73" Type="http://schemas.openxmlformats.org/officeDocument/2006/relationships/tags" Target="../tags/tag74.xml"/><Relationship Id="rId78" Type="http://schemas.openxmlformats.org/officeDocument/2006/relationships/tags" Target="../tags/tag79.xml"/><Relationship Id="rId81" Type="http://schemas.openxmlformats.org/officeDocument/2006/relationships/tags" Target="../tags/tag82.xml"/><Relationship Id="rId86" Type="http://schemas.openxmlformats.org/officeDocument/2006/relationships/tags" Target="../tags/tag87.xml"/><Relationship Id="rId94" Type="http://schemas.openxmlformats.org/officeDocument/2006/relationships/tags" Target="../tags/tag95.xml"/><Relationship Id="rId99" Type="http://schemas.openxmlformats.org/officeDocument/2006/relationships/tags" Target="../tags/tag100.xml"/><Relationship Id="rId101" Type="http://schemas.openxmlformats.org/officeDocument/2006/relationships/tags" Target="../tags/tag102.xml"/><Relationship Id="rId122" Type="http://schemas.openxmlformats.org/officeDocument/2006/relationships/tags" Target="../tags/tag410.xml"/><Relationship Id="rId130" Type="http://schemas.openxmlformats.org/officeDocument/2006/relationships/image" Target="../media/image15.PNG"/><Relationship Id="rId135" Type="http://schemas.openxmlformats.org/officeDocument/2006/relationships/tags" Target="../tags/tag22.xml"/><Relationship Id="rId143" Type="http://schemas.openxmlformats.org/officeDocument/2006/relationships/tags" Target="../tags/tag8.xml"/><Relationship Id="rId148" Type="http://schemas.openxmlformats.org/officeDocument/2006/relationships/image" Target="../media/image26.png"/><Relationship Id="rId151" Type="http://schemas.openxmlformats.org/officeDocument/2006/relationships/image" Target="../media/image28.png"/><Relationship Id="rId156" Type="http://schemas.openxmlformats.org/officeDocument/2006/relationships/image" Target="../media/image380.png"/><Relationship Id="rId164" Type="http://schemas.openxmlformats.org/officeDocument/2006/relationships/image" Target="../media/image37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9" Type="http://schemas.openxmlformats.org/officeDocument/2006/relationships/tags" Target="../tags/tag40.xml"/><Relationship Id="rId109" Type="http://schemas.openxmlformats.org/officeDocument/2006/relationships/image" Target="../media/image4.png"/><Relationship Id="rId34" Type="http://schemas.openxmlformats.org/officeDocument/2006/relationships/tags" Target="../tags/tag35.xml"/><Relationship Id="rId50" Type="http://schemas.openxmlformats.org/officeDocument/2006/relationships/tags" Target="../tags/tag51.xml"/><Relationship Id="rId55" Type="http://schemas.openxmlformats.org/officeDocument/2006/relationships/tags" Target="../tags/tag56.xml"/><Relationship Id="rId76" Type="http://schemas.openxmlformats.org/officeDocument/2006/relationships/tags" Target="../tags/tag77.xml"/><Relationship Id="rId97" Type="http://schemas.openxmlformats.org/officeDocument/2006/relationships/tags" Target="../tags/tag98.xml"/><Relationship Id="rId104" Type="http://schemas.openxmlformats.org/officeDocument/2006/relationships/slideLayout" Target="../slideLayouts/slideLayout6.xml"/><Relationship Id="rId120" Type="http://schemas.openxmlformats.org/officeDocument/2006/relationships/tags" Target="../tags/tag400.xml"/><Relationship Id="rId125" Type="http://schemas.openxmlformats.org/officeDocument/2006/relationships/image" Target="../media/image11.png"/><Relationship Id="rId141" Type="http://schemas.openxmlformats.org/officeDocument/2006/relationships/tags" Target="../tags/tag13.xml"/><Relationship Id="rId146" Type="http://schemas.openxmlformats.org/officeDocument/2006/relationships/image" Target="../media/image25.png"/><Relationship Id="rId7" Type="http://schemas.openxmlformats.org/officeDocument/2006/relationships/tags" Target="../tags/tag8.xml"/><Relationship Id="rId71" Type="http://schemas.openxmlformats.org/officeDocument/2006/relationships/tags" Target="../tags/tag72.xml"/><Relationship Id="rId92" Type="http://schemas.openxmlformats.org/officeDocument/2006/relationships/tags" Target="../tags/tag93.xml"/><Relationship Id="rId162" Type="http://schemas.openxmlformats.org/officeDocument/2006/relationships/image" Target="../media/image35.png"/><Relationship Id="rId2" Type="http://schemas.openxmlformats.org/officeDocument/2006/relationships/tags" Target="../tags/tag3.xml"/><Relationship Id="rId29" Type="http://schemas.openxmlformats.org/officeDocument/2006/relationships/tags" Target="../tags/tag30.xml"/><Relationship Id="rId24" Type="http://schemas.openxmlformats.org/officeDocument/2006/relationships/tags" Target="../tags/tag25.xml"/><Relationship Id="rId40" Type="http://schemas.openxmlformats.org/officeDocument/2006/relationships/tags" Target="../tags/tag41.xml"/><Relationship Id="rId45" Type="http://schemas.openxmlformats.org/officeDocument/2006/relationships/tags" Target="../tags/tag46.xml"/><Relationship Id="rId66" Type="http://schemas.openxmlformats.org/officeDocument/2006/relationships/tags" Target="../tags/tag67.xml"/><Relationship Id="rId87" Type="http://schemas.openxmlformats.org/officeDocument/2006/relationships/tags" Target="../tags/tag88.xml"/><Relationship Id="rId110" Type="http://schemas.openxmlformats.org/officeDocument/2006/relationships/tags" Target="../tags/tag350.xml"/><Relationship Id="rId115" Type="http://schemas.openxmlformats.org/officeDocument/2006/relationships/image" Target="../media/image6.png"/><Relationship Id="rId131" Type="http://schemas.openxmlformats.org/officeDocument/2006/relationships/image" Target="../media/image16.PNG"/><Relationship Id="rId136" Type="http://schemas.openxmlformats.org/officeDocument/2006/relationships/image" Target="../media/image20.png"/><Relationship Id="rId157" Type="http://schemas.openxmlformats.org/officeDocument/2006/relationships/image" Target="../media/image30.png"/><Relationship Id="rId61" Type="http://schemas.openxmlformats.org/officeDocument/2006/relationships/tags" Target="../tags/tag62.xml"/><Relationship Id="rId82" Type="http://schemas.openxmlformats.org/officeDocument/2006/relationships/tags" Target="../tags/tag83.xml"/><Relationship Id="rId152" Type="http://schemas.openxmlformats.org/officeDocument/2006/relationships/image" Target="../media/image29.png"/><Relationship Id="rId19" Type="http://schemas.openxmlformats.org/officeDocument/2006/relationships/tags" Target="../tags/tag20.xml"/><Relationship Id="rId14" Type="http://schemas.openxmlformats.org/officeDocument/2006/relationships/tags" Target="../tags/tag15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56" Type="http://schemas.openxmlformats.org/officeDocument/2006/relationships/tags" Target="../tags/tag57.xml"/><Relationship Id="rId77" Type="http://schemas.openxmlformats.org/officeDocument/2006/relationships/tags" Target="../tags/tag78.xml"/><Relationship Id="rId100" Type="http://schemas.openxmlformats.org/officeDocument/2006/relationships/tags" Target="../tags/tag101.xml"/><Relationship Id="rId105" Type="http://schemas.openxmlformats.org/officeDocument/2006/relationships/notesSlide" Target="../notesSlides/notesSlide1.xml"/><Relationship Id="rId126" Type="http://schemas.openxmlformats.org/officeDocument/2006/relationships/tags" Target="../tags/tag430.xml"/><Relationship Id="rId147" Type="http://schemas.openxmlformats.org/officeDocument/2006/relationships/tags" Target="../tags/tag6.xml"/><Relationship Id="rId8" Type="http://schemas.openxmlformats.org/officeDocument/2006/relationships/tags" Target="../tags/tag9.xml"/><Relationship Id="rId51" Type="http://schemas.openxmlformats.org/officeDocument/2006/relationships/tags" Target="../tags/tag52.xml"/><Relationship Id="rId72" Type="http://schemas.openxmlformats.org/officeDocument/2006/relationships/tags" Target="../tags/tag73.xml"/><Relationship Id="rId93" Type="http://schemas.openxmlformats.org/officeDocument/2006/relationships/tags" Target="../tags/tag94.xml"/><Relationship Id="rId98" Type="http://schemas.openxmlformats.org/officeDocument/2006/relationships/tags" Target="../tags/tag99.xml"/><Relationship Id="rId121" Type="http://schemas.openxmlformats.org/officeDocument/2006/relationships/image" Target="../media/image9.png"/><Relationship Id="rId142" Type="http://schemas.openxmlformats.org/officeDocument/2006/relationships/image" Target="../media/image23.png"/><Relationship Id="rId163" Type="http://schemas.openxmlformats.org/officeDocument/2006/relationships/image" Target="../media/image36.png"/><Relationship Id="rId3" Type="http://schemas.openxmlformats.org/officeDocument/2006/relationships/tags" Target="../tags/tag4.xml"/><Relationship Id="rId25" Type="http://schemas.openxmlformats.org/officeDocument/2006/relationships/tags" Target="../tags/tag26.xml"/><Relationship Id="rId46" Type="http://schemas.openxmlformats.org/officeDocument/2006/relationships/tags" Target="../tags/tag47.xml"/><Relationship Id="rId67" Type="http://schemas.openxmlformats.org/officeDocument/2006/relationships/tags" Target="../tags/tag68.xml"/><Relationship Id="rId116" Type="http://schemas.openxmlformats.org/officeDocument/2006/relationships/tags" Target="../tags/tag380.xml"/><Relationship Id="rId137" Type="http://schemas.openxmlformats.org/officeDocument/2006/relationships/tags" Target="../tags/tag23.xml"/><Relationship Id="rId158" Type="http://schemas.openxmlformats.org/officeDocument/2006/relationships/image" Target="../media/image31.png"/><Relationship Id="rId20" Type="http://schemas.openxmlformats.org/officeDocument/2006/relationships/tags" Target="../tags/tag21.xml"/><Relationship Id="rId41" Type="http://schemas.openxmlformats.org/officeDocument/2006/relationships/tags" Target="../tags/tag42.xml"/><Relationship Id="rId62" Type="http://schemas.openxmlformats.org/officeDocument/2006/relationships/tags" Target="../tags/tag63.xml"/><Relationship Id="rId83" Type="http://schemas.openxmlformats.org/officeDocument/2006/relationships/tags" Target="../tags/tag84.xml"/><Relationship Id="rId88" Type="http://schemas.openxmlformats.org/officeDocument/2006/relationships/tags" Target="../tags/tag89.xml"/><Relationship Id="rId111" Type="http://schemas.openxmlformats.org/officeDocument/2006/relationships/image" Target="../media/image40.png"/><Relationship Id="rId132" Type="http://schemas.openxmlformats.org/officeDocument/2006/relationships/image" Target="../media/image17.png"/><Relationship Id="rId153" Type="http://schemas.openxmlformats.org/officeDocument/2006/relationships/image" Target="../media/image3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íṧlîḍê">
            <a:extLst>
              <a:ext uri="{FF2B5EF4-FFF2-40B4-BE49-F238E27FC236}">
                <a16:creationId xmlns:a16="http://schemas.microsoft.com/office/drawing/2014/main" id="{21F3A0F9-4FD0-4A71-A737-B90770FEF9CB}"/>
              </a:ext>
            </a:extLst>
          </p:cNvPr>
          <p:cNvSpPr/>
          <p:nvPr/>
        </p:nvSpPr>
        <p:spPr>
          <a:xfrm>
            <a:off x="445294" y="4654261"/>
            <a:ext cx="41908413" cy="25022175"/>
          </a:xfrm>
          <a:prstGeom prst="rect">
            <a:avLst/>
          </a:prstGeom>
          <a:solidFill>
            <a:schemeClr val="bg1"/>
          </a:solidFill>
          <a:ln w="101600">
            <a:solidFill>
              <a:srgbClr val="321838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00" b="1" spc="300" dirty="0">
              <a:solidFill>
                <a:srgbClr val="0070C0"/>
              </a:solidFill>
            </a:endParaRPr>
          </a:p>
        </p:txBody>
      </p:sp>
      <p:sp>
        <p:nvSpPr>
          <p:cNvPr id="4" name="i$lídé">
            <a:extLst>
              <a:ext uri="{FF2B5EF4-FFF2-40B4-BE49-F238E27FC236}">
                <a16:creationId xmlns:a16="http://schemas.microsoft.com/office/drawing/2014/main" id="{D10F98CC-A913-43A8-AFE3-9135929215CD}"/>
              </a:ext>
            </a:extLst>
          </p:cNvPr>
          <p:cNvSpPr/>
          <p:nvPr/>
        </p:nvSpPr>
        <p:spPr>
          <a:xfrm>
            <a:off x="0" y="0"/>
            <a:ext cx="42803763" cy="14601607"/>
          </a:xfrm>
          <a:prstGeom prst="rect">
            <a:avLst/>
          </a:prstGeom>
          <a:solidFill>
            <a:srgbClr val="321838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B366CB9-A2B1-4E43-AD4D-16964C3A2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00" y="76201"/>
            <a:ext cx="34218623" cy="3240993"/>
          </a:xfrm>
        </p:spPr>
        <p:txBody>
          <a:bodyPr>
            <a:normAutofit/>
          </a:bodyPr>
          <a:lstStyle/>
          <a:p>
            <a:pPr algn="ctr"/>
            <a:r>
              <a:rPr lang="en-US" altLang="zh-CN" sz="10800" b="1" dirty="0">
                <a:solidFill>
                  <a:srgbClr val="FFA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Hierarchical Taxonomy Aware Network Embedding</a:t>
            </a:r>
            <a:br>
              <a:rPr lang="en-US" altLang="zh-CN" sz="10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6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Jianxin</a:t>
            </a:r>
            <a:r>
              <a:rPr lang="en-US" altLang="zh-CN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</a:t>
            </a:r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 https://jianxinma.github.io )</a:t>
            </a:r>
            <a:r>
              <a:rPr lang="en-US" altLang="zh-CN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Peng Cui, Xiao Wang, </a:t>
            </a:r>
            <a:r>
              <a:rPr lang="en-US" altLang="zh-CN" sz="6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Wenwu</a:t>
            </a:r>
            <a:r>
              <a:rPr lang="en-US" altLang="zh-CN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Zhu</a:t>
            </a:r>
            <a:br>
              <a:rPr lang="en-US" altLang="zh-CN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 and Technology, Tsinghua University, Beijing, China</a:t>
            </a:r>
            <a:endParaRPr lang="zh-CN" alt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27EF935-0904-4987-93FF-ED0B9626F7FF}"/>
              </a:ext>
            </a:extLst>
          </p:cNvPr>
          <p:cNvPicPr>
            <a:picLocks noChangeAspect="1"/>
          </p:cNvPicPr>
          <p:nvPr/>
        </p:nvPicPr>
        <p:blipFill>
          <a:blip r:embed="rId106"/>
          <a:stretch>
            <a:fillRect/>
          </a:stretch>
        </p:blipFill>
        <p:spPr>
          <a:xfrm>
            <a:off x="37508424" y="1677128"/>
            <a:ext cx="4680000" cy="17990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77E0079-3A6C-409D-B2A6-308BFE8FF9AF}"/>
              </a:ext>
            </a:extLst>
          </p:cNvPr>
          <p:cNvPicPr>
            <a:picLocks noChangeAspect="1"/>
          </p:cNvPicPr>
          <p:nvPr/>
        </p:nvPicPr>
        <p:blipFill>
          <a:blip r:embed="rId1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5121" y="501283"/>
            <a:ext cx="5743904" cy="430582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3871CDA-11FF-4B84-87FB-31CE3A467379}"/>
              </a:ext>
            </a:extLst>
          </p:cNvPr>
          <p:cNvPicPr>
            <a:picLocks noChangeAspect="1"/>
          </p:cNvPicPr>
          <p:nvPr/>
        </p:nvPicPr>
        <p:blipFill>
          <a:blip r:embed="rId108"/>
          <a:stretch>
            <a:fillRect/>
          </a:stretch>
        </p:blipFill>
        <p:spPr>
          <a:xfrm>
            <a:off x="37508424" y="-4773"/>
            <a:ext cx="4680000" cy="1626207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D9A6392F-E8C9-48FA-86D6-9C214E494902}"/>
              </a:ext>
            </a:extLst>
          </p:cNvPr>
          <p:cNvGrpSpPr>
            <a:grpSpLocks noChangeAspect="1"/>
          </p:cNvGrpSpPr>
          <p:nvPr/>
        </p:nvGrpSpPr>
        <p:grpSpPr>
          <a:xfrm>
            <a:off x="3763348" y="5035253"/>
            <a:ext cx="24816896" cy="25042918"/>
            <a:chOff x="12691528" y="7760469"/>
            <a:chExt cx="17307317" cy="17464945"/>
          </a:xfrm>
        </p:grpSpPr>
        <p:sp>
          <p:nvSpPr>
            <p:cNvPr id="14" name="ïsḻidê">
              <a:extLst>
                <a:ext uri="{FF2B5EF4-FFF2-40B4-BE49-F238E27FC236}">
                  <a16:creationId xmlns:a16="http://schemas.microsoft.com/office/drawing/2014/main" id="{B3617BAE-80CB-43A0-A712-9476F1EF913F}"/>
                </a:ext>
              </a:extLst>
            </p:cNvPr>
            <p:cNvSpPr/>
            <p:nvPr/>
          </p:nvSpPr>
          <p:spPr bwMode="auto">
            <a:xfrm>
              <a:off x="13265475" y="7760469"/>
              <a:ext cx="16733370" cy="17464945"/>
            </a:xfrm>
            <a:custGeom>
              <a:avLst/>
              <a:gdLst>
                <a:gd name="T0" fmla="*/ 1208 w 5395"/>
                <a:gd name="T1" fmla="*/ 644 h 5638"/>
                <a:gd name="T2" fmla="*/ 2173 w 5395"/>
                <a:gd name="T3" fmla="*/ 5199 h 5638"/>
                <a:gd name="T4" fmla="*/ 2169 w 5395"/>
                <a:gd name="T5" fmla="*/ 5236 h 5638"/>
                <a:gd name="T6" fmla="*/ 1760 w 5395"/>
                <a:gd name="T7" fmla="*/ 5021 h 5638"/>
                <a:gd name="T8" fmla="*/ 1199 w 5395"/>
                <a:gd name="T9" fmla="*/ 4645 h 5638"/>
                <a:gd name="T10" fmla="*/ 2481 w 5395"/>
                <a:gd name="T11" fmla="*/ 4578 h 5638"/>
                <a:gd name="T12" fmla="*/ 1173 w 5395"/>
                <a:gd name="T13" fmla="*/ 4544 h 5638"/>
                <a:gd name="T14" fmla="*/ 770 w 5395"/>
                <a:gd name="T15" fmla="*/ 3885 h 5638"/>
                <a:gd name="T16" fmla="*/ 2318 w 5395"/>
                <a:gd name="T17" fmla="*/ 3923 h 5638"/>
                <a:gd name="T18" fmla="*/ 843 w 5395"/>
                <a:gd name="T19" fmla="*/ 3064 h 5638"/>
                <a:gd name="T20" fmla="*/ 1265 w 5395"/>
                <a:gd name="T21" fmla="*/ 3102 h 5638"/>
                <a:gd name="T22" fmla="*/ 2976 w 5395"/>
                <a:gd name="T23" fmla="*/ 3012 h 5638"/>
                <a:gd name="T24" fmla="*/ 1939 w 5395"/>
                <a:gd name="T25" fmla="*/ 3030 h 5638"/>
                <a:gd name="T26" fmla="*/ 1111 w 5395"/>
                <a:gd name="T27" fmla="*/ 2631 h 5638"/>
                <a:gd name="T28" fmla="*/ 3062 w 5395"/>
                <a:gd name="T29" fmla="*/ 2913 h 5638"/>
                <a:gd name="T30" fmla="*/ 4384 w 5395"/>
                <a:gd name="T31" fmla="*/ 2865 h 5638"/>
                <a:gd name="T32" fmla="*/ 1922 w 5395"/>
                <a:gd name="T33" fmla="*/ 2907 h 5638"/>
                <a:gd name="T34" fmla="*/ 3524 w 5395"/>
                <a:gd name="T35" fmla="*/ 2460 h 5638"/>
                <a:gd name="T36" fmla="*/ 2999 w 5395"/>
                <a:gd name="T37" fmla="*/ 2898 h 5638"/>
                <a:gd name="T38" fmla="*/ 779 w 5395"/>
                <a:gd name="T39" fmla="*/ 1947 h 5638"/>
                <a:gd name="T40" fmla="*/ 3507 w 5395"/>
                <a:gd name="T41" fmla="*/ 2440 h 5638"/>
                <a:gd name="T42" fmla="*/ 3500 w 5395"/>
                <a:gd name="T43" fmla="*/ 2436 h 5638"/>
                <a:gd name="T44" fmla="*/ 4141 w 5395"/>
                <a:gd name="T45" fmla="*/ 2002 h 5638"/>
                <a:gd name="T46" fmla="*/ 718 w 5395"/>
                <a:gd name="T47" fmla="*/ 1896 h 5638"/>
                <a:gd name="T48" fmla="*/ 847 w 5395"/>
                <a:gd name="T49" fmla="*/ 1893 h 5638"/>
                <a:gd name="T50" fmla="*/ 4048 w 5395"/>
                <a:gd name="T51" fmla="*/ 1744 h 5638"/>
                <a:gd name="T52" fmla="*/ 5218 w 5395"/>
                <a:gd name="T53" fmla="*/ 1914 h 5638"/>
                <a:gd name="T54" fmla="*/ 5119 w 5395"/>
                <a:gd name="T55" fmla="*/ 3206 h 5638"/>
                <a:gd name="T56" fmla="*/ 4867 w 5395"/>
                <a:gd name="T57" fmla="*/ 3129 h 5638"/>
                <a:gd name="T58" fmla="*/ 4812 w 5395"/>
                <a:gd name="T59" fmla="*/ 2397 h 5638"/>
                <a:gd name="T60" fmla="*/ 5035 w 5395"/>
                <a:gd name="T61" fmla="*/ 2251 h 5638"/>
                <a:gd name="T62" fmla="*/ 1984 w 5395"/>
                <a:gd name="T63" fmla="*/ 1502 h 5638"/>
                <a:gd name="T64" fmla="*/ 748 w 5395"/>
                <a:gd name="T65" fmla="*/ 1826 h 5638"/>
                <a:gd name="T66" fmla="*/ 831 w 5395"/>
                <a:gd name="T67" fmla="*/ 1839 h 5638"/>
                <a:gd name="T68" fmla="*/ 964 w 5395"/>
                <a:gd name="T69" fmla="*/ 1181 h 5638"/>
                <a:gd name="T70" fmla="*/ 4312 w 5395"/>
                <a:gd name="T71" fmla="*/ 996 h 5638"/>
                <a:gd name="T72" fmla="*/ 2398 w 5395"/>
                <a:gd name="T73" fmla="*/ 942 h 5638"/>
                <a:gd name="T74" fmla="*/ 4355 w 5395"/>
                <a:gd name="T75" fmla="*/ 985 h 5638"/>
                <a:gd name="T76" fmla="*/ 2800 w 5395"/>
                <a:gd name="T77" fmla="*/ 955 h 5638"/>
                <a:gd name="T78" fmla="*/ 4283 w 5395"/>
                <a:gd name="T79" fmla="*/ 1126 h 5638"/>
                <a:gd name="T80" fmla="*/ 2735 w 5395"/>
                <a:gd name="T81" fmla="*/ 1899 h 5638"/>
                <a:gd name="T82" fmla="*/ 2794 w 5395"/>
                <a:gd name="T83" fmla="*/ 1144 h 5638"/>
                <a:gd name="T84" fmla="*/ 3299 w 5395"/>
                <a:gd name="T85" fmla="*/ 677 h 5638"/>
                <a:gd name="T86" fmla="*/ 4260 w 5395"/>
                <a:gd name="T87" fmla="*/ 713 h 5638"/>
                <a:gd name="T88" fmla="*/ 2786 w 5395"/>
                <a:gd name="T89" fmla="*/ 122 h 5638"/>
                <a:gd name="T90" fmla="*/ 1835 w 5395"/>
                <a:gd name="T91" fmla="*/ 375 h 5638"/>
                <a:gd name="T92" fmla="*/ 2499 w 5395"/>
                <a:gd name="T93" fmla="*/ 831 h 5638"/>
                <a:gd name="T94" fmla="*/ 2698 w 5395"/>
                <a:gd name="T95" fmla="*/ 1226 h 5638"/>
                <a:gd name="T96" fmla="*/ 1446 w 5395"/>
                <a:gd name="T97" fmla="*/ 677 h 5638"/>
                <a:gd name="T98" fmla="*/ 306 w 5395"/>
                <a:gd name="T99" fmla="*/ 2136 h 5638"/>
                <a:gd name="T100" fmla="*/ 795 w 5395"/>
                <a:gd name="T101" fmla="*/ 2990 h 5638"/>
                <a:gd name="T102" fmla="*/ 205 w 5395"/>
                <a:gd name="T103" fmla="*/ 3605 h 5638"/>
                <a:gd name="T104" fmla="*/ 1094 w 5395"/>
                <a:gd name="T105" fmla="*/ 5086 h 5638"/>
                <a:gd name="T106" fmla="*/ 2701 w 5395"/>
                <a:gd name="T107" fmla="*/ 5440 h 5638"/>
                <a:gd name="T108" fmla="*/ 3382 w 5395"/>
                <a:gd name="T109" fmla="*/ 4921 h 5638"/>
                <a:gd name="T110" fmla="*/ 4245 w 5395"/>
                <a:gd name="T111" fmla="*/ 4601 h 5638"/>
                <a:gd name="T112" fmla="*/ 4289 w 5395"/>
                <a:gd name="T113" fmla="*/ 5103 h 5638"/>
                <a:gd name="T114" fmla="*/ 4667 w 5395"/>
                <a:gd name="T115" fmla="*/ 4165 h 5638"/>
                <a:gd name="T116" fmla="*/ 3464 w 5395"/>
                <a:gd name="T117" fmla="*/ 4229 h 5638"/>
                <a:gd name="T118" fmla="*/ 4621 w 5395"/>
                <a:gd name="T119" fmla="*/ 2987 h 5638"/>
                <a:gd name="T120" fmla="*/ 5235 w 5395"/>
                <a:gd name="T121" fmla="*/ 3597 h 5638"/>
                <a:gd name="T122" fmla="*/ 5289 w 5395"/>
                <a:gd name="T123" fmla="*/ 1884 h 5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395" h="5638">
                  <a:moveTo>
                    <a:pt x="128" y="2237"/>
                  </a:moveTo>
                  <a:cubicBezTo>
                    <a:pt x="125" y="2237"/>
                    <a:pt x="122" y="2237"/>
                    <a:pt x="119" y="2238"/>
                  </a:cubicBezTo>
                  <a:cubicBezTo>
                    <a:pt x="114" y="2863"/>
                    <a:pt x="114" y="2863"/>
                    <a:pt x="114" y="2863"/>
                  </a:cubicBezTo>
                  <a:cubicBezTo>
                    <a:pt x="117" y="2862"/>
                    <a:pt x="120" y="2861"/>
                    <a:pt x="124" y="2860"/>
                  </a:cubicBezTo>
                  <a:cubicBezTo>
                    <a:pt x="128" y="2237"/>
                    <a:pt x="128" y="2237"/>
                    <a:pt x="128" y="2237"/>
                  </a:cubicBezTo>
                  <a:moveTo>
                    <a:pt x="1433" y="502"/>
                  </a:moveTo>
                  <a:cubicBezTo>
                    <a:pt x="1195" y="577"/>
                    <a:pt x="1195" y="577"/>
                    <a:pt x="1195" y="577"/>
                  </a:cubicBezTo>
                  <a:cubicBezTo>
                    <a:pt x="1181" y="553"/>
                    <a:pt x="1157" y="535"/>
                    <a:pt x="1127" y="530"/>
                  </a:cubicBezTo>
                  <a:cubicBezTo>
                    <a:pt x="1121" y="529"/>
                    <a:pt x="1116" y="529"/>
                    <a:pt x="1111" y="529"/>
                  </a:cubicBezTo>
                  <a:cubicBezTo>
                    <a:pt x="1063" y="529"/>
                    <a:pt x="1021" y="563"/>
                    <a:pt x="1013" y="612"/>
                  </a:cubicBezTo>
                  <a:cubicBezTo>
                    <a:pt x="1007" y="647"/>
                    <a:pt x="1021" y="681"/>
                    <a:pt x="1046" y="703"/>
                  </a:cubicBezTo>
                  <a:cubicBezTo>
                    <a:pt x="251" y="1779"/>
                    <a:pt x="251" y="1779"/>
                    <a:pt x="251" y="1779"/>
                  </a:cubicBezTo>
                  <a:cubicBezTo>
                    <a:pt x="252" y="1780"/>
                    <a:pt x="253" y="1780"/>
                    <a:pt x="254" y="1781"/>
                  </a:cubicBezTo>
                  <a:cubicBezTo>
                    <a:pt x="256" y="1782"/>
                    <a:pt x="257" y="1783"/>
                    <a:pt x="259" y="1785"/>
                  </a:cubicBezTo>
                  <a:cubicBezTo>
                    <a:pt x="1054" y="708"/>
                    <a:pt x="1054" y="708"/>
                    <a:pt x="1054" y="708"/>
                  </a:cubicBezTo>
                  <a:cubicBezTo>
                    <a:pt x="1065" y="717"/>
                    <a:pt x="1079" y="723"/>
                    <a:pt x="1094" y="725"/>
                  </a:cubicBezTo>
                  <a:cubicBezTo>
                    <a:pt x="1100" y="726"/>
                    <a:pt x="1105" y="727"/>
                    <a:pt x="1111" y="727"/>
                  </a:cubicBezTo>
                  <a:cubicBezTo>
                    <a:pt x="1158" y="727"/>
                    <a:pt x="1200" y="692"/>
                    <a:pt x="1208" y="644"/>
                  </a:cubicBezTo>
                  <a:cubicBezTo>
                    <a:pt x="1209" y="640"/>
                    <a:pt x="1209" y="635"/>
                    <a:pt x="1209" y="631"/>
                  </a:cubicBezTo>
                  <a:cubicBezTo>
                    <a:pt x="1429" y="628"/>
                    <a:pt x="1429" y="628"/>
                    <a:pt x="1429" y="628"/>
                  </a:cubicBezTo>
                  <a:cubicBezTo>
                    <a:pt x="1429" y="625"/>
                    <a:pt x="1428" y="622"/>
                    <a:pt x="1427" y="619"/>
                  </a:cubicBezTo>
                  <a:cubicBezTo>
                    <a:pt x="1209" y="622"/>
                    <a:pt x="1209" y="622"/>
                    <a:pt x="1209" y="622"/>
                  </a:cubicBezTo>
                  <a:cubicBezTo>
                    <a:pt x="1208" y="609"/>
                    <a:pt x="1205" y="597"/>
                    <a:pt x="1200" y="585"/>
                  </a:cubicBezTo>
                  <a:cubicBezTo>
                    <a:pt x="1430" y="513"/>
                    <a:pt x="1430" y="513"/>
                    <a:pt x="1430" y="513"/>
                  </a:cubicBezTo>
                  <a:cubicBezTo>
                    <a:pt x="1431" y="509"/>
                    <a:pt x="1432" y="506"/>
                    <a:pt x="1433" y="502"/>
                  </a:cubicBezTo>
                  <a:moveTo>
                    <a:pt x="2608" y="5480"/>
                  </a:moveTo>
                  <a:cubicBezTo>
                    <a:pt x="2305" y="5305"/>
                    <a:pt x="2305" y="5305"/>
                    <a:pt x="2305" y="5305"/>
                  </a:cubicBezTo>
                  <a:cubicBezTo>
                    <a:pt x="2307" y="5304"/>
                    <a:pt x="2308" y="5303"/>
                    <a:pt x="2309" y="5302"/>
                  </a:cubicBezTo>
                  <a:cubicBezTo>
                    <a:pt x="2316" y="5297"/>
                    <a:pt x="2323" y="5291"/>
                    <a:pt x="2328" y="5284"/>
                  </a:cubicBezTo>
                  <a:cubicBezTo>
                    <a:pt x="2608" y="5480"/>
                    <a:pt x="2608" y="5480"/>
                    <a:pt x="2608" y="5480"/>
                  </a:cubicBezTo>
                  <a:moveTo>
                    <a:pt x="2169" y="5226"/>
                  </a:moveTo>
                  <a:cubicBezTo>
                    <a:pt x="1880" y="5058"/>
                    <a:pt x="1880" y="5058"/>
                    <a:pt x="1880" y="5058"/>
                  </a:cubicBezTo>
                  <a:cubicBezTo>
                    <a:pt x="1881" y="5058"/>
                    <a:pt x="1881" y="5058"/>
                    <a:pt x="1881" y="5058"/>
                  </a:cubicBezTo>
                  <a:cubicBezTo>
                    <a:pt x="2171" y="5209"/>
                    <a:pt x="2171" y="5209"/>
                    <a:pt x="2171" y="5209"/>
                  </a:cubicBezTo>
                  <a:cubicBezTo>
                    <a:pt x="2170" y="5214"/>
                    <a:pt x="2169" y="5220"/>
                    <a:pt x="2169" y="5226"/>
                  </a:cubicBezTo>
                  <a:moveTo>
                    <a:pt x="2173" y="5199"/>
                  </a:moveTo>
                  <a:cubicBezTo>
                    <a:pt x="1885" y="5049"/>
                    <a:pt x="1885" y="5049"/>
                    <a:pt x="1885" y="5049"/>
                  </a:cubicBezTo>
                  <a:cubicBezTo>
                    <a:pt x="1887" y="5044"/>
                    <a:pt x="1889" y="5039"/>
                    <a:pt x="1890" y="5033"/>
                  </a:cubicBezTo>
                  <a:cubicBezTo>
                    <a:pt x="1890" y="5033"/>
                    <a:pt x="1890" y="5032"/>
                    <a:pt x="1890" y="5032"/>
                  </a:cubicBezTo>
                  <a:cubicBezTo>
                    <a:pt x="2990" y="5115"/>
                    <a:pt x="2990" y="5115"/>
                    <a:pt x="2990" y="5115"/>
                  </a:cubicBezTo>
                  <a:cubicBezTo>
                    <a:pt x="2345" y="5212"/>
                    <a:pt x="2345" y="5212"/>
                    <a:pt x="2345" y="5212"/>
                  </a:cubicBezTo>
                  <a:cubicBezTo>
                    <a:pt x="2342" y="5200"/>
                    <a:pt x="2338" y="5188"/>
                    <a:pt x="2330" y="5178"/>
                  </a:cubicBezTo>
                  <a:cubicBezTo>
                    <a:pt x="2313" y="5153"/>
                    <a:pt x="2285" y="5140"/>
                    <a:pt x="2257" y="5140"/>
                  </a:cubicBezTo>
                  <a:cubicBezTo>
                    <a:pt x="2239" y="5140"/>
                    <a:pt x="2221" y="5146"/>
                    <a:pt x="2205" y="5157"/>
                  </a:cubicBezTo>
                  <a:cubicBezTo>
                    <a:pt x="2190" y="5168"/>
                    <a:pt x="2179" y="5183"/>
                    <a:pt x="2173" y="5199"/>
                  </a:cubicBezTo>
                  <a:moveTo>
                    <a:pt x="2608" y="5506"/>
                  </a:moveTo>
                  <a:cubicBezTo>
                    <a:pt x="1182" y="5031"/>
                    <a:pt x="1182" y="5031"/>
                    <a:pt x="1182" y="5031"/>
                  </a:cubicBezTo>
                  <a:cubicBezTo>
                    <a:pt x="1186" y="5023"/>
                    <a:pt x="1189" y="5015"/>
                    <a:pt x="1191" y="5007"/>
                  </a:cubicBezTo>
                  <a:cubicBezTo>
                    <a:pt x="1760" y="5030"/>
                    <a:pt x="1760" y="5030"/>
                    <a:pt x="1760" y="5030"/>
                  </a:cubicBezTo>
                  <a:cubicBezTo>
                    <a:pt x="1762" y="5049"/>
                    <a:pt x="1773" y="5066"/>
                    <a:pt x="1789" y="5077"/>
                  </a:cubicBezTo>
                  <a:cubicBezTo>
                    <a:pt x="1797" y="5080"/>
                    <a:pt x="1806" y="5084"/>
                    <a:pt x="1815" y="5087"/>
                  </a:cubicBezTo>
                  <a:cubicBezTo>
                    <a:pt x="1818" y="5088"/>
                    <a:pt x="1822" y="5088"/>
                    <a:pt x="1825" y="5088"/>
                  </a:cubicBezTo>
                  <a:cubicBezTo>
                    <a:pt x="1844" y="5088"/>
                    <a:pt x="1862" y="5080"/>
                    <a:pt x="1874" y="5066"/>
                  </a:cubicBezTo>
                  <a:cubicBezTo>
                    <a:pt x="2169" y="5236"/>
                    <a:pt x="2169" y="5236"/>
                    <a:pt x="2169" y="5236"/>
                  </a:cubicBezTo>
                  <a:cubicBezTo>
                    <a:pt x="2170" y="5252"/>
                    <a:pt x="2175" y="5268"/>
                    <a:pt x="2185" y="5282"/>
                  </a:cubicBezTo>
                  <a:cubicBezTo>
                    <a:pt x="2202" y="5306"/>
                    <a:pt x="2229" y="5319"/>
                    <a:pt x="2257" y="5319"/>
                  </a:cubicBezTo>
                  <a:cubicBezTo>
                    <a:pt x="2270" y="5319"/>
                    <a:pt x="2284" y="5316"/>
                    <a:pt x="2296" y="5310"/>
                  </a:cubicBezTo>
                  <a:cubicBezTo>
                    <a:pt x="2614" y="5494"/>
                    <a:pt x="2614" y="5494"/>
                    <a:pt x="2614" y="5494"/>
                  </a:cubicBezTo>
                  <a:cubicBezTo>
                    <a:pt x="2612" y="5498"/>
                    <a:pt x="2610" y="5502"/>
                    <a:pt x="2608" y="5506"/>
                  </a:cubicBezTo>
                  <a:moveTo>
                    <a:pt x="1708" y="4958"/>
                  </a:moveTo>
                  <a:cubicBezTo>
                    <a:pt x="1153" y="4669"/>
                    <a:pt x="1153" y="4669"/>
                    <a:pt x="1153" y="4669"/>
                  </a:cubicBezTo>
                  <a:cubicBezTo>
                    <a:pt x="1169" y="4668"/>
                    <a:pt x="1183" y="4661"/>
                    <a:pt x="1193" y="4651"/>
                  </a:cubicBezTo>
                  <a:cubicBezTo>
                    <a:pt x="1708" y="4958"/>
                    <a:pt x="1708" y="4958"/>
                    <a:pt x="1708" y="4958"/>
                  </a:cubicBezTo>
                  <a:moveTo>
                    <a:pt x="1050" y="4898"/>
                  </a:moveTo>
                  <a:cubicBezTo>
                    <a:pt x="934" y="4628"/>
                    <a:pt x="934" y="4628"/>
                    <a:pt x="934" y="4628"/>
                  </a:cubicBezTo>
                  <a:cubicBezTo>
                    <a:pt x="938" y="4626"/>
                    <a:pt x="942" y="4624"/>
                    <a:pt x="946" y="4621"/>
                  </a:cubicBezTo>
                  <a:cubicBezTo>
                    <a:pt x="959" y="4612"/>
                    <a:pt x="968" y="4600"/>
                    <a:pt x="974" y="4587"/>
                  </a:cubicBezTo>
                  <a:cubicBezTo>
                    <a:pt x="1109" y="4657"/>
                    <a:pt x="1109" y="4657"/>
                    <a:pt x="1109" y="4657"/>
                  </a:cubicBezTo>
                  <a:cubicBezTo>
                    <a:pt x="1114" y="4661"/>
                    <a:pt x="1120" y="4664"/>
                    <a:pt x="1127" y="4667"/>
                  </a:cubicBezTo>
                  <a:cubicBezTo>
                    <a:pt x="1765" y="4998"/>
                    <a:pt x="1765" y="4998"/>
                    <a:pt x="1765" y="4998"/>
                  </a:cubicBezTo>
                  <a:cubicBezTo>
                    <a:pt x="1763" y="5002"/>
                    <a:pt x="1761" y="5007"/>
                    <a:pt x="1760" y="5012"/>
                  </a:cubicBezTo>
                  <a:cubicBezTo>
                    <a:pt x="1760" y="5015"/>
                    <a:pt x="1760" y="5018"/>
                    <a:pt x="1760" y="5021"/>
                  </a:cubicBezTo>
                  <a:cubicBezTo>
                    <a:pt x="1192" y="4998"/>
                    <a:pt x="1192" y="4998"/>
                    <a:pt x="1192" y="4998"/>
                  </a:cubicBezTo>
                  <a:cubicBezTo>
                    <a:pt x="1197" y="4946"/>
                    <a:pt x="1162" y="4898"/>
                    <a:pt x="1110" y="4889"/>
                  </a:cubicBezTo>
                  <a:cubicBezTo>
                    <a:pt x="1105" y="4888"/>
                    <a:pt x="1099" y="4888"/>
                    <a:pt x="1094" y="4888"/>
                  </a:cubicBezTo>
                  <a:cubicBezTo>
                    <a:pt x="1079" y="4888"/>
                    <a:pt x="1064" y="4892"/>
                    <a:pt x="1050" y="4898"/>
                  </a:cubicBezTo>
                  <a:moveTo>
                    <a:pt x="1880" y="4987"/>
                  </a:moveTo>
                  <a:cubicBezTo>
                    <a:pt x="1873" y="4976"/>
                    <a:pt x="1864" y="4969"/>
                    <a:pt x="1852" y="4963"/>
                  </a:cubicBezTo>
                  <a:cubicBezTo>
                    <a:pt x="2202" y="4055"/>
                    <a:pt x="2202" y="4055"/>
                    <a:pt x="2202" y="4055"/>
                  </a:cubicBezTo>
                  <a:cubicBezTo>
                    <a:pt x="2235" y="3970"/>
                    <a:pt x="2235" y="3970"/>
                    <a:pt x="2235" y="3970"/>
                  </a:cubicBezTo>
                  <a:cubicBezTo>
                    <a:pt x="2238" y="3971"/>
                    <a:pt x="2241" y="3972"/>
                    <a:pt x="2244" y="3972"/>
                  </a:cubicBezTo>
                  <a:cubicBezTo>
                    <a:pt x="2248" y="3973"/>
                    <a:pt x="2251" y="3973"/>
                    <a:pt x="2255" y="3973"/>
                  </a:cubicBezTo>
                  <a:cubicBezTo>
                    <a:pt x="2260" y="3973"/>
                    <a:pt x="2265" y="3972"/>
                    <a:pt x="2270" y="3971"/>
                  </a:cubicBezTo>
                  <a:cubicBezTo>
                    <a:pt x="2458" y="4582"/>
                    <a:pt x="2458" y="4582"/>
                    <a:pt x="2458" y="4582"/>
                  </a:cubicBezTo>
                  <a:cubicBezTo>
                    <a:pt x="2437" y="4590"/>
                    <a:pt x="2420" y="4609"/>
                    <a:pt x="2416" y="4632"/>
                  </a:cubicBezTo>
                  <a:cubicBezTo>
                    <a:pt x="2414" y="4647"/>
                    <a:pt x="2417" y="4660"/>
                    <a:pt x="2422" y="4672"/>
                  </a:cubicBezTo>
                  <a:cubicBezTo>
                    <a:pt x="1971" y="4934"/>
                    <a:pt x="1971" y="4934"/>
                    <a:pt x="1971" y="4934"/>
                  </a:cubicBezTo>
                  <a:cubicBezTo>
                    <a:pt x="1880" y="4987"/>
                    <a:pt x="1880" y="4987"/>
                    <a:pt x="1880" y="4987"/>
                  </a:cubicBezTo>
                  <a:moveTo>
                    <a:pt x="1771" y="4986"/>
                  </a:moveTo>
                  <a:cubicBezTo>
                    <a:pt x="1199" y="4645"/>
                    <a:pt x="1199" y="4645"/>
                    <a:pt x="1199" y="4645"/>
                  </a:cubicBezTo>
                  <a:cubicBezTo>
                    <a:pt x="1205" y="4636"/>
                    <a:pt x="1210" y="4626"/>
                    <a:pt x="1212" y="4615"/>
                  </a:cubicBezTo>
                  <a:cubicBezTo>
                    <a:pt x="1217" y="4587"/>
                    <a:pt x="1203" y="4561"/>
                    <a:pt x="1180" y="4548"/>
                  </a:cubicBezTo>
                  <a:cubicBezTo>
                    <a:pt x="1415" y="3938"/>
                    <a:pt x="1415" y="3938"/>
                    <a:pt x="1415" y="3938"/>
                  </a:cubicBezTo>
                  <a:cubicBezTo>
                    <a:pt x="1418" y="3939"/>
                    <a:pt x="1421" y="3940"/>
                    <a:pt x="1424" y="3940"/>
                  </a:cubicBezTo>
                  <a:cubicBezTo>
                    <a:pt x="1428" y="3941"/>
                    <a:pt x="1431" y="3941"/>
                    <a:pt x="1434" y="3941"/>
                  </a:cubicBezTo>
                  <a:cubicBezTo>
                    <a:pt x="1440" y="3941"/>
                    <a:pt x="1446" y="3940"/>
                    <a:pt x="1452" y="3939"/>
                  </a:cubicBezTo>
                  <a:cubicBezTo>
                    <a:pt x="1618" y="4428"/>
                    <a:pt x="1618" y="4428"/>
                    <a:pt x="1618" y="4428"/>
                  </a:cubicBezTo>
                  <a:cubicBezTo>
                    <a:pt x="1800" y="4962"/>
                    <a:pt x="1800" y="4962"/>
                    <a:pt x="1800" y="4962"/>
                  </a:cubicBezTo>
                  <a:cubicBezTo>
                    <a:pt x="1788" y="4967"/>
                    <a:pt x="1778" y="4975"/>
                    <a:pt x="1771" y="4986"/>
                  </a:cubicBezTo>
                  <a:moveTo>
                    <a:pt x="2466" y="4579"/>
                  </a:moveTo>
                  <a:cubicBezTo>
                    <a:pt x="2278" y="3969"/>
                    <a:pt x="2278" y="3969"/>
                    <a:pt x="2278" y="3969"/>
                  </a:cubicBezTo>
                  <a:cubicBezTo>
                    <a:pt x="2295" y="3962"/>
                    <a:pt x="2309" y="3949"/>
                    <a:pt x="2316" y="3931"/>
                  </a:cubicBezTo>
                  <a:cubicBezTo>
                    <a:pt x="3383" y="4276"/>
                    <a:pt x="3383" y="4276"/>
                    <a:pt x="3383" y="4276"/>
                  </a:cubicBezTo>
                  <a:cubicBezTo>
                    <a:pt x="3382" y="4278"/>
                    <a:pt x="3382" y="4279"/>
                    <a:pt x="3381" y="4281"/>
                  </a:cubicBezTo>
                  <a:cubicBezTo>
                    <a:pt x="3380" y="4291"/>
                    <a:pt x="3381" y="4301"/>
                    <a:pt x="3383" y="4310"/>
                  </a:cubicBezTo>
                  <a:cubicBezTo>
                    <a:pt x="2541" y="4617"/>
                    <a:pt x="2541" y="4617"/>
                    <a:pt x="2541" y="4617"/>
                  </a:cubicBezTo>
                  <a:cubicBezTo>
                    <a:pt x="2532" y="4597"/>
                    <a:pt x="2514" y="4582"/>
                    <a:pt x="2492" y="4578"/>
                  </a:cubicBezTo>
                  <a:cubicBezTo>
                    <a:pt x="2488" y="4578"/>
                    <a:pt x="2485" y="4578"/>
                    <a:pt x="2481" y="4578"/>
                  </a:cubicBezTo>
                  <a:cubicBezTo>
                    <a:pt x="2476" y="4578"/>
                    <a:pt x="2471" y="4578"/>
                    <a:pt x="2466" y="4579"/>
                  </a:cubicBezTo>
                  <a:moveTo>
                    <a:pt x="1808" y="4960"/>
                  </a:moveTo>
                  <a:cubicBezTo>
                    <a:pt x="1625" y="4422"/>
                    <a:pt x="1625" y="4422"/>
                    <a:pt x="1625" y="4422"/>
                  </a:cubicBezTo>
                  <a:cubicBezTo>
                    <a:pt x="1460" y="3936"/>
                    <a:pt x="1460" y="3936"/>
                    <a:pt x="1460" y="3936"/>
                  </a:cubicBezTo>
                  <a:cubicBezTo>
                    <a:pt x="1480" y="3928"/>
                    <a:pt x="1496" y="3910"/>
                    <a:pt x="1499" y="3886"/>
                  </a:cubicBezTo>
                  <a:cubicBezTo>
                    <a:pt x="1500" y="3885"/>
                    <a:pt x="1500" y="3884"/>
                    <a:pt x="1500" y="3882"/>
                  </a:cubicBezTo>
                  <a:cubicBezTo>
                    <a:pt x="2189" y="3909"/>
                    <a:pt x="2189" y="3909"/>
                    <a:pt x="2189" y="3909"/>
                  </a:cubicBezTo>
                  <a:cubicBezTo>
                    <a:pt x="2190" y="3934"/>
                    <a:pt x="2205" y="3956"/>
                    <a:pt x="2227" y="3967"/>
                  </a:cubicBezTo>
                  <a:cubicBezTo>
                    <a:pt x="2107" y="4280"/>
                    <a:pt x="2107" y="4280"/>
                    <a:pt x="2107" y="4280"/>
                  </a:cubicBezTo>
                  <a:cubicBezTo>
                    <a:pt x="1845" y="4960"/>
                    <a:pt x="1845" y="4960"/>
                    <a:pt x="1845" y="4960"/>
                  </a:cubicBezTo>
                  <a:cubicBezTo>
                    <a:pt x="1842" y="4960"/>
                    <a:pt x="1839" y="4958"/>
                    <a:pt x="1836" y="4958"/>
                  </a:cubicBezTo>
                  <a:cubicBezTo>
                    <a:pt x="1832" y="4957"/>
                    <a:pt x="1829" y="4957"/>
                    <a:pt x="1826" y="4957"/>
                  </a:cubicBezTo>
                  <a:cubicBezTo>
                    <a:pt x="1820" y="4957"/>
                    <a:pt x="1814" y="4958"/>
                    <a:pt x="1808" y="4960"/>
                  </a:cubicBezTo>
                  <a:moveTo>
                    <a:pt x="770" y="3885"/>
                  </a:moveTo>
                  <a:cubicBezTo>
                    <a:pt x="809" y="3885"/>
                    <a:pt x="845" y="3857"/>
                    <a:pt x="853" y="3816"/>
                  </a:cubicBezTo>
                  <a:cubicBezTo>
                    <a:pt x="1374" y="3899"/>
                    <a:pt x="1374" y="3899"/>
                    <a:pt x="1374" y="3899"/>
                  </a:cubicBezTo>
                  <a:cubicBezTo>
                    <a:pt x="1380" y="3915"/>
                    <a:pt x="1392" y="3928"/>
                    <a:pt x="1408" y="3935"/>
                  </a:cubicBezTo>
                  <a:cubicBezTo>
                    <a:pt x="1173" y="4544"/>
                    <a:pt x="1173" y="4544"/>
                    <a:pt x="1173" y="4544"/>
                  </a:cubicBezTo>
                  <a:cubicBezTo>
                    <a:pt x="1168" y="4542"/>
                    <a:pt x="1164" y="4540"/>
                    <a:pt x="1158" y="4539"/>
                  </a:cubicBezTo>
                  <a:cubicBezTo>
                    <a:pt x="1155" y="4539"/>
                    <a:pt x="1151" y="4539"/>
                    <a:pt x="1148" y="4539"/>
                  </a:cubicBezTo>
                  <a:cubicBezTo>
                    <a:pt x="1122" y="4539"/>
                    <a:pt x="1100" y="4553"/>
                    <a:pt x="1089" y="4576"/>
                  </a:cubicBezTo>
                  <a:cubicBezTo>
                    <a:pt x="1086" y="4584"/>
                    <a:pt x="1086" y="4584"/>
                    <a:pt x="1086" y="4584"/>
                  </a:cubicBezTo>
                  <a:cubicBezTo>
                    <a:pt x="1085" y="4587"/>
                    <a:pt x="1084" y="4590"/>
                    <a:pt x="1083" y="4593"/>
                  </a:cubicBezTo>
                  <a:cubicBezTo>
                    <a:pt x="1082" y="4599"/>
                    <a:pt x="1082" y="4605"/>
                    <a:pt x="1083" y="4611"/>
                  </a:cubicBezTo>
                  <a:cubicBezTo>
                    <a:pt x="1084" y="4619"/>
                    <a:pt x="1084" y="4619"/>
                    <a:pt x="1084" y="4619"/>
                  </a:cubicBezTo>
                  <a:cubicBezTo>
                    <a:pt x="1085" y="4626"/>
                    <a:pt x="1088" y="4632"/>
                    <a:pt x="1091" y="4637"/>
                  </a:cubicBezTo>
                  <a:cubicBezTo>
                    <a:pt x="978" y="4579"/>
                    <a:pt x="978" y="4579"/>
                    <a:pt x="978" y="4579"/>
                  </a:cubicBezTo>
                  <a:cubicBezTo>
                    <a:pt x="988" y="4552"/>
                    <a:pt x="985" y="4521"/>
                    <a:pt x="967" y="4496"/>
                  </a:cubicBezTo>
                  <a:cubicBezTo>
                    <a:pt x="950" y="4472"/>
                    <a:pt x="922" y="4459"/>
                    <a:pt x="895" y="4459"/>
                  </a:cubicBezTo>
                  <a:cubicBezTo>
                    <a:pt x="882" y="4459"/>
                    <a:pt x="869" y="4462"/>
                    <a:pt x="857" y="4468"/>
                  </a:cubicBezTo>
                  <a:cubicBezTo>
                    <a:pt x="690" y="4134"/>
                    <a:pt x="690" y="4134"/>
                    <a:pt x="690" y="4134"/>
                  </a:cubicBezTo>
                  <a:cubicBezTo>
                    <a:pt x="698" y="4124"/>
                    <a:pt x="703" y="4112"/>
                    <a:pt x="706" y="4098"/>
                  </a:cubicBezTo>
                  <a:cubicBezTo>
                    <a:pt x="712" y="4063"/>
                    <a:pt x="694" y="4029"/>
                    <a:pt x="665" y="4011"/>
                  </a:cubicBezTo>
                  <a:cubicBezTo>
                    <a:pt x="729" y="3874"/>
                    <a:pt x="729" y="3874"/>
                    <a:pt x="729" y="3874"/>
                  </a:cubicBezTo>
                  <a:cubicBezTo>
                    <a:pt x="737" y="3879"/>
                    <a:pt x="746" y="3882"/>
                    <a:pt x="755" y="3884"/>
                  </a:cubicBezTo>
                  <a:cubicBezTo>
                    <a:pt x="760" y="3885"/>
                    <a:pt x="765" y="3885"/>
                    <a:pt x="770" y="3885"/>
                  </a:cubicBezTo>
                  <a:moveTo>
                    <a:pt x="1030" y="4912"/>
                  </a:moveTo>
                  <a:cubicBezTo>
                    <a:pt x="148" y="3679"/>
                    <a:pt x="148" y="3679"/>
                    <a:pt x="148" y="3679"/>
                  </a:cubicBezTo>
                  <a:cubicBezTo>
                    <a:pt x="159" y="3674"/>
                    <a:pt x="168" y="3668"/>
                    <a:pt x="176" y="3660"/>
                  </a:cubicBezTo>
                  <a:cubicBezTo>
                    <a:pt x="551" y="4037"/>
                    <a:pt x="551" y="4037"/>
                    <a:pt x="551" y="4037"/>
                  </a:cubicBezTo>
                  <a:cubicBezTo>
                    <a:pt x="545" y="4047"/>
                    <a:pt x="540" y="4058"/>
                    <a:pt x="538" y="4070"/>
                  </a:cubicBezTo>
                  <a:cubicBezTo>
                    <a:pt x="530" y="4117"/>
                    <a:pt x="561" y="4161"/>
                    <a:pt x="608" y="4168"/>
                  </a:cubicBezTo>
                  <a:cubicBezTo>
                    <a:pt x="612" y="4169"/>
                    <a:pt x="617" y="4169"/>
                    <a:pt x="622" y="4169"/>
                  </a:cubicBezTo>
                  <a:cubicBezTo>
                    <a:pt x="646" y="4169"/>
                    <a:pt x="668" y="4159"/>
                    <a:pt x="684" y="4142"/>
                  </a:cubicBezTo>
                  <a:cubicBezTo>
                    <a:pt x="849" y="4472"/>
                    <a:pt x="849" y="4472"/>
                    <a:pt x="849" y="4472"/>
                  </a:cubicBezTo>
                  <a:cubicBezTo>
                    <a:pt x="847" y="4473"/>
                    <a:pt x="844" y="4474"/>
                    <a:pt x="843" y="4476"/>
                  </a:cubicBezTo>
                  <a:cubicBezTo>
                    <a:pt x="802" y="4504"/>
                    <a:pt x="793" y="4560"/>
                    <a:pt x="822" y="4600"/>
                  </a:cubicBezTo>
                  <a:cubicBezTo>
                    <a:pt x="839" y="4624"/>
                    <a:pt x="867" y="4637"/>
                    <a:pt x="894" y="4637"/>
                  </a:cubicBezTo>
                  <a:cubicBezTo>
                    <a:pt x="905" y="4637"/>
                    <a:pt x="915" y="4635"/>
                    <a:pt x="925" y="4632"/>
                  </a:cubicBezTo>
                  <a:cubicBezTo>
                    <a:pt x="1042" y="4903"/>
                    <a:pt x="1042" y="4903"/>
                    <a:pt x="1042" y="4903"/>
                  </a:cubicBezTo>
                  <a:cubicBezTo>
                    <a:pt x="1038" y="4906"/>
                    <a:pt x="1034" y="4909"/>
                    <a:pt x="1030" y="4912"/>
                  </a:cubicBezTo>
                  <a:moveTo>
                    <a:pt x="3385" y="4268"/>
                  </a:moveTo>
                  <a:cubicBezTo>
                    <a:pt x="2919" y="4117"/>
                    <a:pt x="2919" y="4117"/>
                    <a:pt x="2919" y="4117"/>
                  </a:cubicBezTo>
                  <a:cubicBezTo>
                    <a:pt x="2318" y="3923"/>
                    <a:pt x="2318" y="3923"/>
                    <a:pt x="2318" y="3923"/>
                  </a:cubicBezTo>
                  <a:cubicBezTo>
                    <a:pt x="2318" y="3922"/>
                    <a:pt x="2319" y="3920"/>
                    <a:pt x="2319" y="3918"/>
                  </a:cubicBezTo>
                  <a:cubicBezTo>
                    <a:pt x="2321" y="3908"/>
                    <a:pt x="2320" y="3898"/>
                    <a:pt x="2317" y="3889"/>
                  </a:cubicBezTo>
                  <a:cubicBezTo>
                    <a:pt x="3582" y="3420"/>
                    <a:pt x="3582" y="3420"/>
                    <a:pt x="3582" y="3420"/>
                  </a:cubicBezTo>
                  <a:cubicBezTo>
                    <a:pt x="3590" y="3437"/>
                    <a:pt x="3605" y="3451"/>
                    <a:pt x="3624" y="3456"/>
                  </a:cubicBezTo>
                  <a:cubicBezTo>
                    <a:pt x="3576" y="3674"/>
                    <a:pt x="3576" y="3674"/>
                    <a:pt x="3576" y="3674"/>
                  </a:cubicBezTo>
                  <a:cubicBezTo>
                    <a:pt x="3456" y="4227"/>
                    <a:pt x="3456" y="4227"/>
                    <a:pt x="3456" y="4227"/>
                  </a:cubicBezTo>
                  <a:cubicBezTo>
                    <a:pt x="3453" y="4227"/>
                    <a:pt x="3449" y="4226"/>
                    <a:pt x="3446" y="4226"/>
                  </a:cubicBezTo>
                  <a:cubicBezTo>
                    <a:pt x="3419" y="4226"/>
                    <a:pt x="3395" y="4243"/>
                    <a:pt x="3385" y="4268"/>
                  </a:cubicBezTo>
                  <a:moveTo>
                    <a:pt x="860" y="3066"/>
                  </a:moveTo>
                  <a:cubicBezTo>
                    <a:pt x="871" y="3066"/>
                    <a:pt x="882" y="3063"/>
                    <a:pt x="892" y="3057"/>
                  </a:cubicBezTo>
                  <a:cubicBezTo>
                    <a:pt x="1395" y="3823"/>
                    <a:pt x="1395" y="3823"/>
                    <a:pt x="1395" y="3823"/>
                  </a:cubicBezTo>
                  <a:cubicBezTo>
                    <a:pt x="1382" y="3833"/>
                    <a:pt x="1373" y="3848"/>
                    <a:pt x="1370" y="3865"/>
                  </a:cubicBezTo>
                  <a:cubicBezTo>
                    <a:pt x="1369" y="3874"/>
                    <a:pt x="1369" y="3883"/>
                    <a:pt x="1371" y="3891"/>
                  </a:cubicBezTo>
                  <a:cubicBezTo>
                    <a:pt x="854" y="3810"/>
                    <a:pt x="854" y="3810"/>
                    <a:pt x="854" y="3810"/>
                  </a:cubicBezTo>
                  <a:cubicBezTo>
                    <a:pt x="859" y="3765"/>
                    <a:pt x="828" y="3723"/>
                    <a:pt x="783" y="3716"/>
                  </a:cubicBezTo>
                  <a:cubicBezTo>
                    <a:pt x="779" y="3715"/>
                    <a:pt x="774" y="3715"/>
                    <a:pt x="770" y="3715"/>
                  </a:cubicBezTo>
                  <a:cubicBezTo>
                    <a:pt x="769" y="3715"/>
                    <a:pt x="769" y="3715"/>
                    <a:pt x="769" y="3715"/>
                  </a:cubicBezTo>
                  <a:cubicBezTo>
                    <a:pt x="843" y="3064"/>
                    <a:pt x="843" y="3064"/>
                    <a:pt x="843" y="3064"/>
                  </a:cubicBezTo>
                  <a:cubicBezTo>
                    <a:pt x="845" y="3064"/>
                    <a:pt x="847" y="3065"/>
                    <a:pt x="849" y="3065"/>
                  </a:cubicBezTo>
                  <a:cubicBezTo>
                    <a:pt x="853" y="3066"/>
                    <a:pt x="856" y="3066"/>
                    <a:pt x="860" y="3066"/>
                  </a:cubicBezTo>
                  <a:moveTo>
                    <a:pt x="2190" y="3901"/>
                  </a:moveTo>
                  <a:cubicBezTo>
                    <a:pt x="1500" y="3874"/>
                    <a:pt x="1500" y="3874"/>
                    <a:pt x="1500" y="3874"/>
                  </a:cubicBezTo>
                  <a:cubicBezTo>
                    <a:pt x="1500" y="3852"/>
                    <a:pt x="1488" y="3831"/>
                    <a:pt x="1469" y="3820"/>
                  </a:cubicBezTo>
                  <a:cubicBezTo>
                    <a:pt x="1668" y="3440"/>
                    <a:pt x="1668" y="3440"/>
                    <a:pt x="1668" y="3440"/>
                  </a:cubicBezTo>
                  <a:cubicBezTo>
                    <a:pt x="1882" y="3031"/>
                    <a:pt x="1882" y="3031"/>
                    <a:pt x="1882" y="3031"/>
                  </a:cubicBezTo>
                  <a:cubicBezTo>
                    <a:pt x="1888" y="3033"/>
                    <a:pt x="1894" y="3035"/>
                    <a:pt x="1900" y="3036"/>
                  </a:cubicBezTo>
                  <a:cubicBezTo>
                    <a:pt x="1903" y="3037"/>
                    <a:pt x="1907" y="3037"/>
                    <a:pt x="1910" y="3037"/>
                  </a:cubicBezTo>
                  <a:cubicBezTo>
                    <a:pt x="1918" y="3037"/>
                    <a:pt x="1925" y="3036"/>
                    <a:pt x="1932" y="3033"/>
                  </a:cubicBezTo>
                  <a:cubicBezTo>
                    <a:pt x="2130" y="3578"/>
                    <a:pt x="2130" y="3578"/>
                    <a:pt x="2130" y="3578"/>
                  </a:cubicBezTo>
                  <a:cubicBezTo>
                    <a:pt x="2228" y="3847"/>
                    <a:pt x="2228" y="3847"/>
                    <a:pt x="2228" y="3847"/>
                  </a:cubicBezTo>
                  <a:cubicBezTo>
                    <a:pt x="2209" y="3856"/>
                    <a:pt x="2194" y="3874"/>
                    <a:pt x="2190" y="3897"/>
                  </a:cubicBezTo>
                  <a:cubicBezTo>
                    <a:pt x="2190" y="3898"/>
                    <a:pt x="2190" y="3899"/>
                    <a:pt x="2190" y="3901"/>
                  </a:cubicBezTo>
                  <a:moveTo>
                    <a:pt x="1403" y="3819"/>
                  </a:moveTo>
                  <a:cubicBezTo>
                    <a:pt x="899" y="3053"/>
                    <a:pt x="899" y="3053"/>
                    <a:pt x="899" y="3053"/>
                  </a:cubicBezTo>
                  <a:cubicBezTo>
                    <a:pt x="910" y="3045"/>
                    <a:pt x="918" y="3033"/>
                    <a:pt x="922" y="3020"/>
                  </a:cubicBezTo>
                  <a:cubicBezTo>
                    <a:pt x="1265" y="3102"/>
                    <a:pt x="1265" y="3102"/>
                    <a:pt x="1265" y="3102"/>
                  </a:cubicBezTo>
                  <a:cubicBezTo>
                    <a:pt x="1265" y="3103"/>
                    <a:pt x="1265" y="3103"/>
                    <a:pt x="1265" y="3103"/>
                  </a:cubicBezTo>
                  <a:cubicBezTo>
                    <a:pt x="1259" y="3138"/>
                    <a:pt x="1283" y="3172"/>
                    <a:pt x="1318" y="3178"/>
                  </a:cubicBezTo>
                  <a:cubicBezTo>
                    <a:pt x="1322" y="3179"/>
                    <a:pt x="1325" y="3179"/>
                    <a:pt x="1328" y="3179"/>
                  </a:cubicBezTo>
                  <a:cubicBezTo>
                    <a:pt x="1330" y="3179"/>
                    <a:pt x="1332" y="3179"/>
                    <a:pt x="1334" y="3179"/>
                  </a:cubicBezTo>
                  <a:cubicBezTo>
                    <a:pt x="1366" y="3412"/>
                    <a:pt x="1366" y="3412"/>
                    <a:pt x="1366" y="3412"/>
                  </a:cubicBezTo>
                  <a:cubicBezTo>
                    <a:pt x="1422" y="3812"/>
                    <a:pt x="1422" y="3812"/>
                    <a:pt x="1422" y="3812"/>
                  </a:cubicBezTo>
                  <a:cubicBezTo>
                    <a:pt x="1415" y="3813"/>
                    <a:pt x="1409" y="3816"/>
                    <a:pt x="1403" y="3819"/>
                  </a:cubicBezTo>
                  <a:moveTo>
                    <a:pt x="3017" y="3027"/>
                  </a:moveTo>
                  <a:cubicBezTo>
                    <a:pt x="3040" y="3027"/>
                    <a:pt x="3060" y="3015"/>
                    <a:pt x="3072" y="2996"/>
                  </a:cubicBezTo>
                  <a:cubicBezTo>
                    <a:pt x="3467" y="3275"/>
                    <a:pt x="3467" y="3275"/>
                    <a:pt x="3467" y="3275"/>
                  </a:cubicBezTo>
                  <a:cubicBezTo>
                    <a:pt x="3586" y="3359"/>
                    <a:pt x="3586" y="3359"/>
                    <a:pt x="3586" y="3359"/>
                  </a:cubicBezTo>
                  <a:cubicBezTo>
                    <a:pt x="3582" y="3366"/>
                    <a:pt x="3579" y="3374"/>
                    <a:pt x="3577" y="3383"/>
                  </a:cubicBezTo>
                  <a:cubicBezTo>
                    <a:pt x="3576" y="3393"/>
                    <a:pt x="3577" y="3403"/>
                    <a:pt x="3579" y="3412"/>
                  </a:cubicBezTo>
                  <a:cubicBezTo>
                    <a:pt x="2951" y="3645"/>
                    <a:pt x="2951" y="3645"/>
                    <a:pt x="2951" y="3645"/>
                  </a:cubicBezTo>
                  <a:cubicBezTo>
                    <a:pt x="2315" y="3881"/>
                    <a:pt x="2315" y="3881"/>
                    <a:pt x="2315" y="3881"/>
                  </a:cubicBezTo>
                  <a:cubicBezTo>
                    <a:pt x="2311" y="3873"/>
                    <a:pt x="2305" y="3865"/>
                    <a:pt x="2299" y="3859"/>
                  </a:cubicBezTo>
                  <a:cubicBezTo>
                    <a:pt x="2430" y="3695"/>
                    <a:pt x="2430" y="3695"/>
                    <a:pt x="2430" y="3695"/>
                  </a:cubicBezTo>
                  <a:cubicBezTo>
                    <a:pt x="2976" y="3012"/>
                    <a:pt x="2976" y="3012"/>
                    <a:pt x="2976" y="3012"/>
                  </a:cubicBezTo>
                  <a:cubicBezTo>
                    <a:pt x="2984" y="3019"/>
                    <a:pt x="2994" y="3024"/>
                    <a:pt x="3006" y="3026"/>
                  </a:cubicBezTo>
                  <a:cubicBezTo>
                    <a:pt x="3009" y="3026"/>
                    <a:pt x="3013" y="3027"/>
                    <a:pt x="3017" y="3027"/>
                  </a:cubicBezTo>
                  <a:moveTo>
                    <a:pt x="1430" y="3810"/>
                  </a:moveTo>
                  <a:cubicBezTo>
                    <a:pt x="1385" y="3490"/>
                    <a:pt x="1385" y="3490"/>
                    <a:pt x="1385" y="3490"/>
                  </a:cubicBezTo>
                  <a:cubicBezTo>
                    <a:pt x="1342" y="3178"/>
                    <a:pt x="1342" y="3178"/>
                    <a:pt x="1342" y="3178"/>
                  </a:cubicBezTo>
                  <a:cubicBezTo>
                    <a:pt x="1368" y="3172"/>
                    <a:pt x="1389" y="3152"/>
                    <a:pt x="1394" y="3124"/>
                  </a:cubicBezTo>
                  <a:cubicBezTo>
                    <a:pt x="1395" y="3116"/>
                    <a:pt x="1395" y="3109"/>
                    <a:pt x="1394" y="3101"/>
                  </a:cubicBezTo>
                  <a:cubicBezTo>
                    <a:pt x="1574" y="3056"/>
                    <a:pt x="1574" y="3056"/>
                    <a:pt x="1574" y="3056"/>
                  </a:cubicBezTo>
                  <a:cubicBezTo>
                    <a:pt x="1847" y="2987"/>
                    <a:pt x="1847" y="2987"/>
                    <a:pt x="1847" y="2987"/>
                  </a:cubicBezTo>
                  <a:cubicBezTo>
                    <a:pt x="1851" y="3003"/>
                    <a:pt x="1861" y="3018"/>
                    <a:pt x="1875" y="3027"/>
                  </a:cubicBezTo>
                  <a:cubicBezTo>
                    <a:pt x="1662" y="3433"/>
                    <a:pt x="1662" y="3433"/>
                    <a:pt x="1662" y="3433"/>
                  </a:cubicBezTo>
                  <a:cubicBezTo>
                    <a:pt x="1461" y="3816"/>
                    <a:pt x="1461" y="3816"/>
                    <a:pt x="1461" y="3816"/>
                  </a:cubicBezTo>
                  <a:cubicBezTo>
                    <a:pt x="1456" y="3814"/>
                    <a:pt x="1451" y="3812"/>
                    <a:pt x="1446" y="3811"/>
                  </a:cubicBezTo>
                  <a:cubicBezTo>
                    <a:pt x="1442" y="3810"/>
                    <a:pt x="1439" y="3810"/>
                    <a:pt x="1436" y="3810"/>
                  </a:cubicBezTo>
                  <a:cubicBezTo>
                    <a:pt x="1434" y="3810"/>
                    <a:pt x="1432" y="3810"/>
                    <a:pt x="1430" y="3810"/>
                  </a:cubicBezTo>
                  <a:moveTo>
                    <a:pt x="2236" y="3845"/>
                  </a:moveTo>
                  <a:cubicBezTo>
                    <a:pt x="2136" y="3570"/>
                    <a:pt x="2136" y="3570"/>
                    <a:pt x="2136" y="3570"/>
                  </a:cubicBezTo>
                  <a:cubicBezTo>
                    <a:pt x="1939" y="3030"/>
                    <a:pt x="1939" y="3030"/>
                    <a:pt x="1939" y="3030"/>
                  </a:cubicBezTo>
                  <a:cubicBezTo>
                    <a:pt x="1958" y="3021"/>
                    <a:pt x="1972" y="3004"/>
                    <a:pt x="1975" y="2982"/>
                  </a:cubicBezTo>
                  <a:cubicBezTo>
                    <a:pt x="1976" y="2978"/>
                    <a:pt x="1976" y="2974"/>
                    <a:pt x="1976" y="2969"/>
                  </a:cubicBezTo>
                  <a:cubicBezTo>
                    <a:pt x="2951" y="2957"/>
                    <a:pt x="2951" y="2957"/>
                    <a:pt x="2951" y="2957"/>
                  </a:cubicBezTo>
                  <a:cubicBezTo>
                    <a:pt x="2950" y="2976"/>
                    <a:pt x="2957" y="2994"/>
                    <a:pt x="2969" y="3006"/>
                  </a:cubicBezTo>
                  <a:cubicBezTo>
                    <a:pt x="2423" y="3690"/>
                    <a:pt x="2423" y="3690"/>
                    <a:pt x="2423" y="3690"/>
                  </a:cubicBezTo>
                  <a:cubicBezTo>
                    <a:pt x="2292" y="3854"/>
                    <a:pt x="2292" y="3854"/>
                    <a:pt x="2292" y="3854"/>
                  </a:cubicBezTo>
                  <a:cubicBezTo>
                    <a:pt x="2284" y="3848"/>
                    <a:pt x="2275" y="3844"/>
                    <a:pt x="2266" y="3843"/>
                  </a:cubicBezTo>
                  <a:cubicBezTo>
                    <a:pt x="2262" y="3842"/>
                    <a:pt x="2259" y="3842"/>
                    <a:pt x="2255" y="3842"/>
                  </a:cubicBezTo>
                  <a:cubicBezTo>
                    <a:pt x="2249" y="3842"/>
                    <a:pt x="2242" y="3843"/>
                    <a:pt x="2236" y="3845"/>
                  </a:cubicBezTo>
                  <a:moveTo>
                    <a:pt x="1267" y="3094"/>
                  </a:moveTo>
                  <a:cubicBezTo>
                    <a:pt x="924" y="3012"/>
                    <a:pt x="924" y="3012"/>
                    <a:pt x="924" y="3012"/>
                  </a:cubicBezTo>
                  <a:cubicBezTo>
                    <a:pt x="925" y="3011"/>
                    <a:pt x="925" y="3011"/>
                    <a:pt x="925" y="3011"/>
                  </a:cubicBezTo>
                  <a:cubicBezTo>
                    <a:pt x="929" y="2985"/>
                    <a:pt x="917" y="2961"/>
                    <a:pt x="897" y="2947"/>
                  </a:cubicBezTo>
                  <a:cubicBezTo>
                    <a:pt x="998" y="2779"/>
                    <a:pt x="998" y="2779"/>
                    <a:pt x="998" y="2779"/>
                  </a:cubicBezTo>
                  <a:cubicBezTo>
                    <a:pt x="1088" y="2629"/>
                    <a:pt x="1088" y="2629"/>
                    <a:pt x="1088" y="2629"/>
                  </a:cubicBezTo>
                  <a:cubicBezTo>
                    <a:pt x="1091" y="2630"/>
                    <a:pt x="1093" y="2631"/>
                    <a:pt x="1097" y="2632"/>
                  </a:cubicBezTo>
                  <a:cubicBezTo>
                    <a:pt x="1099" y="2632"/>
                    <a:pt x="1101" y="2632"/>
                    <a:pt x="1103" y="2632"/>
                  </a:cubicBezTo>
                  <a:cubicBezTo>
                    <a:pt x="1106" y="2632"/>
                    <a:pt x="1108" y="2632"/>
                    <a:pt x="1111" y="2631"/>
                  </a:cubicBezTo>
                  <a:cubicBezTo>
                    <a:pt x="1288" y="3031"/>
                    <a:pt x="1288" y="3031"/>
                    <a:pt x="1288" y="3031"/>
                  </a:cubicBezTo>
                  <a:cubicBezTo>
                    <a:pt x="1299" y="3055"/>
                    <a:pt x="1299" y="3055"/>
                    <a:pt x="1299" y="3055"/>
                  </a:cubicBezTo>
                  <a:cubicBezTo>
                    <a:pt x="1284" y="3063"/>
                    <a:pt x="1272" y="3077"/>
                    <a:pt x="1267" y="3094"/>
                  </a:cubicBezTo>
                  <a:moveTo>
                    <a:pt x="1307" y="3052"/>
                  </a:moveTo>
                  <a:cubicBezTo>
                    <a:pt x="1119" y="2629"/>
                    <a:pt x="1119" y="2629"/>
                    <a:pt x="1119" y="2629"/>
                  </a:cubicBezTo>
                  <a:cubicBezTo>
                    <a:pt x="1125" y="2626"/>
                    <a:pt x="1129" y="2622"/>
                    <a:pt x="1133" y="2618"/>
                  </a:cubicBezTo>
                  <a:cubicBezTo>
                    <a:pt x="1852" y="2943"/>
                    <a:pt x="1852" y="2943"/>
                    <a:pt x="1852" y="2943"/>
                  </a:cubicBezTo>
                  <a:cubicBezTo>
                    <a:pt x="1849" y="2949"/>
                    <a:pt x="1847" y="2955"/>
                    <a:pt x="1846" y="2961"/>
                  </a:cubicBezTo>
                  <a:cubicBezTo>
                    <a:pt x="1845" y="2967"/>
                    <a:pt x="1845" y="2973"/>
                    <a:pt x="1846" y="2978"/>
                  </a:cubicBezTo>
                  <a:cubicBezTo>
                    <a:pt x="1391" y="3093"/>
                    <a:pt x="1391" y="3093"/>
                    <a:pt x="1391" y="3093"/>
                  </a:cubicBezTo>
                  <a:cubicBezTo>
                    <a:pt x="1384" y="3071"/>
                    <a:pt x="1365" y="3053"/>
                    <a:pt x="1340" y="3049"/>
                  </a:cubicBezTo>
                  <a:cubicBezTo>
                    <a:pt x="1336" y="3048"/>
                    <a:pt x="1333" y="3048"/>
                    <a:pt x="1330" y="3048"/>
                  </a:cubicBezTo>
                  <a:cubicBezTo>
                    <a:pt x="1322" y="3048"/>
                    <a:pt x="1314" y="3049"/>
                    <a:pt x="1307" y="3052"/>
                  </a:cubicBezTo>
                  <a:moveTo>
                    <a:pt x="3591" y="3353"/>
                  </a:moveTo>
                  <a:cubicBezTo>
                    <a:pt x="3473" y="3269"/>
                    <a:pt x="3473" y="3269"/>
                    <a:pt x="3473" y="3269"/>
                  </a:cubicBezTo>
                  <a:cubicBezTo>
                    <a:pt x="3076" y="2988"/>
                    <a:pt x="3076" y="2988"/>
                    <a:pt x="3076" y="2988"/>
                  </a:cubicBezTo>
                  <a:cubicBezTo>
                    <a:pt x="3078" y="2983"/>
                    <a:pt x="3080" y="2978"/>
                    <a:pt x="3081" y="2972"/>
                  </a:cubicBezTo>
                  <a:cubicBezTo>
                    <a:pt x="3085" y="2950"/>
                    <a:pt x="3077" y="2928"/>
                    <a:pt x="3062" y="2913"/>
                  </a:cubicBezTo>
                  <a:cubicBezTo>
                    <a:pt x="3424" y="2541"/>
                    <a:pt x="3424" y="2541"/>
                    <a:pt x="3424" y="2541"/>
                  </a:cubicBezTo>
                  <a:cubicBezTo>
                    <a:pt x="3433" y="2549"/>
                    <a:pt x="3443" y="2554"/>
                    <a:pt x="3456" y="2556"/>
                  </a:cubicBezTo>
                  <a:cubicBezTo>
                    <a:pt x="3459" y="2557"/>
                    <a:pt x="3463" y="2557"/>
                    <a:pt x="3466" y="2557"/>
                  </a:cubicBezTo>
                  <a:cubicBezTo>
                    <a:pt x="3467" y="2557"/>
                    <a:pt x="3468" y="2557"/>
                    <a:pt x="3470" y="2557"/>
                  </a:cubicBezTo>
                  <a:cubicBezTo>
                    <a:pt x="3620" y="3332"/>
                    <a:pt x="3620" y="3332"/>
                    <a:pt x="3620" y="3332"/>
                  </a:cubicBezTo>
                  <a:cubicBezTo>
                    <a:pt x="3609" y="3336"/>
                    <a:pt x="3599" y="3343"/>
                    <a:pt x="3591" y="3353"/>
                  </a:cubicBezTo>
                  <a:moveTo>
                    <a:pt x="890" y="2942"/>
                  </a:moveTo>
                  <a:cubicBezTo>
                    <a:pt x="884" y="2939"/>
                    <a:pt x="878" y="2937"/>
                    <a:pt x="871" y="2936"/>
                  </a:cubicBezTo>
                  <a:cubicBezTo>
                    <a:pt x="867" y="2935"/>
                    <a:pt x="863" y="2935"/>
                    <a:pt x="859" y="2935"/>
                  </a:cubicBezTo>
                  <a:cubicBezTo>
                    <a:pt x="830" y="2537"/>
                    <a:pt x="830" y="2537"/>
                    <a:pt x="830" y="2537"/>
                  </a:cubicBezTo>
                  <a:cubicBezTo>
                    <a:pt x="1065" y="2602"/>
                    <a:pt x="1065" y="2602"/>
                    <a:pt x="1065" y="2602"/>
                  </a:cubicBezTo>
                  <a:cubicBezTo>
                    <a:pt x="1067" y="2611"/>
                    <a:pt x="1073" y="2619"/>
                    <a:pt x="1080" y="2625"/>
                  </a:cubicBezTo>
                  <a:cubicBezTo>
                    <a:pt x="890" y="2942"/>
                    <a:pt x="890" y="2942"/>
                    <a:pt x="890" y="2942"/>
                  </a:cubicBezTo>
                  <a:moveTo>
                    <a:pt x="3634" y="3329"/>
                  </a:moveTo>
                  <a:cubicBezTo>
                    <a:pt x="3483" y="2555"/>
                    <a:pt x="3483" y="2555"/>
                    <a:pt x="3483" y="2555"/>
                  </a:cubicBezTo>
                  <a:cubicBezTo>
                    <a:pt x="3501" y="2550"/>
                    <a:pt x="3517" y="2538"/>
                    <a:pt x="3525" y="2520"/>
                  </a:cubicBezTo>
                  <a:cubicBezTo>
                    <a:pt x="4386" y="2857"/>
                    <a:pt x="4386" y="2857"/>
                    <a:pt x="4386" y="2857"/>
                  </a:cubicBezTo>
                  <a:cubicBezTo>
                    <a:pt x="4385" y="2860"/>
                    <a:pt x="4384" y="2863"/>
                    <a:pt x="4384" y="2865"/>
                  </a:cubicBezTo>
                  <a:cubicBezTo>
                    <a:pt x="4382" y="2879"/>
                    <a:pt x="4384" y="2893"/>
                    <a:pt x="4390" y="2905"/>
                  </a:cubicBezTo>
                  <a:cubicBezTo>
                    <a:pt x="3692" y="3352"/>
                    <a:pt x="3692" y="3352"/>
                    <a:pt x="3692" y="3352"/>
                  </a:cubicBezTo>
                  <a:cubicBezTo>
                    <a:pt x="3682" y="3340"/>
                    <a:pt x="3669" y="3332"/>
                    <a:pt x="3653" y="3329"/>
                  </a:cubicBezTo>
                  <a:cubicBezTo>
                    <a:pt x="3649" y="3328"/>
                    <a:pt x="3646" y="3328"/>
                    <a:pt x="3643" y="3328"/>
                  </a:cubicBezTo>
                  <a:cubicBezTo>
                    <a:pt x="3640" y="3328"/>
                    <a:pt x="3637" y="3328"/>
                    <a:pt x="3634" y="3329"/>
                  </a:cubicBezTo>
                  <a:moveTo>
                    <a:pt x="836" y="2940"/>
                  </a:moveTo>
                  <a:cubicBezTo>
                    <a:pt x="631" y="2528"/>
                    <a:pt x="631" y="2528"/>
                    <a:pt x="631" y="2528"/>
                  </a:cubicBezTo>
                  <a:cubicBezTo>
                    <a:pt x="649" y="2522"/>
                    <a:pt x="666" y="2510"/>
                    <a:pt x="676" y="2493"/>
                  </a:cubicBezTo>
                  <a:cubicBezTo>
                    <a:pt x="822" y="2534"/>
                    <a:pt x="822" y="2534"/>
                    <a:pt x="822" y="2534"/>
                  </a:cubicBezTo>
                  <a:cubicBezTo>
                    <a:pt x="851" y="2936"/>
                    <a:pt x="851" y="2936"/>
                    <a:pt x="851" y="2936"/>
                  </a:cubicBezTo>
                  <a:cubicBezTo>
                    <a:pt x="846" y="2936"/>
                    <a:pt x="841" y="2938"/>
                    <a:pt x="836" y="2940"/>
                  </a:cubicBezTo>
                  <a:moveTo>
                    <a:pt x="1978" y="2426"/>
                  </a:moveTo>
                  <a:cubicBezTo>
                    <a:pt x="2000" y="2426"/>
                    <a:pt x="2020" y="2414"/>
                    <a:pt x="2032" y="2396"/>
                  </a:cubicBezTo>
                  <a:cubicBezTo>
                    <a:pt x="2415" y="2614"/>
                    <a:pt x="2415" y="2614"/>
                    <a:pt x="2415" y="2614"/>
                  </a:cubicBezTo>
                  <a:cubicBezTo>
                    <a:pt x="2962" y="2925"/>
                    <a:pt x="2962" y="2925"/>
                    <a:pt x="2962" y="2925"/>
                  </a:cubicBezTo>
                  <a:cubicBezTo>
                    <a:pt x="2957" y="2932"/>
                    <a:pt x="2954" y="2940"/>
                    <a:pt x="2952" y="2949"/>
                  </a:cubicBezTo>
                  <a:cubicBezTo>
                    <a:pt x="1975" y="2961"/>
                    <a:pt x="1975" y="2961"/>
                    <a:pt x="1975" y="2961"/>
                  </a:cubicBezTo>
                  <a:cubicBezTo>
                    <a:pt x="1971" y="2934"/>
                    <a:pt x="1950" y="2912"/>
                    <a:pt x="1922" y="2907"/>
                  </a:cubicBezTo>
                  <a:cubicBezTo>
                    <a:pt x="1975" y="2425"/>
                    <a:pt x="1975" y="2425"/>
                    <a:pt x="1975" y="2425"/>
                  </a:cubicBezTo>
                  <a:cubicBezTo>
                    <a:pt x="1976" y="2426"/>
                    <a:pt x="1977" y="2426"/>
                    <a:pt x="1978" y="2426"/>
                  </a:cubicBezTo>
                  <a:moveTo>
                    <a:pt x="1856" y="2936"/>
                  </a:moveTo>
                  <a:cubicBezTo>
                    <a:pt x="1422" y="2740"/>
                    <a:pt x="1422" y="2740"/>
                    <a:pt x="1422" y="2740"/>
                  </a:cubicBezTo>
                  <a:cubicBezTo>
                    <a:pt x="1138" y="2611"/>
                    <a:pt x="1138" y="2611"/>
                    <a:pt x="1138" y="2611"/>
                  </a:cubicBezTo>
                  <a:cubicBezTo>
                    <a:pt x="1140" y="2607"/>
                    <a:pt x="1141" y="2603"/>
                    <a:pt x="1142" y="2599"/>
                  </a:cubicBezTo>
                  <a:cubicBezTo>
                    <a:pt x="1142" y="2597"/>
                    <a:pt x="1142" y="2594"/>
                    <a:pt x="1142" y="2592"/>
                  </a:cubicBezTo>
                  <a:cubicBezTo>
                    <a:pt x="1535" y="2485"/>
                    <a:pt x="1535" y="2485"/>
                    <a:pt x="1535" y="2485"/>
                  </a:cubicBezTo>
                  <a:cubicBezTo>
                    <a:pt x="1916" y="2381"/>
                    <a:pt x="1916" y="2381"/>
                    <a:pt x="1916" y="2381"/>
                  </a:cubicBezTo>
                  <a:cubicBezTo>
                    <a:pt x="1923" y="2403"/>
                    <a:pt x="1942" y="2421"/>
                    <a:pt x="1966" y="2425"/>
                  </a:cubicBezTo>
                  <a:cubicBezTo>
                    <a:pt x="1915" y="2902"/>
                    <a:pt x="1915" y="2902"/>
                    <a:pt x="1915" y="2902"/>
                  </a:cubicBezTo>
                  <a:cubicBezTo>
                    <a:pt x="1914" y="2906"/>
                    <a:pt x="1914" y="2906"/>
                    <a:pt x="1914" y="2906"/>
                  </a:cubicBezTo>
                  <a:cubicBezTo>
                    <a:pt x="1913" y="2906"/>
                    <a:pt x="1912" y="2906"/>
                    <a:pt x="1911" y="2906"/>
                  </a:cubicBezTo>
                  <a:cubicBezTo>
                    <a:pt x="1888" y="2906"/>
                    <a:pt x="1868" y="2918"/>
                    <a:pt x="1856" y="2936"/>
                  </a:cubicBezTo>
                  <a:moveTo>
                    <a:pt x="4389" y="2849"/>
                  </a:moveTo>
                  <a:cubicBezTo>
                    <a:pt x="3529" y="2512"/>
                    <a:pt x="3529" y="2512"/>
                    <a:pt x="3529" y="2512"/>
                  </a:cubicBezTo>
                  <a:cubicBezTo>
                    <a:pt x="3530" y="2509"/>
                    <a:pt x="3531" y="2506"/>
                    <a:pt x="3531" y="2502"/>
                  </a:cubicBezTo>
                  <a:cubicBezTo>
                    <a:pt x="3534" y="2487"/>
                    <a:pt x="3531" y="2472"/>
                    <a:pt x="3524" y="2460"/>
                  </a:cubicBezTo>
                  <a:cubicBezTo>
                    <a:pt x="4077" y="2106"/>
                    <a:pt x="4077" y="2106"/>
                    <a:pt x="4077" y="2106"/>
                  </a:cubicBezTo>
                  <a:cubicBezTo>
                    <a:pt x="4087" y="2119"/>
                    <a:pt x="4102" y="2129"/>
                    <a:pt x="4119" y="2132"/>
                  </a:cubicBezTo>
                  <a:cubicBezTo>
                    <a:pt x="4123" y="2132"/>
                    <a:pt x="4126" y="2132"/>
                    <a:pt x="4129" y="2132"/>
                  </a:cubicBezTo>
                  <a:cubicBezTo>
                    <a:pt x="4136" y="2132"/>
                    <a:pt x="4143" y="2131"/>
                    <a:pt x="4150" y="2129"/>
                  </a:cubicBezTo>
                  <a:cubicBezTo>
                    <a:pt x="4421" y="2817"/>
                    <a:pt x="4421" y="2817"/>
                    <a:pt x="4421" y="2817"/>
                  </a:cubicBezTo>
                  <a:cubicBezTo>
                    <a:pt x="4407" y="2823"/>
                    <a:pt x="4396" y="2834"/>
                    <a:pt x="4389" y="2849"/>
                  </a:cubicBezTo>
                  <a:moveTo>
                    <a:pt x="2999" y="2898"/>
                  </a:moveTo>
                  <a:cubicBezTo>
                    <a:pt x="2925" y="2727"/>
                    <a:pt x="2925" y="2727"/>
                    <a:pt x="2925" y="2727"/>
                  </a:cubicBezTo>
                  <a:cubicBezTo>
                    <a:pt x="2605" y="1988"/>
                    <a:pt x="2605" y="1988"/>
                    <a:pt x="2605" y="1988"/>
                  </a:cubicBezTo>
                  <a:cubicBezTo>
                    <a:pt x="2617" y="1984"/>
                    <a:pt x="2627" y="1977"/>
                    <a:pt x="2634" y="1968"/>
                  </a:cubicBezTo>
                  <a:cubicBezTo>
                    <a:pt x="3400" y="2454"/>
                    <a:pt x="3400" y="2454"/>
                    <a:pt x="3400" y="2454"/>
                  </a:cubicBezTo>
                  <a:cubicBezTo>
                    <a:pt x="3409" y="2460"/>
                    <a:pt x="3409" y="2460"/>
                    <a:pt x="3409" y="2460"/>
                  </a:cubicBezTo>
                  <a:cubicBezTo>
                    <a:pt x="3406" y="2467"/>
                    <a:pt x="3403" y="2473"/>
                    <a:pt x="3402" y="2481"/>
                  </a:cubicBezTo>
                  <a:cubicBezTo>
                    <a:pt x="3399" y="2501"/>
                    <a:pt x="3405" y="2521"/>
                    <a:pt x="3418" y="2536"/>
                  </a:cubicBezTo>
                  <a:cubicBezTo>
                    <a:pt x="3055" y="2908"/>
                    <a:pt x="3055" y="2908"/>
                    <a:pt x="3055" y="2908"/>
                  </a:cubicBezTo>
                  <a:cubicBezTo>
                    <a:pt x="3047" y="2903"/>
                    <a:pt x="3038" y="2898"/>
                    <a:pt x="3027" y="2897"/>
                  </a:cubicBezTo>
                  <a:cubicBezTo>
                    <a:pt x="3024" y="2896"/>
                    <a:pt x="3020" y="2896"/>
                    <a:pt x="3017" y="2896"/>
                  </a:cubicBezTo>
                  <a:cubicBezTo>
                    <a:pt x="3011" y="2896"/>
                    <a:pt x="3005" y="2897"/>
                    <a:pt x="2999" y="2898"/>
                  </a:cubicBezTo>
                  <a:moveTo>
                    <a:pt x="2967" y="2919"/>
                  </a:moveTo>
                  <a:cubicBezTo>
                    <a:pt x="2821" y="2835"/>
                    <a:pt x="2821" y="2835"/>
                    <a:pt x="2821" y="2835"/>
                  </a:cubicBezTo>
                  <a:cubicBezTo>
                    <a:pt x="2036" y="2389"/>
                    <a:pt x="2036" y="2389"/>
                    <a:pt x="2036" y="2389"/>
                  </a:cubicBezTo>
                  <a:cubicBezTo>
                    <a:pt x="2039" y="2383"/>
                    <a:pt x="2041" y="2377"/>
                    <a:pt x="2042" y="2371"/>
                  </a:cubicBezTo>
                  <a:cubicBezTo>
                    <a:pt x="2045" y="2354"/>
                    <a:pt x="2041" y="2338"/>
                    <a:pt x="2033" y="2325"/>
                  </a:cubicBezTo>
                  <a:cubicBezTo>
                    <a:pt x="2529" y="1961"/>
                    <a:pt x="2529" y="1961"/>
                    <a:pt x="2529" y="1961"/>
                  </a:cubicBezTo>
                  <a:cubicBezTo>
                    <a:pt x="2539" y="1976"/>
                    <a:pt x="2555" y="1988"/>
                    <a:pt x="2574" y="1991"/>
                  </a:cubicBezTo>
                  <a:cubicBezTo>
                    <a:pt x="2577" y="1991"/>
                    <a:pt x="2580" y="1992"/>
                    <a:pt x="2584" y="1992"/>
                  </a:cubicBezTo>
                  <a:cubicBezTo>
                    <a:pt x="2588" y="1992"/>
                    <a:pt x="2593" y="1991"/>
                    <a:pt x="2597" y="1990"/>
                  </a:cubicBezTo>
                  <a:cubicBezTo>
                    <a:pt x="2991" y="2901"/>
                    <a:pt x="2991" y="2901"/>
                    <a:pt x="2991" y="2901"/>
                  </a:cubicBezTo>
                  <a:cubicBezTo>
                    <a:pt x="2982" y="2905"/>
                    <a:pt x="2974" y="2911"/>
                    <a:pt x="2967" y="2919"/>
                  </a:cubicBezTo>
                  <a:moveTo>
                    <a:pt x="821" y="2524"/>
                  </a:moveTo>
                  <a:cubicBezTo>
                    <a:pt x="681" y="2485"/>
                    <a:pt x="681" y="2485"/>
                    <a:pt x="681" y="2485"/>
                  </a:cubicBezTo>
                  <a:cubicBezTo>
                    <a:pt x="684" y="2478"/>
                    <a:pt x="687" y="2470"/>
                    <a:pt x="689" y="2461"/>
                  </a:cubicBezTo>
                  <a:cubicBezTo>
                    <a:pt x="695" y="2421"/>
                    <a:pt x="672" y="2382"/>
                    <a:pt x="635" y="2368"/>
                  </a:cubicBezTo>
                  <a:cubicBezTo>
                    <a:pt x="770" y="1946"/>
                    <a:pt x="770" y="1946"/>
                    <a:pt x="770" y="1946"/>
                  </a:cubicBezTo>
                  <a:cubicBezTo>
                    <a:pt x="770" y="1947"/>
                    <a:pt x="771" y="1947"/>
                    <a:pt x="771" y="1947"/>
                  </a:cubicBezTo>
                  <a:cubicBezTo>
                    <a:pt x="774" y="1947"/>
                    <a:pt x="777" y="1947"/>
                    <a:pt x="779" y="1947"/>
                  </a:cubicBezTo>
                  <a:cubicBezTo>
                    <a:pt x="791" y="2101"/>
                    <a:pt x="791" y="2101"/>
                    <a:pt x="791" y="2101"/>
                  </a:cubicBezTo>
                  <a:cubicBezTo>
                    <a:pt x="821" y="2524"/>
                    <a:pt x="821" y="2524"/>
                    <a:pt x="821" y="2524"/>
                  </a:cubicBezTo>
                  <a:moveTo>
                    <a:pt x="1064" y="2592"/>
                  </a:moveTo>
                  <a:cubicBezTo>
                    <a:pt x="830" y="2527"/>
                    <a:pt x="830" y="2527"/>
                    <a:pt x="830" y="2527"/>
                  </a:cubicBezTo>
                  <a:cubicBezTo>
                    <a:pt x="800" y="2114"/>
                    <a:pt x="800" y="2114"/>
                    <a:pt x="800" y="2114"/>
                  </a:cubicBezTo>
                  <a:cubicBezTo>
                    <a:pt x="788" y="1947"/>
                    <a:pt x="788" y="1947"/>
                    <a:pt x="788" y="1947"/>
                  </a:cubicBezTo>
                  <a:cubicBezTo>
                    <a:pt x="793" y="1947"/>
                    <a:pt x="798" y="1946"/>
                    <a:pt x="802" y="1944"/>
                  </a:cubicBezTo>
                  <a:cubicBezTo>
                    <a:pt x="1080" y="2561"/>
                    <a:pt x="1080" y="2561"/>
                    <a:pt x="1080" y="2561"/>
                  </a:cubicBezTo>
                  <a:cubicBezTo>
                    <a:pt x="1072" y="2567"/>
                    <a:pt x="1066" y="2576"/>
                    <a:pt x="1064" y="2586"/>
                  </a:cubicBezTo>
                  <a:cubicBezTo>
                    <a:pt x="1064" y="2588"/>
                    <a:pt x="1064" y="2590"/>
                    <a:pt x="1064" y="2592"/>
                  </a:cubicBezTo>
                  <a:moveTo>
                    <a:pt x="4809" y="1946"/>
                  </a:moveTo>
                  <a:cubicBezTo>
                    <a:pt x="4753" y="1835"/>
                    <a:pt x="4753" y="1835"/>
                    <a:pt x="4753" y="1835"/>
                  </a:cubicBezTo>
                  <a:cubicBezTo>
                    <a:pt x="4919" y="1855"/>
                    <a:pt x="4919" y="1855"/>
                    <a:pt x="4919" y="1855"/>
                  </a:cubicBezTo>
                  <a:cubicBezTo>
                    <a:pt x="4917" y="1860"/>
                    <a:pt x="4916" y="1864"/>
                    <a:pt x="4915" y="1869"/>
                  </a:cubicBezTo>
                  <a:cubicBezTo>
                    <a:pt x="4912" y="1890"/>
                    <a:pt x="4917" y="1909"/>
                    <a:pt x="4926" y="1925"/>
                  </a:cubicBezTo>
                  <a:cubicBezTo>
                    <a:pt x="4809" y="1946"/>
                    <a:pt x="4809" y="1946"/>
                    <a:pt x="4809" y="1946"/>
                  </a:cubicBezTo>
                  <a:moveTo>
                    <a:pt x="3519" y="2453"/>
                  </a:moveTo>
                  <a:cubicBezTo>
                    <a:pt x="3516" y="2448"/>
                    <a:pt x="3512" y="2444"/>
                    <a:pt x="3507" y="2440"/>
                  </a:cubicBezTo>
                  <a:cubicBezTo>
                    <a:pt x="3951" y="1799"/>
                    <a:pt x="3951" y="1799"/>
                    <a:pt x="3951" y="1799"/>
                  </a:cubicBezTo>
                  <a:cubicBezTo>
                    <a:pt x="3957" y="1803"/>
                    <a:pt x="3965" y="1806"/>
                    <a:pt x="3972" y="1807"/>
                  </a:cubicBezTo>
                  <a:cubicBezTo>
                    <a:pt x="3976" y="1808"/>
                    <a:pt x="3980" y="1808"/>
                    <a:pt x="3983" y="1808"/>
                  </a:cubicBezTo>
                  <a:cubicBezTo>
                    <a:pt x="3992" y="1808"/>
                    <a:pt x="4001" y="1806"/>
                    <a:pt x="4009" y="1802"/>
                  </a:cubicBezTo>
                  <a:cubicBezTo>
                    <a:pt x="4100" y="2009"/>
                    <a:pt x="4100" y="2009"/>
                    <a:pt x="4100" y="2009"/>
                  </a:cubicBezTo>
                  <a:cubicBezTo>
                    <a:pt x="4082" y="2018"/>
                    <a:pt x="4069" y="2035"/>
                    <a:pt x="4065" y="2056"/>
                  </a:cubicBezTo>
                  <a:cubicBezTo>
                    <a:pt x="4063" y="2071"/>
                    <a:pt x="4066" y="2086"/>
                    <a:pt x="4073" y="2098"/>
                  </a:cubicBezTo>
                  <a:cubicBezTo>
                    <a:pt x="3764" y="2296"/>
                    <a:pt x="3764" y="2296"/>
                    <a:pt x="3764" y="2296"/>
                  </a:cubicBezTo>
                  <a:cubicBezTo>
                    <a:pt x="3519" y="2453"/>
                    <a:pt x="3519" y="2453"/>
                    <a:pt x="3519" y="2453"/>
                  </a:cubicBezTo>
                  <a:moveTo>
                    <a:pt x="3414" y="2453"/>
                  </a:moveTo>
                  <a:cubicBezTo>
                    <a:pt x="3402" y="2446"/>
                    <a:pt x="3402" y="2446"/>
                    <a:pt x="3402" y="2446"/>
                  </a:cubicBezTo>
                  <a:cubicBezTo>
                    <a:pt x="2640" y="1961"/>
                    <a:pt x="2640" y="1961"/>
                    <a:pt x="2640" y="1961"/>
                  </a:cubicBezTo>
                  <a:cubicBezTo>
                    <a:pt x="2644" y="1954"/>
                    <a:pt x="2648" y="1946"/>
                    <a:pt x="2649" y="1937"/>
                  </a:cubicBezTo>
                  <a:cubicBezTo>
                    <a:pt x="2650" y="1931"/>
                    <a:pt x="2650" y="1924"/>
                    <a:pt x="2649" y="1918"/>
                  </a:cubicBezTo>
                  <a:cubicBezTo>
                    <a:pt x="2947" y="1880"/>
                    <a:pt x="2947" y="1880"/>
                    <a:pt x="2947" y="1880"/>
                  </a:cubicBezTo>
                  <a:cubicBezTo>
                    <a:pt x="3919" y="1753"/>
                    <a:pt x="3919" y="1753"/>
                    <a:pt x="3919" y="1753"/>
                  </a:cubicBezTo>
                  <a:cubicBezTo>
                    <a:pt x="3922" y="1770"/>
                    <a:pt x="3931" y="1785"/>
                    <a:pt x="3944" y="1795"/>
                  </a:cubicBezTo>
                  <a:cubicBezTo>
                    <a:pt x="3500" y="2436"/>
                    <a:pt x="3500" y="2436"/>
                    <a:pt x="3500" y="2436"/>
                  </a:cubicBezTo>
                  <a:cubicBezTo>
                    <a:pt x="3493" y="2431"/>
                    <a:pt x="3486" y="2428"/>
                    <a:pt x="3477" y="2427"/>
                  </a:cubicBezTo>
                  <a:cubicBezTo>
                    <a:pt x="3474" y="2426"/>
                    <a:pt x="3470" y="2426"/>
                    <a:pt x="3467" y="2426"/>
                  </a:cubicBezTo>
                  <a:cubicBezTo>
                    <a:pt x="3445" y="2426"/>
                    <a:pt x="3426" y="2437"/>
                    <a:pt x="3414" y="2453"/>
                  </a:cubicBezTo>
                  <a:moveTo>
                    <a:pt x="4108" y="2006"/>
                  </a:moveTo>
                  <a:cubicBezTo>
                    <a:pt x="4018" y="1802"/>
                    <a:pt x="4018" y="1802"/>
                    <a:pt x="4018" y="1802"/>
                  </a:cubicBezTo>
                  <a:cubicBezTo>
                    <a:pt x="4017" y="1798"/>
                    <a:pt x="4017" y="1798"/>
                    <a:pt x="4017" y="1798"/>
                  </a:cubicBezTo>
                  <a:cubicBezTo>
                    <a:pt x="4033" y="1789"/>
                    <a:pt x="4044" y="1773"/>
                    <a:pt x="4048" y="1753"/>
                  </a:cubicBezTo>
                  <a:cubicBezTo>
                    <a:pt x="4048" y="1753"/>
                    <a:pt x="4048" y="1752"/>
                    <a:pt x="4048" y="1752"/>
                  </a:cubicBezTo>
                  <a:cubicBezTo>
                    <a:pt x="4742" y="1834"/>
                    <a:pt x="4742" y="1834"/>
                    <a:pt x="4742" y="1834"/>
                  </a:cubicBezTo>
                  <a:cubicBezTo>
                    <a:pt x="4799" y="1947"/>
                    <a:pt x="4799" y="1947"/>
                    <a:pt x="4799" y="1947"/>
                  </a:cubicBezTo>
                  <a:cubicBezTo>
                    <a:pt x="4574" y="1986"/>
                    <a:pt x="4574" y="1986"/>
                    <a:pt x="4574" y="1986"/>
                  </a:cubicBezTo>
                  <a:cubicBezTo>
                    <a:pt x="4577" y="1980"/>
                    <a:pt x="4580" y="1973"/>
                    <a:pt x="4581" y="1965"/>
                  </a:cubicBezTo>
                  <a:cubicBezTo>
                    <a:pt x="4589" y="1919"/>
                    <a:pt x="4557" y="1875"/>
                    <a:pt x="4511" y="1867"/>
                  </a:cubicBezTo>
                  <a:cubicBezTo>
                    <a:pt x="4506" y="1867"/>
                    <a:pt x="4502" y="1866"/>
                    <a:pt x="4497" y="1866"/>
                  </a:cubicBezTo>
                  <a:cubicBezTo>
                    <a:pt x="4456" y="1866"/>
                    <a:pt x="4420" y="1896"/>
                    <a:pt x="4413" y="1937"/>
                  </a:cubicBezTo>
                  <a:cubicBezTo>
                    <a:pt x="4409" y="1965"/>
                    <a:pt x="4418" y="1991"/>
                    <a:pt x="4436" y="2010"/>
                  </a:cubicBezTo>
                  <a:cubicBezTo>
                    <a:pt x="4194" y="2052"/>
                    <a:pt x="4194" y="2052"/>
                    <a:pt x="4194" y="2052"/>
                  </a:cubicBezTo>
                  <a:cubicBezTo>
                    <a:pt x="4188" y="2027"/>
                    <a:pt x="4168" y="2007"/>
                    <a:pt x="4141" y="2002"/>
                  </a:cubicBezTo>
                  <a:cubicBezTo>
                    <a:pt x="4137" y="2002"/>
                    <a:pt x="4134" y="2001"/>
                    <a:pt x="4131" y="2001"/>
                  </a:cubicBezTo>
                  <a:cubicBezTo>
                    <a:pt x="4123" y="2001"/>
                    <a:pt x="4115" y="2003"/>
                    <a:pt x="4108" y="2006"/>
                  </a:cubicBezTo>
                  <a:moveTo>
                    <a:pt x="549" y="2383"/>
                  </a:moveTo>
                  <a:cubicBezTo>
                    <a:pt x="376" y="2204"/>
                    <a:pt x="376" y="2204"/>
                    <a:pt x="376" y="2204"/>
                  </a:cubicBezTo>
                  <a:cubicBezTo>
                    <a:pt x="454" y="1736"/>
                    <a:pt x="454" y="1736"/>
                    <a:pt x="454" y="1736"/>
                  </a:cubicBezTo>
                  <a:cubicBezTo>
                    <a:pt x="463" y="1739"/>
                    <a:pt x="474" y="1741"/>
                    <a:pt x="484" y="1741"/>
                  </a:cubicBezTo>
                  <a:cubicBezTo>
                    <a:pt x="487" y="1741"/>
                    <a:pt x="490" y="1741"/>
                    <a:pt x="493" y="1741"/>
                  </a:cubicBezTo>
                  <a:cubicBezTo>
                    <a:pt x="587" y="2364"/>
                    <a:pt x="587" y="2364"/>
                    <a:pt x="587" y="2364"/>
                  </a:cubicBezTo>
                  <a:cubicBezTo>
                    <a:pt x="573" y="2367"/>
                    <a:pt x="560" y="2374"/>
                    <a:pt x="549" y="2383"/>
                  </a:cubicBezTo>
                  <a:moveTo>
                    <a:pt x="597" y="2363"/>
                  </a:moveTo>
                  <a:cubicBezTo>
                    <a:pt x="502" y="1739"/>
                    <a:pt x="502" y="1739"/>
                    <a:pt x="502" y="1739"/>
                  </a:cubicBezTo>
                  <a:cubicBezTo>
                    <a:pt x="514" y="1737"/>
                    <a:pt x="525" y="1732"/>
                    <a:pt x="536" y="1725"/>
                  </a:cubicBezTo>
                  <a:cubicBezTo>
                    <a:pt x="542" y="1720"/>
                    <a:pt x="547" y="1715"/>
                    <a:pt x="551" y="1710"/>
                  </a:cubicBezTo>
                  <a:cubicBezTo>
                    <a:pt x="727" y="1847"/>
                    <a:pt x="727" y="1847"/>
                    <a:pt x="727" y="1847"/>
                  </a:cubicBezTo>
                  <a:cubicBezTo>
                    <a:pt x="726" y="1849"/>
                    <a:pt x="724" y="1851"/>
                    <a:pt x="723" y="1854"/>
                  </a:cubicBezTo>
                  <a:cubicBezTo>
                    <a:pt x="720" y="1862"/>
                    <a:pt x="720" y="1862"/>
                    <a:pt x="720" y="1862"/>
                  </a:cubicBezTo>
                  <a:cubicBezTo>
                    <a:pt x="719" y="1865"/>
                    <a:pt x="718" y="1868"/>
                    <a:pt x="717" y="1871"/>
                  </a:cubicBezTo>
                  <a:cubicBezTo>
                    <a:pt x="716" y="1880"/>
                    <a:pt x="716" y="1888"/>
                    <a:pt x="718" y="1896"/>
                  </a:cubicBezTo>
                  <a:cubicBezTo>
                    <a:pt x="721" y="1904"/>
                    <a:pt x="721" y="1904"/>
                    <a:pt x="721" y="1904"/>
                  </a:cubicBezTo>
                  <a:cubicBezTo>
                    <a:pt x="727" y="1923"/>
                    <a:pt x="742" y="1937"/>
                    <a:pt x="761" y="1944"/>
                  </a:cubicBezTo>
                  <a:cubicBezTo>
                    <a:pt x="626" y="2365"/>
                    <a:pt x="626" y="2365"/>
                    <a:pt x="626" y="2365"/>
                  </a:cubicBezTo>
                  <a:cubicBezTo>
                    <a:pt x="624" y="2365"/>
                    <a:pt x="621" y="2364"/>
                    <a:pt x="619" y="2363"/>
                  </a:cubicBezTo>
                  <a:cubicBezTo>
                    <a:pt x="615" y="2363"/>
                    <a:pt x="611" y="2363"/>
                    <a:pt x="607" y="2363"/>
                  </a:cubicBezTo>
                  <a:cubicBezTo>
                    <a:pt x="603" y="2363"/>
                    <a:pt x="600" y="2363"/>
                    <a:pt x="597" y="2363"/>
                  </a:cubicBezTo>
                  <a:moveTo>
                    <a:pt x="1214" y="1635"/>
                  </a:moveTo>
                  <a:cubicBezTo>
                    <a:pt x="1230" y="1635"/>
                    <a:pt x="1245" y="1630"/>
                    <a:pt x="1256" y="1620"/>
                  </a:cubicBezTo>
                  <a:cubicBezTo>
                    <a:pt x="1929" y="2316"/>
                    <a:pt x="1929" y="2316"/>
                    <a:pt x="1929" y="2316"/>
                  </a:cubicBezTo>
                  <a:cubicBezTo>
                    <a:pt x="1921" y="2325"/>
                    <a:pt x="1915" y="2337"/>
                    <a:pt x="1913" y="2350"/>
                  </a:cubicBezTo>
                  <a:cubicBezTo>
                    <a:pt x="1912" y="2358"/>
                    <a:pt x="1912" y="2366"/>
                    <a:pt x="1914" y="2373"/>
                  </a:cubicBezTo>
                  <a:cubicBezTo>
                    <a:pt x="1141" y="2583"/>
                    <a:pt x="1141" y="2583"/>
                    <a:pt x="1141" y="2583"/>
                  </a:cubicBezTo>
                  <a:cubicBezTo>
                    <a:pt x="1137" y="2569"/>
                    <a:pt x="1126" y="2557"/>
                    <a:pt x="1110" y="2554"/>
                  </a:cubicBezTo>
                  <a:cubicBezTo>
                    <a:pt x="1211" y="1635"/>
                    <a:pt x="1211" y="1635"/>
                    <a:pt x="1211" y="1635"/>
                  </a:cubicBezTo>
                  <a:cubicBezTo>
                    <a:pt x="1212" y="1635"/>
                    <a:pt x="1213" y="1635"/>
                    <a:pt x="1214" y="1635"/>
                  </a:cubicBezTo>
                  <a:moveTo>
                    <a:pt x="1087" y="2557"/>
                  </a:moveTo>
                  <a:cubicBezTo>
                    <a:pt x="810" y="1941"/>
                    <a:pt x="810" y="1941"/>
                    <a:pt x="810" y="1941"/>
                  </a:cubicBezTo>
                  <a:cubicBezTo>
                    <a:pt x="829" y="1932"/>
                    <a:pt x="843" y="1915"/>
                    <a:pt x="847" y="1893"/>
                  </a:cubicBezTo>
                  <a:cubicBezTo>
                    <a:pt x="849" y="1876"/>
                    <a:pt x="845" y="1859"/>
                    <a:pt x="836" y="1846"/>
                  </a:cubicBezTo>
                  <a:cubicBezTo>
                    <a:pt x="1163" y="1611"/>
                    <a:pt x="1163" y="1611"/>
                    <a:pt x="1163" y="1611"/>
                  </a:cubicBezTo>
                  <a:cubicBezTo>
                    <a:pt x="1173" y="1623"/>
                    <a:pt x="1187" y="1632"/>
                    <a:pt x="1203" y="1635"/>
                  </a:cubicBezTo>
                  <a:cubicBezTo>
                    <a:pt x="1102" y="2554"/>
                    <a:pt x="1102" y="2554"/>
                    <a:pt x="1102" y="2554"/>
                  </a:cubicBezTo>
                  <a:cubicBezTo>
                    <a:pt x="1097" y="2554"/>
                    <a:pt x="1092" y="2555"/>
                    <a:pt x="1087" y="2557"/>
                  </a:cubicBezTo>
                  <a:moveTo>
                    <a:pt x="1978" y="2295"/>
                  </a:moveTo>
                  <a:cubicBezTo>
                    <a:pt x="1936" y="1533"/>
                    <a:pt x="1936" y="1533"/>
                    <a:pt x="1936" y="1533"/>
                  </a:cubicBezTo>
                  <a:cubicBezTo>
                    <a:pt x="1953" y="1531"/>
                    <a:pt x="1969" y="1522"/>
                    <a:pt x="1979" y="1509"/>
                  </a:cubicBezTo>
                  <a:cubicBezTo>
                    <a:pt x="2526" y="1896"/>
                    <a:pt x="2526" y="1896"/>
                    <a:pt x="2526" y="1896"/>
                  </a:cubicBezTo>
                  <a:cubicBezTo>
                    <a:pt x="2523" y="1902"/>
                    <a:pt x="2521" y="1908"/>
                    <a:pt x="2520" y="1915"/>
                  </a:cubicBezTo>
                  <a:cubicBezTo>
                    <a:pt x="2517" y="1929"/>
                    <a:pt x="2520" y="1942"/>
                    <a:pt x="2525" y="1954"/>
                  </a:cubicBezTo>
                  <a:cubicBezTo>
                    <a:pt x="2267" y="2143"/>
                    <a:pt x="2267" y="2143"/>
                    <a:pt x="2267" y="2143"/>
                  </a:cubicBezTo>
                  <a:cubicBezTo>
                    <a:pt x="2028" y="2318"/>
                    <a:pt x="2028" y="2318"/>
                    <a:pt x="2028" y="2318"/>
                  </a:cubicBezTo>
                  <a:cubicBezTo>
                    <a:pt x="2018" y="2307"/>
                    <a:pt x="2004" y="2298"/>
                    <a:pt x="1988" y="2296"/>
                  </a:cubicBezTo>
                  <a:cubicBezTo>
                    <a:pt x="1985" y="2295"/>
                    <a:pt x="1982" y="2295"/>
                    <a:pt x="1978" y="2295"/>
                  </a:cubicBezTo>
                  <a:cubicBezTo>
                    <a:pt x="1978" y="2295"/>
                    <a:pt x="1978" y="2295"/>
                    <a:pt x="1978" y="2295"/>
                  </a:cubicBezTo>
                  <a:moveTo>
                    <a:pt x="4738" y="1825"/>
                  </a:moveTo>
                  <a:cubicBezTo>
                    <a:pt x="4048" y="1744"/>
                    <a:pt x="4048" y="1744"/>
                    <a:pt x="4048" y="1744"/>
                  </a:cubicBezTo>
                  <a:cubicBezTo>
                    <a:pt x="4049" y="1735"/>
                    <a:pt x="4047" y="1726"/>
                    <a:pt x="4044" y="1718"/>
                  </a:cubicBezTo>
                  <a:cubicBezTo>
                    <a:pt x="4568" y="1484"/>
                    <a:pt x="4568" y="1484"/>
                    <a:pt x="4568" y="1484"/>
                  </a:cubicBezTo>
                  <a:cubicBezTo>
                    <a:pt x="4738" y="1825"/>
                    <a:pt x="4738" y="1825"/>
                    <a:pt x="4738" y="1825"/>
                  </a:cubicBezTo>
                  <a:moveTo>
                    <a:pt x="1935" y="2311"/>
                  </a:moveTo>
                  <a:cubicBezTo>
                    <a:pt x="1262" y="1614"/>
                    <a:pt x="1262" y="1614"/>
                    <a:pt x="1262" y="1614"/>
                  </a:cubicBezTo>
                  <a:cubicBezTo>
                    <a:pt x="1271" y="1605"/>
                    <a:pt x="1277" y="1594"/>
                    <a:pt x="1279" y="1581"/>
                  </a:cubicBezTo>
                  <a:cubicBezTo>
                    <a:pt x="1280" y="1575"/>
                    <a:pt x="1280" y="1570"/>
                    <a:pt x="1279" y="1565"/>
                  </a:cubicBezTo>
                  <a:cubicBezTo>
                    <a:pt x="1779" y="1493"/>
                    <a:pt x="1779" y="1493"/>
                    <a:pt x="1779" y="1493"/>
                  </a:cubicBezTo>
                  <a:cubicBezTo>
                    <a:pt x="1864" y="1481"/>
                    <a:pt x="1864" y="1481"/>
                    <a:pt x="1864" y="1481"/>
                  </a:cubicBezTo>
                  <a:cubicBezTo>
                    <a:pt x="1870" y="1507"/>
                    <a:pt x="1890" y="1528"/>
                    <a:pt x="1918" y="1533"/>
                  </a:cubicBezTo>
                  <a:cubicBezTo>
                    <a:pt x="1921" y="1533"/>
                    <a:pt x="1925" y="1533"/>
                    <a:pt x="1928" y="1533"/>
                  </a:cubicBezTo>
                  <a:cubicBezTo>
                    <a:pt x="1958" y="2081"/>
                    <a:pt x="1958" y="2081"/>
                    <a:pt x="1958" y="2081"/>
                  </a:cubicBezTo>
                  <a:cubicBezTo>
                    <a:pt x="1970" y="2295"/>
                    <a:pt x="1970" y="2295"/>
                    <a:pt x="1970" y="2295"/>
                  </a:cubicBezTo>
                  <a:cubicBezTo>
                    <a:pt x="1957" y="2297"/>
                    <a:pt x="1945" y="2302"/>
                    <a:pt x="1935" y="2311"/>
                  </a:cubicBezTo>
                  <a:moveTo>
                    <a:pt x="4962" y="1808"/>
                  </a:moveTo>
                  <a:cubicBezTo>
                    <a:pt x="4770" y="1438"/>
                    <a:pt x="4770" y="1438"/>
                    <a:pt x="4770" y="1438"/>
                  </a:cubicBezTo>
                  <a:cubicBezTo>
                    <a:pt x="4771" y="1437"/>
                    <a:pt x="4771" y="1437"/>
                    <a:pt x="4772" y="1437"/>
                  </a:cubicBezTo>
                  <a:cubicBezTo>
                    <a:pt x="5218" y="1914"/>
                    <a:pt x="5218" y="1914"/>
                    <a:pt x="5218" y="1914"/>
                  </a:cubicBezTo>
                  <a:cubicBezTo>
                    <a:pt x="5204" y="1928"/>
                    <a:pt x="5194" y="1946"/>
                    <a:pt x="5191" y="1966"/>
                  </a:cubicBezTo>
                  <a:cubicBezTo>
                    <a:pt x="5184" y="2008"/>
                    <a:pt x="5205" y="2048"/>
                    <a:pt x="5239" y="2068"/>
                  </a:cubicBezTo>
                  <a:cubicBezTo>
                    <a:pt x="5136" y="2269"/>
                    <a:pt x="5136" y="2269"/>
                    <a:pt x="5136" y="2269"/>
                  </a:cubicBezTo>
                  <a:cubicBezTo>
                    <a:pt x="5139" y="2270"/>
                    <a:pt x="5142" y="2271"/>
                    <a:pt x="5145" y="2272"/>
                  </a:cubicBezTo>
                  <a:cubicBezTo>
                    <a:pt x="5248" y="2072"/>
                    <a:pt x="5248" y="2072"/>
                    <a:pt x="5248" y="2072"/>
                  </a:cubicBezTo>
                  <a:cubicBezTo>
                    <a:pt x="5254" y="2075"/>
                    <a:pt x="5261" y="2078"/>
                    <a:pt x="5268" y="2079"/>
                  </a:cubicBezTo>
                  <a:cubicBezTo>
                    <a:pt x="5226" y="2330"/>
                    <a:pt x="5226" y="2330"/>
                    <a:pt x="5226" y="2330"/>
                  </a:cubicBezTo>
                  <a:cubicBezTo>
                    <a:pt x="5229" y="2332"/>
                    <a:pt x="5231" y="2335"/>
                    <a:pt x="5234" y="2338"/>
                  </a:cubicBezTo>
                  <a:cubicBezTo>
                    <a:pt x="5277" y="2081"/>
                    <a:pt x="5277" y="2081"/>
                    <a:pt x="5277" y="2081"/>
                  </a:cubicBezTo>
                  <a:cubicBezTo>
                    <a:pt x="5281" y="2081"/>
                    <a:pt x="5285" y="2082"/>
                    <a:pt x="5289" y="2082"/>
                  </a:cubicBezTo>
                  <a:cubicBezTo>
                    <a:pt x="5290" y="2082"/>
                    <a:pt x="5292" y="2082"/>
                    <a:pt x="5294" y="2082"/>
                  </a:cubicBezTo>
                  <a:cubicBezTo>
                    <a:pt x="5291" y="2453"/>
                    <a:pt x="5291" y="2453"/>
                    <a:pt x="5291" y="2453"/>
                  </a:cubicBezTo>
                  <a:cubicBezTo>
                    <a:pt x="5298" y="2488"/>
                    <a:pt x="5298" y="2525"/>
                    <a:pt x="5290" y="2560"/>
                  </a:cubicBezTo>
                  <a:cubicBezTo>
                    <a:pt x="5282" y="3583"/>
                    <a:pt x="5282" y="3583"/>
                    <a:pt x="5282" y="3583"/>
                  </a:cubicBezTo>
                  <a:cubicBezTo>
                    <a:pt x="5268" y="3583"/>
                    <a:pt x="5255" y="3587"/>
                    <a:pt x="5243" y="3592"/>
                  </a:cubicBezTo>
                  <a:cubicBezTo>
                    <a:pt x="5116" y="3350"/>
                    <a:pt x="5116" y="3350"/>
                    <a:pt x="5116" y="3350"/>
                  </a:cubicBezTo>
                  <a:cubicBezTo>
                    <a:pt x="5137" y="3337"/>
                    <a:pt x="5153" y="3317"/>
                    <a:pt x="5157" y="3291"/>
                  </a:cubicBezTo>
                  <a:cubicBezTo>
                    <a:pt x="5163" y="3257"/>
                    <a:pt x="5147" y="3223"/>
                    <a:pt x="5119" y="3206"/>
                  </a:cubicBezTo>
                  <a:cubicBezTo>
                    <a:pt x="5126" y="3197"/>
                    <a:pt x="5126" y="3197"/>
                    <a:pt x="5126" y="3197"/>
                  </a:cubicBezTo>
                  <a:cubicBezTo>
                    <a:pt x="5126" y="3196"/>
                    <a:pt x="5127" y="3195"/>
                    <a:pt x="5127" y="3194"/>
                  </a:cubicBezTo>
                  <a:cubicBezTo>
                    <a:pt x="5128" y="3189"/>
                    <a:pt x="5128" y="3185"/>
                    <a:pt x="5129" y="3181"/>
                  </a:cubicBezTo>
                  <a:cubicBezTo>
                    <a:pt x="5112" y="3202"/>
                    <a:pt x="5112" y="3202"/>
                    <a:pt x="5112" y="3202"/>
                  </a:cubicBezTo>
                  <a:cubicBezTo>
                    <a:pt x="5105" y="3199"/>
                    <a:pt x="5099" y="3196"/>
                    <a:pt x="5092" y="3194"/>
                  </a:cubicBezTo>
                  <a:cubicBezTo>
                    <a:pt x="5170" y="2724"/>
                    <a:pt x="5170" y="2724"/>
                    <a:pt x="5170" y="2724"/>
                  </a:cubicBezTo>
                  <a:cubicBezTo>
                    <a:pt x="5166" y="2726"/>
                    <a:pt x="5163" y="2728"/>
                    <a:pt x="5160" y="2730"/>
                  </a:cubicBezTo>
                  <a:cubicBezTo>
                    <a:pt x="5082" y="3193"/>
                    <a:pt x="5082" y="3193"/>
                    <a:pt x="5082" y="3193"/>
                  </a:cubicBezTo>
                  <a:cubicBezTo>
                    <a:pt x="5080" y="3193"/>
                    <a:pt x="5077" y="3192"/>
                    <a:pt x="5074" y="3192"/>
                  </a:cubicBezTo>
                  <a:cubicBezTo>
                    <a:pt x="5072" y="2756"/>
                    <a:pt x="5072" y="2756"/>
                    <a:pt x="5072" y="2756"/>
                  </a:cubicBezTo>
                  <a:cubicBezTo>
                    <a:pt x="5069" y="2757"/>
                    <a:pt x="5067" y="2757"/>
                    <a:pt x="5064" y="2757"/>
                  </a:cubicBezTo>
                  <a:cubicBezTo>
                    <a:pt x="5066" y="3193"/>
                    <a:pt x="5066" y="3193"/>
                    <a:pt x="5066" y="3193"/>
                  </a:cubicBezTo>
                  <a:cubicBezTo>
                    <a:pt x="5045" y="3194"/>
                    <a:pt x="5026" y="3203"/>
                    <a:pt x="5012" y="3218"/>
                  </a:cubicBezTo>
                  <a:cubicBezTo>
                    <a:pt x="4941" y="3174"/>
                    <a:pt x="4941" y="3174"/>
                    <a:pt x="4941" y="3174"/>
                  </a:cubicBezTo>
                  <a:cubicBezTo>
                    <a:pt x="5010" y="2756"/>
                    <a:pt x="5010" y="2756"/>
                    <a:pt x="5010" y="2756"/>
                  </a:cubicBezTo>
                  <a:cubicBezTo>
                    <a:pt x="5007" y="2756"/>
                    <a:pt x="5004" y="2755"/>
                    <a:pt x="5001" y="2755"/>
                  </a:cubicBezTo>
                  <a:cubicBezTo>
                    <a:pt x="4932" y="3169"/>
                    <a:pt x="4932" y="3169"/>
                    <a:pt x="4932" y="3169"/>
                  </a:cubicBezTo>
                  <a:cubicBezTo>
                    <a:pt x="4867" y="3129"/>
                    <a:pt x="4867" y="3129"/>
                    <a:pt x="4867" y="3129"/>
                  </a:cubicBezTo>
                  <a:cubicBezTo>
                    <a:pt x="4883" y="3116"/>
                    <a:pt x="4895" y="3098"/>
                    <a:pt x="4899" y="3076"/>
                  </a:cubicBezTo>
                  <a:cubicBezTo>
                    <a:pt x="4907" y="3029"/>
                    <a:pt x="4875" y="2986"/>
                    <a:pt x="4829" y="2978"/>
                  </a:cubicBezTo>
                  <a:cubicBezTo>
                    <a:pt x="4824" y="2977"/>
                    <a:pt x="4820" y="2977"/>
                    <a:pt x="4815" y="2977"/>
                  </a:cubicBezTo>
                  <a:cubicBezTo>
                    <a:pt x="4775" y="2977"/>
                    <a:pt x="4740" y="3005"/>
                    <a:pt x="4732" y="3046"/>
                  </a:cubicBezTo>
                  <a:cubicBezTo>
                    <a:pt x="4581" y="2953"/>
                    <a:pt x="4581" y="2953"/>
                    <a:pt x="4581" y="2953"/>
                  </a:cubicBezTo>
                  <a:cubicBezTo>
                    <a:pt x="4506" y="2907"/>
                    <a:pt x="4506" y="2907"/>
                    <a:pt x="4506" y="2907"/>
                  </a:cubicBezTo>
                  <a:cubicBezTo>
                    <a:pt x="4509" y="2901"/>
                    <a:pt x="4512" y="2894"/>
                    <a:pt x="4513" y="2887"/>
                  </a:cubicBezTo>
                  <a:cubicBezTo>
                    <a:pt x="4516" y="2873"/>
                    <a:pt x="4513" y="2859"/>
                    <a:pt x="4507" y="2847"/>
                  </a:cubicBezTo>
                  <a:cubicBezTo>
                    <a:pt x="4758" y="2699"/>
                    <a:pt x="4758" y="2699"/>
                    <a:pt x="4758" y="2699"/>
                  </a:cubicBezTo>
                  <a:cubicBezTo>
                    <a:pt x="4837" y="2653"/>
                    <a:pt x="4837" y="2653"/>
                    <a:pt x="4837" y="2653"/>
                  </a:cubicBezTo>
                  <a:cubicBezTo>
                    <a:pt x="4835" y="2651"/>
                    <a:pt x="4833" y="2649"/>
                    <a:pt x="4832" y="2647"/>
                  </a:cubicBezTo>
                  <a:cubicBezTo>
                    <a:pt x="4503" y="2840"/>
                    <a:pt x="4503" y="2840"/>
                    <a:pt x="4503" y="2840"/>
                  </a:cubicBezTo>
                  <a:cubicBezTo>
                    <a:pt x="4493" y="2825"/>
                    <a:pt x="4478" y="2815"/>
                    <a:pt x="4459" y="2811"/>
                  </a:cubicBezTo>
                  <a:cubicBezTo>
                    <a:pt x="4456" y="2811"/>
                    <a:pt x="4453" y="2811"/>
                    <a:pt x="4449" y="2811"/>
                  </a:cubicBezTo>
                  <a:cubicBezTo>
                    <a:pt x="4442" y="2811"/>
                    <a:pt x="4435" y="2812"/>
                    <a:pt x="4428" y="2814"/>
                  </a:cubicBezTo>
                  <a:cubicBezTo>
                    <a:pt x="4158" y="2126"/>
                    <a:pt x="4158" y="2126"/>
                    <a:pt x="4158" y="2126"/>
                  </a:cubicBezTo>
                  <a:cubicBezTo>
                    <a:pt x="4170" y="2120"/>
                    <a:pt x="4180" y="2111"/>
                    <a:pt x="4187" y="2099"/>
                  </a:cubicBezTo>
                  <a:cubicBezTo>
                    <a:pt x="4812" y="2397"/>
                    <a:pt x="4812" y="2397"/>
                    <a:pt x="4812" y="2397"/>
                  </a:cubicBezTo>
                  <a:cubicBezTo>
                    <a:pt x="4814" y="2394"/>
                    <a:pt x="4815" y="2392"/>
                    <a:pt x="4816" y="2389"/>
                  </a:cubicBezTo>
                  <a:cubicBezTo>
                    <a:pt x="4755" y="2360"/>
                    <a:pt x="4755" y="2360"/>
                    <a:pt x="4755" y="2360"/>
                  </a:cubicBezTo>
                  <a:cubicBezTo>
                    <a:pt x="4191" y="2091"/>
                    <a:pt x="4191" y="2091"/>
                    <a:pt x="4191" y="2091"/>
                  </a:cubicBezTo>
                  <a:cubicBezTo>
                    <a:pt x="4192" y="2087"/>
                    <a:pt x="4194" y="2082"/>
                    <a:pt x="4195" y="2078"/>
                  </a:cubicBezTo>
                  <a:cubicBezTo>
                    <a:pt x="4196" y="2072"/>
                    <a:pt x="4195" y="2066"/>
                    <a:pt x="4195" y="2060"/>
                  </a:cubicBezTo>
                  <a:cubicBezTo>
                    <a:pt x="4443" y="2017"/>
                    <a:pt x="4443" y="2017"/>
                    <a:pt x="4443" y="2017"/>
                  </a:cubicBezTo>
                  <a:cubicBezTo>
                    <a:pt x="4455" y="2026"/>
                    <a:pt x="4468" y="2033"/>
                    <a:pt x="4483" y="2035"/>
                  </a:cubicBezTo>
                  <a:cubicBezTo>
                    <a:pt x="4488" y="2036"/>
                    <a:pt x="4492" y="2036"/>
                    <a:pt x="4497" y="2036"/>
                  </a:cubicBezTo>
                  <a:cubicBezTo>
                    <a:pt x="4527" y="2036"/>
                    <a:pt x="4555" y="2020"/>
                    <a:pt x="4570" y="1995"/>
                  </a:cubicBezTo>
                  <a:cubicBezTo>
                    <a:pt x="4803" y="1955"/>
                    <a:pt x="4803" y="1955"/>
                    <a:pt x="4803" y="1955"/>
                  </a:cubicBezTo>
                  <a:cubicBezTo>
                    <a:pt x="4958" y="2265"/>
                    <a:pt x="4958" y="2265"/>
                    <a:pt x="4958" y="2265"/>
                  </a:cubicBezTo>
                  <a:cubicBezTo>
                    <a:pt x="4961" y="2264"/>
                    <a:pt x="4964" y="2263"/>
                    <a:pt x="4967" y="2262"/>
                  </a:cubicBezTo>
                  <a:cubicBezTo>
                    <a:pt x="4812" y="1953"/>
                    <a:pt x="4812" y="1953"/>
                    <a:pt x="4812" y="1953"/>
                  </a:cubicBezTo>
                  <a:cubicBezTo>
                    <a:pt x="4931" y="1933"/>
                    <a:pt x="4931" y="1933"/>
                    <a:pt x="4931" y="1933"/>
                  </a:cubicBezTo>
                  <a:cubicBezTo>
                    <a:pt x="4944" y="1949"/>
                    <a:pt x="4961" y="1960"/>
                    <a:pt x="4983" y="1964"/>
                  </a:cubicBezTo>
                  <a:cubicBezTo>
                    <a:pt x="4987" y="1964"/>
                    <a:pt x="4991" y="1965"/>
                    <a:pt x="4995" y="1965"/>
                  </a:cubicBezTo>
                  <a:cubicBezTo>
                    <a:pt x="4997" y="1965"/>
                    <a:pt x="4999" y="1965"/>
                    <a:pt x="5001" y="1965"/>
                  </a:cubicBezTo>
                  <a:cubicBezTo>
                    <a:pt x="5035" y="2251"/>
                    <a:pt x="5035" y="2251"/>
                    <a:pt x="5035" y="2251"/>
                  </a:cubicBezTo>
                  <a:cubicBezTo>
                    <a:pt x="5037" y="2251"/>
                    <a:pt x="5040" y="2251"/>
                    <a:pt x="5042" y="2251"/>
                  </a:cubicBezTo>
                  <a:cubicBezTo>
                    <a:pt x="5043" y="2251"/>
                    <a:pt x="5043" y="2251"/>
                    <a:pt x="5044" y="2251"/>
                  </a:cubicBezTo>
                  <a:cubicBezTo>
                    <a:pt x="5010" y="1963"/>
                    <a:pt x="5010" y="1963"/>
                    <a:pt x="5010" y="1963"/>
                  </a:cubicBezTo>
                  <a:cubicBezTo>
                    <a:pt x="5044" y="1957"/>
                    <a:pt x="5071" y="1931"/>
                    <a:pt x="5077" y="1896"/>
                  </a:cubicBezTo>
                  <a:cubicBezTo>
                    <a:pt x="5085" y="1852"/>
                    <a:pt x="5054" y="1809"/>
                    <a:pt x="5010" y="1802"/>
                  </a:cubicBezTo>
                  <a:cubicBezTo>
                    <a:pt x="5005" y="1801"/>
                    <a:pt x="5001" y="1801"/>
                    <a:pt x="4996" y="1801"/>
                  </a:cubicBezTo>
                  <a:cubicBezTo>
                    <a:pt x="4984" y="1801"/>
                    <a:pt x="4973" y="1803"/>
                    <a:pt x="4962" y="1808"/>
                  </a:cubicBezTo>
                  <a:moveTo>
                    <a:pt x="4923" y="1847"/>
                  </a:moveTo>
                  <a:cubicBezTo>
                    <a:pt x="4749" y="1826"/>
                    <a:pt x="4749" y="1826"/>
                    <a:pt x="4749" y="1826"/>
                  </a:cubicBezTo>
                  <a:cubicBezTo>
                    <a:pt x="4576" y="1481"/>
                    <a:pt x="4576" y="1481"/>
                    <a:pt x="4576" y="1481"/>
                  </a:cubicBezTo>
                  <a:cubicBezTo>
                    <a:pt x="4707" y="1422"/>
                    <a:pt x="4707" y="1422"/>
                    <a:pt x="4707" y="1422"/>
                  </a:cubicBezTo>
                  <a:cubicBezTo>
                    <a:pt x="4713" y="1434"/>
                    <a:pt x="4724" y="1442"/>
                    <a:pt x="4738" y="1445"/>
                  </a:cubicBezTo>
                  <a:cubicBezTo>
                    <a:pt x="4740" y="1445"/>
                    <a:pt x="4743" y="1445"/>
                    <a:pt x="4745" y="1445"/>
                  </a:cubicBezTo>
                  <a:cubicBezTo>
                    <a:pt x="4751" y="1445"/>
                    <a:pt x="4757" y="1444"/>
                    <a:pt x="4762" y="1442"/>
                  </a:cubicBezTo>
                  <a:cubicBezTo>
                    <a:pt x="4954" y="1813"/>
                    <a:pt x="4954" y="1813"/>
                    <a:pt x="4954" y="1813"/>
                  </a:cubicBezTo>
                  <a:cubicBezTo>
                    <a:pt x="4941" y="1821"/>
                    <a:pt x="4930" y="1832"/>
                    <a:pt x="4923" y="1847"/>
                  </a:cubicBezTo>
                  <a:moveTo>
                    <a:pt x="2531" y="1889"/>
                  </a:moveTo>
                  <a:cubicBezTo>
                    <a:pt x="1984" y="1502"/>
                    <a:pt x="1984" y="1502"/>
                    <a:pt x="1984" y="1502"/>
                  </a:cubicBezTo>
                  <a:cubicBezTo>
                    <a:pt x="1989" y="1495"/>
                    <a:pt x="1992" y="1487"/>
                    <a:pt x="1993" y="1479"/>
                  </a:cubicBezTo>
                  <a:cubicBezTo>
                    <a:pt x="1995" y="1470"/>
                    <a:pt x="1994" y="1461"/>
                    <a:pt x="1992" y="1453"/>
                  </a:cubicBezTo>
                  <a:cubicBezTo>
                    <a:pt x="2702" y="1233"/>
                    <a:pt x="2702" y="1233"/>
                    <a:pt x="2702" y="1233"/>
                  </a:cubicBezTo>
                  <a:cubicBezTo>
                    <a:pt x="2712" y="1248"/>
                    <a:pt x="2726" y="1258"/>
                    <a:pt x="2744" y="1262"/>
                  </a:cubicBezTo>
                  <a:cubicBezTo>
                    <a:pt x="2719" y="1355"/>
                    <a:pt x="2719" y="1355"/>
                    <a:pt x="2719" y="1355"/>
                  </a:cubicBezTo>
                  <a:cubicBezTo>
                    <a:pt x="2586" y="1861"/>
                    <a:pt x="2586" y="1861"/>
                    <a:pt x="2586" y="1861"/>
                  </a:cubicBezTo>
                  <a:cubicBezTo>
                    <a:pt x="2585" y="1861"/>
                    <a:pt x="2585" y="1861"/>
                    <a:pt x="2584" y="1861"/>
                  </a:cubicBezTo>
                  <a:cubicBezTo>
                    <a:pt x="2562" y="1861"/>
                    <a:pt x="2543" y="1872"/>
                    <a:pt x="2531" y="1889"/>
                  </a:cubicBezTo>
                  <a:moveTo>
                    <a:pt x="733" y="1839"/>
                  </a:moveTo>
                  <a:cubicBezTo>
                    <a:pt x="557" y="1703"/>
                    <a:pt x="557" y="1703"/>
                    <a:pt x="557" y="1703"/>
                  </a:cubicBezTo>
                  <a:cubicBezTo>
                    <a:pt x="578" y="1673"/>
                    <a:pt x="579" y="1632"/>
                    <a:pt x="557" y="1600"/>
                  </a:cubicBezTo>
                  <a:cubicBezTo>
                    <a:pt x="556" y="1599"/>
                    <a:pt x="555" y="1598"/>
                    <a:pt x="554" y="1597"/>
                  </a:cubicBezTo>
                  <a:cubicBezTo>
                    <a:pt x="947" y="1210"/>
                    <a:pt x="947" y="1210"/>
                    <a:pt x="947" y="1210"/>
                  </a:cubicBezTo>
                  <a:cubicBezTo>
                    <a:pt x="796" y="1818"/>
                    <a:pt x="796" y="1818"/>
                    <a:pt x="796" y="1818"/>
                  </a:cubicBezTo>
                  <a:cubicBezTo>
                    <a:pt x="795" y="1818"/>
                    <a:pt x="794" y="1818"/>
                    <a:pt x="793" y="1817"/>
                  </a:cubicBezTo>
                  <a:cubicBezTo>
                    <a:pt x="789" y="1817"/>
                    <a:pt x="786" y="1817"/>
                    <a:pt x="782" y="1817"/>
                  </a:cubicBezTo>
                  <a:cubicBezTo>
                    <a:pt x="773" y="1817"/>
                    <a:pt x="763" y="1819"/>
                    <a:pt x="755" y="1822"/>
                  </a:cubicBezTo>
                  <a:cubicBezTo>
                    <a:pt x="748" y="1826"/>
                    <a:pt x="748" y="1826"/>
                    <a:pt x="748" y="1826"/>
                  </a:cubicBezTo>
                  <a:cubicBezTo>
                    <a:pt x="742" y="1830"/>
                    <a:pt x="737" y="1834"/>
                    <a:pt x="733" y="1839"/>
                  </a:cubicBezTo>
                  <a:moveTo>
                    <a:pt x="4355" y="1163"/>
                  </a:moveTo>
                  <a:cubicBezTo>
                    <a:pt x="4371" y="1163"/>
                    <a:pt x="4387" y="1159"/>
                    <a:pt x="4401" y="1150"/>
                  </a:cubicBezTo>
                  <a:cubicBezTo>
                    <a:pt x="4564" y="1477"/>
                    <a:pt x="4564" y="1477"/>
                    <a:pt x="4564" y="1477"/>
                  </a:cubicBezTo>
                  <a:cubicBezTo>
                    <a:pt x="4040" y="1711"/>
                    <a:pt x="4040" y="1711"/>
                    <a:pt x="4040" y="1711"/>
                  </a:cubicBezTo>
                  <a:cubicBezTo>
                    <a:pt x="4036" y="1704"/>
                    <a:pt x="4031" y="1697"/>
                    <a:pt x="4025" y="1692"/>
                  </a:cubicBezTo>
                  <a:cubicBezTo>
                    <a:pt x="4316" y="1154"/>
                    <a:pt x="4316" y="1154"/>
                    <a:pt x="4316" y="1154"/>
                  </a:cubicBezTo>
                  <a:cubicBezTo>
                    <a:pt x="4329" y="1160"/>
                    <a:pt x="4342" y="1163"/>
                    <a:pt x="4355" y="1163"/>
                  </a:cubicBezTo>
                  <a:moveTo>
                    <a:pt x="831" y="1839"/>
                  </a:moveTo>
                  <a:cubicBezTo>
                    <a:pt x="824" y="1831"/>
                    <a:pt x="815" y="1825"/>
                    <a:pt x="805" y="1821"/>
                  </a:cubicBezTo>
                  <a:cubicBezTo>
                    <a:pt x="960" y="1198"/>
                    <a:pt x="960" y="1198"/>
                    <a:pt x="960" y="1198"/>
                  </a:cubicBezTo>
                  <a:cubicBezTo>
                    <a:pt x="1036" y="1122"/>
                    <a:pt x="1036" y="1122"/>
                    <a:pt x="1036" y="1122"/>
                  </a:cubicBezTo>
                  <a:cubicBezTo>
                    <a:pt x="1187" y="1511"/>
                    <a:pt x="1187" y="1511"/>
                    <a:pt x="1187" y="1511"/>
                  </a:cubicBezTo>
                  <a:cubicBezTo>
                    <a:pt x="1176" y="1515"/>
                    <a:pt x="1168" y="1523"/>
                    <a:pt x="1161" y="1532"/>
                  </a:cubicBezTo>
                  <a:cubicBezTo>
                    <a:pt x="1157" y="1539"/>
                    <a:pt x="1157" y="1539"/>
                    <a:pt x="1157" y="1539"/>
                  </a:cubicBezTo>
                  <a:cubicBezTo>
                    <a:pt x="1153" y="1545"/>
                    <a:pt x="1151" y="1552"/>
                    <a:pt x="1149" y="1559"/>
                  </a:cubicBezTo>
                  <a:cubicBezTo>
                    <a:pt x="1147" y="1576"/>
                    <a:pt x="1151" y="1592"/>
                    <a:pt x="1159" y="1605"/>
                  </a:cubicBezTo>
                  <a:cubicBezTo>
                    <a:pt x="831" y="1839"/>
                    <a:pt x="831" y="1839"/>
                    <a:pt x="831" y="1839"/>
                  </a:cubicBezTo>
                  <a:moveTo>
                    <a:pt x="4573" y="1473"/>
                  </a:moveTo>
                  <a:cubicBezTo>
                    <a:pt x="4409" y="1145"/>
                    <a:pt x="4409" y="1145"/>
                    <a:pt x="4409" y="1145"/>
                  </a:cubicBezTo>
                  <a:cubicBezTo>
                    <a:pt x="4419" y="1138"/>
                    <a:pt x="4427" y="1128"/>
                    <a:pt x="4433" y="1118"/>
                  </a:cubicBezTo>
                  <a:cubicBezTo>
                    <a:pt x="4709" y="1375"/>
                    <a:pt x="4709" y="1375"/>
                    <a:pt x="4709" y="1375"/>
                  </a:cubicBezTo>
                  <a:cubicBezTo>
                    <a:pt x="4705" y="1380"/>
                    <a:pt x="4702" y="1386"/>
                    <a:pt x="4701" y="1393"/>
                  </a:cubicBezTo>
                  <a:cubicBezTo>
                    <a:pt x="4700" y="1401"/>
                    <a:pt x="4701" y="1408"/>
                    <a:pt x="4703" y="1415"/>
                  </a:cubicBezTo>
                  <a:cubicBezTo>
                    <a:pt x="4573" y="1473"/>
                    <a:pt x="4573" y="1473"/>
                    <a:pt x="4573" y="1473"/>
                  </a:cubicBezTo>
                  <a:moveTo>
                    <a:pt x="4642" y="1300"/>
                  </a:moveTo>
                  <a:cubicBezTo>
                    <a:pt x="4437" y="1109"/>
                    <a:pt x="4437" y="1109"/>
                    <a:pt x="4437" y="1109"/>
                  </a:cubicBezTo>
                  <a:cubicBezTo>
                    <a:pt x="4439" y="1103"/>
                    <a:pt x="4441" y="1097"/>
                    <a:pt x="4443" y="1091"/>
                  </a:cubicBezTo>
                  <a:cubicBezTo>
                    <a:pt x="4642" y="1300"/>
                    <a:pt x="4642" y="1300"/>
                    <a:pt x="4642" y="1300"/>
                  </a:cubicBezTo>
                  <a:moveTo>
                    <a:pt x="964" y="1181"/>
                  </a:moveTo>
                  <a:cubicBezTo>
                    <a:pt x="996" y="1050"/>
                    <a:pt x="996" y="1050"/>
                    <a:pt x="996" y="1050"/>
                  </a:cubicBezTo>
                  <a:cubicBezTo>
                    <a:pt x="997" y="1050"/>
                    <a:pt x="998" y="1050"/>
                    <a:pt x="998" y="1050"/>
                  </a:cubicBezTo>
                  <a:cubicBezTo>
                    <a:pt x="1002" y="1051"/>
                    <a:pt x="1005" y="1051"/>
                    <a:pt x="1009" y="1051"/>
                  </a:cubicBezTo>
                  <a:cubicBezTo>
                    <a:pt x="1022" y="1087"/>
                    <a:pt x="1022" y="1087"/>
                    <a:pt x="1022" y="1087"/>
                  </a:cubicBezTo>
                  <a:cubicBezTo>
                    <a:pt x="1033" y="1113"/>
                    <a:pt x="1033" y="1113"/>
                    <a:pt x="1033" y="1113"/>
                  </a:cubicBezTo>
                  <a:cubicBezTo>
                    <a:pt x="964" y="1181"/>
                    <a:pt x="964" y="1181"/>
                    <a:pt x="964" y="1181"/>
                  </a:cubicBezTo>
                  <a:moveTo>
                    <a:pt x="1194" y="1508"/>
                  </a:moveTo>
                  <a:cubicBezTo>
                    <a:pt x="1043" y="1116"/>
                    <a:pt x="1043" y="1116"/>
                    <a:pt x="1043" y="1116"/>
                  </a:cubicBezTo>
                  <a:cubicBezTo>
                    <a:pt x="1145" y="1015"/>
                    <a:pt x="1145" y="1015"/>
                    <a:pt x="1145" y="1015"/>
                  </a:cubicBezTo>
                  <a:cubicBezTo>
                    <a:pt x="1870" y="1439"/>
                    <a:pt x="1870" y="1439"/>
                    <a:pt x="1870" y="1439"/>
                  </a:cubicBezTo>
                  <a:cubicBezTo>
                    <a:pt x="1867" y="1444"/>
                    <a:pt x="1865" y="1451"/>
                    <a:pt x="1864" y="1457"/>
                  </a:cubicBezTo>
                  <a:cubicBezTo>
                    <a:pt x="1863" y="1463"/>
                    <a:pt x="1863" y="1468"/>
                    <a:pt x="1863" y="1473"/>
                  </a:cubicBezTo>
                  <a:cubicBezTo>
                    <a:pt x="1773" y="1486"/>
                    <a:pt x="1773" y="1486"/>
                    <a:pt x="1773" y="1486"/>
                  </a:cubicBezTo>
                  <a:cubicBezTo>
                    <a:pt x="1278" y="1557"/>
                    <a:pt x="1278" y="1557"/>
                    <a:pt x="1278" y="1557"/>
                  </a:cubicBezTo>
                  <a:cubicBezTo>
                    <a:pt x="1273" y="1531"/>
                    <a:pt x="1252" y="1510"/>
                    <a:pt x="1225" y="1505"/>
                  </a:cubicBezTo>
                  <a:cubicBezTo>
                    <a:pt x="1222" y="1505"/>
                    <a:pt x="1218" y="1504"/>
                    <a:pt x="1215" y="1504"/>
                  </a:cubicBezTo>
                  <a:cubicBezTo>
                    <a:pt x="1208" y="1504"/>
                    <a:pt x="1201" y="1506"/>
                    <a:pt x="1194" y="1508"/>
                  </a:cubicBezTo>
                  <a:moveTo>
                    <a:pt x="1039" y="1107"/>
                  </a:moveTo>
                  <a:cubicBezTo>
                    <a:pt x="1031" y="1087"/>
                    <a:pt x="1031" y="1087"/>
                    <a:pt x="1031" y="1087"/>
                  </a:cubicBezTo>
                  <a:cubicBezTo>
                    <a:pt x="1018" y="1051"/>
                    <a:pt x="1018" y="1051"/>
                    <a:pt x="1018" y="1051"/>
                  </a:cubicBezTo>
                  <a:cubicBezTo>
                    <a:pt x="1054" y="1049"/>
                    <a:pt x="1086" y="1023"/>
                    <a:pt x="1095" y="985"/>
                  </a:cubicBezTo>
                  <a:cubicBezTo>
                    <a:pt x="1137" y="1010"/>
                    <a:pt x="1137" y="1010"/>
                    <a:pt x="1137" y="1010"/>
                  </a:cubicBezTo>
                  <a:cubicBezTo>
                    <a:pt x="1039" y="1107"/>
                    <a:pt x="1039" y="1107"/>
                    <a:pt x="1039" y="1107"/>
                  </a:cubicBezTo>
                  <a:moveTo>
                    <a:pt x="4312" y="996"/>
                  </a:moveTo>
                  <a:cubicBezTo>
                    <a:pt x="4242" y="881"/>
                    <a:pt x="4242" y="881"/>
                    <a:pt x="4242" y="881"/>
                  </a:cubicBezTo>
                  <a:cubicBezTo>
                    <a:pt x="4343" y="986"/>
                    <a:pt x="4343" y="986"/>
                    <a:pt x="4343" y="986"/>
                  </a:cubicBezTo>
                  <a:cubicBezTo>
                    <a:pt x="4332" y="987"/>
                    <a:pt x="4322" y="991"/>
                    <a:pt x="4312" y="996"/>
                  </a:cubicBezTo>
                  <a:moveTo>
                    <a:pt x="4274" y="1037"/>
                  </a:moveTo>
                  <a:cubicBezTo>
                    <a:pt x="4071" y="931"/>
                    <a:pt x="4071" y="931"/>
                    <a:pt x="4071" y="931"/>
                  </a:cubicBezTo>
                  <a:cubicBezTo>
                    <a:pt x="4189" y="874"/>
                    <a:pt x="4189" y="874"/>
                    <a:pt x="4189" y="874"/>
                  </a:cubicBezTo>
                  <a:cubicBezTo>
                    <a:pt x="4194" y="880"/>
                    <a:pt x="4201" y="884"/>
                    <a:pt x="4210" y="885"/>
                  </a:cubicBezTo>
                  <a:cubicBezTo>
                    <a:pt x="4212" y="886"/>
                    <a:pt x="4214" y="886"/>
                    <a:pt x="4216" y="886"/>
                  </a:cubicBezTo>
                  <a:cubicBezTo>
                    <a:pt x="4222" y="886"/>
                    <a:pt x="4228" y="885"/>
                    <a:pt x="4233" y="882"/>
                  </a:cubicBezTo>
                  <a:cubicBezTo>
                    <a:pt x="4304" y="1001"/>
                    <a:pt x="4304" y="1001"/>
                    <a:pt x="4304" y="1001"/>
                  </a:cubicBezTo>
                  <a:cubicBezTo>
                    <a:pt x="4304" y="1001"/>
                    <a:pt x="4304" y="1001"/>
                    <a:pt x="4303" y="1001"/>
                  </a:cubicBezTo>
                  <a:cubicBezTo>
                    <a:pt x="4290" y="1011"/>
                    <a:pt x="4281" y="1023"/>
                    <a:pt x="4274" y="1037"/>
                  </a:cubicBezTo>
                  <a:moveTo>
                    <a:pt x="2702" y="1165"/>
                  </a:moveTo>
                  <a:cubicBezTo>
                    <a:pt x="2586" y="1087"/>
                    <a:pt x="2586" y="1087"/>
                    <a:pt x="2586" y="1087"/>
                  </a:cubicBezTo>
                  <a:cubicBezTo>
                    <a:pt x="2151" y="793"/>
                    <a:pt x="2151" y="793"/>
                    <a:pt x="2151" y="793"/>
                  </a:cubicBezTo>
                  <a:cubicBezTo>
                    <a:pt x="2329" y="841"/>
                    <a:pt x="2329" y="841"/>
                    <a:pt x="2329" y="841"/>
                  </a:cubicBezTo>
                  <a:cubicBezTo>
                    <a:pt x="2329" y="842"/>
                    <a:pt x="2328" y="843"/>
                    <a:pt x="2328" y="844"/>
                  </a:cubicBezTo>
                  <a:cubicBezTo>
                    <a:pt x="2320" y="890"/>
                    <a:pt x="2351" y="934"/>
                    <a:pt x="2398" y="942"/>
                  </a:cubicBezTo>
                  <a:cubicBezTo>
                    <a:pt x="2402" y="943"/>
                    <a:pt x="2407" y="943"/>
                    <a:pt x="2412" y="943"/>
                  </a:cubicBezTo>
                  <a:cubicBezTo>
                    <a:pt x="2453" y="943"/>
                    <a:pt x="2489" y="914"/>
                    <a:pt x="2496" y="872"/>
                  </a:cubicBezTo>
                  <a:cubicBezTo>
                    <a:pt x="2497" y="862"/>
                    <a:pt x="2497" y="851"/>
                    <a:pt x="2495" y="842"/>
                  </a:cubicBezTo>
                  <a:cubicBezTo>
                    <a:pt x="2500" y="840"/>
                    <a:pt x="2500" y="840"/>
                    <a:pt x="2500" y="840"/>
                  </a:cubicBezTo>
                  <a:cubicBezTo>
                    <a:pt x="2798" y="962"/>
                    <a:pt x="2798" y="962"/>
                    <a:pt x="2798" y="962"/>
                  </a:cubicBezTo>
                  <a:cubicBezTo>
                    <a:pt x="2797" y="965"/>
                    <a:pt x="2796" y="967"/>
                    <a:pt x="2796" y="969"/>
                  </a:cubicBezTo>
                  <a:cubicBezTo>
                    <a:pt x="2791" y="997"/>
                    <a:pt x="2807" y="1023"/>
                    <a:pt x="2832" y="1032"/>
                  </a:cubicBezTo>
                  <a:cubicBezTo>
                    <a:pt x="2787" y="1140"/>
                    <a:pt x="2787" y="1140"/>
                    <a:pt x="2787" y="1140"/>
                  </a:cubicBezTo>
                  <a:cubicBezTo>
                    <a:pt x="2781" y="1137"/>
                    <a:pt x="2775" y="1135"/>
                    <a:pt x="2769" y="1134"/>
                  </a:cubicBezTo>
                  <a:cubicBezTo>
                    <a:pt x="2765" y="1133"/>
                    <a:pt x="2761" y="1133"/>
                    <a:pt x="2758" y="1133"/>
                  </a:cubicBezTo>
                  <a:cubicBezTo>
                    <a:pt x="2734" y="1133"/>
                    <a:pt x="2713" y="1146"/>
                    <a:pt x="2702" y="1165"/>
                  </a:cubicBezTo>
                  <a:moveTo>
                    <a:pt x="4309" y="727"/>
                  </a:moveTo>
                  <a:cubicBezTo>
                    <a:pt x="4325" y="727"/>
                    <a:pt x="4341" y="722"/>
                    <a:pt x="4355" y="715"/>
                  </a:cubicBezTo>
                  <a:cubicBezTo>
                    <a:pt x="4734" y="1357"/>
                    <a:pt x="4734" y="1357"/>
                    <a:pt x="4734" y="1357"/>
                  </a:cubicBezTo>
                  <a:cubicBezTo>
                    <a:pt x="4728" y="1359"/>
                    <a:pt x="4722" y="1362"/>
                    <a:pt x="4718" y="1366"/>
                  </a:cubicBezTo>
                  <a:cubicBezTo>
                    <a:pt x="4444" y="1078"/>
                    <a:pt x="4444" y="1078"/>
                    <a:pt x="4444" y="1078"/>
                  </a:cubicBezTo>
                  <a:cubicBezTo>
                    <a:pt x="4445" y="1059"/>
                    <a:pt x="4440" y="1039"/>
                    <a:pt x="4428" y="1022"/>
                  </a:cubicBezTo>
                  <a:cubicBezTo>
                    <a:pt x="4410" y="998"/>
                    <a:pt x="4383" y="985"/>
                    <a:pt x="4355" y="985"/>
                  </a:cubicBezTo>
                  <a:cubicBezTo>
                    <a:pt x="4355" y="985"/>
                    <a:pt x="4355" y="985"/>
                    <a:pt x="4355" y="985"/>
                  </a:cubicBezTo>
                  <a:cubicBezTo>
                    <a:pt x="4247" y="871"/>
                    <a:pt x="4247" y="871"/>
                    <a:pt x="4247" y="871"/>
                  </a:cubicBezTo>
                  <a:cubicBezTo>
                    <a:pt x="4251" y="866"/>
                    <a:pt x="4254" y="860"/>
                    <a:pt x="4255" y="853"/>
                  </a:cubicBezTo>
                  <a:cubicBezTo>
                    <a:pt x="4258" y="835"/>
                    <a:pt x="4249" y="819"/>
                    <a:pt x="4234" y="811"/>
                  </a:cubicBezTo>
                  <a:cubicBezTo>
                    <a:pt x="4268" y="717"/>
                    <a:pt x="4268" y="717"/>
                    <a:pt x="4268" y="717"/>
                  </a:cubicBezTo>
                  <a:cubicBezTo>
                    <a:pt x="4276" y="721"/>
                    <a:pt x="4284" y="724"/>
                    <a:pt x="4293" y="725"/>
                  </a:cubicBezTo>
                  <a:cubicBezTo>
                    <a:pt x="4298" y="726"/>
                    <a:pt x="4303" y="727"/>
                    <a:pt x="4309" y="727"/>
                  </a:cubicBezTo>
                  <a:moveTo>
                    <a:pt x="4744" y="1356"/>
                  </a:moveTo>
                  <a:cubicBezTo>
                    <a:pt x="4363" y="710"/>
                    <a:pt x="4363" y="710"/>
                    <a:pt x="4363" y="710"/>
                  </a:cubicBezTo>
                  <a:cubicBezTo>
                    <a:pt x="4365" y="708"/>
                    <a:pt x="4368" y="707"/>
                    <a:pt x="4370" y="705"/>
                  </a:cubicBezTo>
                  <a:cubicBezTo>
                    <a:pt x="5228" y="1905"/>
                    <a:pt x="5228" y="1905"/>
                    <a:pt x="5228" y="1905"/>
                  </a:cubicBezTo>
                  <a:cubicBezTo>
                    <a:pt x="5227" y="1906"/>
                    <a:pt x="5226" y="1907"/>
                    <a:pt x="5225" y="1908"/>
                  </a:cubicBezTo>
                  <a:cubicBezTo>
                    <a:pt x="4779" y="1430"/>
                    <a:pt x="4779" y="1430"/>
                    <a:pt x="4779" y="1430"/>
                  </a:cubicBezTo>
                  <a:cubicBezTo>
                    <a:pt x="4784" y="1424"/>
                    <a:pt x="4788" y="1417"/>
                    <a:pt x="4789" y="1408"/>
                  </a:cubicBezTo>
                  <a:cubicBezTo>
                    <a:pt x="4793" y="1384"/>
                    <a:pt x="4777" y="1361"/>
                    <a:pt x="4753" y="1356"/>
                  </a:cubicBezTo>
                  <a:cubicBezTo>
                    <a:pt x="4750" y="1356"/>
                    <a:pt x="4747" y="1356"/>
                    <a:pt x="4745" y="1356"/>
                  </a:cubicBezTo>
                  <a:cubicBezTo>
                    <a:pt x="4744" y="1356"/>
                    <a:pt x="4744" y="1356"/>
                    <a:pt x="4744" y="1356"/>
                  </a:cubicBezTo>
                  <a:moveTo>
                    <a:pt x="2800" y="955"/>
                  </a:moveTo>
                  <a:cubicBezTo>
                    <a:pt x="2513" y="837"/>
                    <a:pt x="2513" y="837"/>
                    <a:pt x="2513" y="837"/>
                  </a:cubicBezTo>
                  <a:cubicBezTo>
                    <a:pt x="3197" y="662"/>
                    <a:pt x="3197" y="662"/>
                    <a:pt x="3197" y="662"/>
                  </a:cubicBezTo>
                  <a:cubicBezTo>
                    <a:pt x="3199" y="664"/>
                    <a:pt x="3200" y="667"/>
                    <a:pt x="3202" y="670"/>
                  </a:cubicBezTo>
                  <a:cubicBezTo>
                    <a:pt x="2896" y="943"/>
                    <a:pt x="2896" y="943"/>
                    <a:pt x="2896" y="943"/>
                  </a:cubicBezTo>
                  <a:cubicBezTo>
                    <a:pt x="2887" y="932"/>
                    <a:pt x="2875" y="925"/>
                    <a:pt x="2861" y="923"/>
                  </a:cubicBezTo>
                  <a:cubicBezTo>
                    <a:pt x="2858" y="922"/>
                    <a:pt x="2855" y="922"/>
                    <a:pt x="2852" y="922"/>
                  </a:cubicBezTo>
                  <a:cubicBezTo>
                    <a:pt x="2830" y="922"/>
                    <a:pt x="2810" y="935"/>
                    <a:pt x="2800" y="955"/>
                  </a:cubicBezTo>
                  <a:moveTo>
                    <a:pt x="3492" y="843"/>
                  </a:moveTo>
                  <a:cubicBezTo>
                    <a:pt x="3304" y="671"/>
                    <a:pt x="3304" y="671"/>
                    <a:pt x="3304" y="671"/>
                  </a:cubicBezTo>
                  <a:cubicBezTo>
                    <a:pt x="3311" y="662"/>
                    <a:pt x="3316" y="652"/>
                    <a:pt x="3318" y="640"/>
                  </a:cubicBezTo>
                  <a:cubicBezTo>
                    <a:pt x="3319" y="637"/>
                    <a:pt x="3318" y="635"/>
                    <a:pt x="3319" y="632"/>
                  </a:cubicBezTo>
                  <a:cubicBezTo>
                    <a:pt x="3467" y="628"/>
                    <a:pt x="3467" y="628"/>
                    <a:pt x="3467" y="628"/>
                  </a:cubicBezTo>
                  <a:cubicBezTo>
                    <a:pt x="4052" y="932"/>
                    <a:pt x="4052" y="932"/>
                    <a:pt x="4052" y="932"/>
                  </a:cubicBezTo>
                  <a:cubicBezTo>
                    <a:pt x="3893" y="1009"/>
                    <a:pt x="3893" y="1009"/>
                    <a:pt x="3893" y="1009"/>
                  </a:cubicBezTo>
                  <a:cubicBezTo>
                    <a:pt x="3894" y="1012"/>
                    <a:pt x="3894" y="1014"/>
                    <a:pt x="3894" y="1017"/>
                  </a:cubicBezTo>
                  <a:cubicBezTo>
                    <a:pt x="4061" y="936"/>
                    <a:pt x="4061" y="936"/>
                    <a:pt x="4061" y="936"/>
                  </a:cubicBezTo>
                  <a:cubicBezTo>
                    <a:pt x="4271" y="1046"/>
                    <a:pt x="4271" y="1046"/>
                    <a:pt x="4271" y="1046"/>
                  </a:cubicBezTo>
                  <a:cubicBezTo>
                    <a:pt x="4262" y="1072"/>
                    <a:pt x="4265" y="1102"/>
                    <a:pt x="4283" y="1126"/>
                  </a:cubicBezTo>
                  <a:cubicBezTo>
                    <a:pt x="4290" y="1136"/>
                    <a:pt x="4299" y="1144"/>
                    <a:pt x="4309" y="1150"/>
                  </a:cubicBezTo>
                  <a:cubicBezTo>
                    <a:pt x="4018" y="1687"/>
                    <a:pt x="4018" y="1687"/>
                    <a:pt x="4018" y="1687"/>
                  </a:cubicBezTo>
                  <a:cubicBezTo>
                    <a:pt x="4011" y="1682"/>
                    <a:pt x="4003" y="1679"/>
                    <a:pt x="3994" y="1678"/>
                  </a:cubicBezTo>
                  <a:cubicBezTo>
                    <a:pt x="3990" y="1677"/>
                    <a:pt x="3987" y="1677"/>
                    <a:pt x="3983" y="1677"/>
                  </a:cubicBezTo>
                  <a:cubicBezTo>
                    <a:pt x="3978" y="1677"/>
                    <a:pt x="3973" y="1677"/>
                    <a:pt x="3968" y="1678"/>
                  </a:cubicBezTo>
                  <a:cubicBezTo>
                    <a:pt x="3832" y="1305"/>
                    <a:pt x="3832" y="1305"/>
                    <a:pt x="3832" y="1305"/>
                  </a:cubicBezTo>
                  <a:cubicBezTo>
                    <a:pt x="3808" y="1239"/>
                    <a:pt x="3808" y="1239"/>
                    <a:pt x="3808" y="1239"/>
                  </a:cubicBezTo>
                  <a:cubicBezTo>
                    <a:pt x="3806" y="1241"/>
                    <a:pt x="3804" y="1243"/>
                    <a:pt x="3802" y="1245"/>
                  </a:cubicBezTo>
                  <a:cubicBezTo>
                    <a:pt x="3850" y="1377"/>
                    <a:pt x="3850" y="1377"/>
                    <a:pt x="3850" y="1377"/>
                  </a:cubicBezTo>
                  <a:cubicBezTo>
                    <a:pt x="3961" y="1681"/>
                    <a:pt x="3961" y="1681"/>
                    <a:pt x="3961" y="1681"/>
                  </a:cubicBezTo>
                  <a:cubicBezTo>
                    <a:pt x="3957" y="1682"/>
                    <a:pt x="3954" y="1684"/>
                    <a:pt x="3951" y="1686"/>
                  </a:cubicBezTo>
                  <a:cubicBezTo>
                    <a:pt x="3904" y="1622"/>
                    <a:pt x="3904" y="1622"/>
                    <a:pt x="3904" y="1622"/>
                  </a:cubicBezTo>
                  <a:cubicBezTo>
                    <a:pt x="3664" y="1300"/>
                    <a:pt x="3664" y="1300"/>
                    <a:pt x="3664" y="1300"/>
                  </a:cubicBezTo>
                  <a:cubicBezTo>
                    <a:pt x="3660" y="1300"/>
                    <a:pt x="3657" y="1301"/>
                    <a:pt x="3654" y="1301"/>
                  </a:cubicBezTo>
                  <a:cubicBezTo>
                    <a:pt x="3944" y="1690"/>
                    <a:pt x="3944" y="1690"/>
                    <a:pt x="3944" y="1690"/>
                  </a:cubicBezTo>
                  <a:cubicBezTo>
                    <a:pt x="3931" y="1700"/>
                    <a:pt x="3921" y="1714"/>
                    <a:pt x="3918" y="1732"/>
                  </a:cubicBezTo>
                  <a:cubicBezTo>
                    <a:pt x="3918" y="1736"/>
                    <a:pt x="3917" y="1741"/>
                    <a:pt x="3918" y="1745"/>
                  </a:cubicBezTo>
                  <a:cubicBezTo>
                    <a:pt x="2735" y="1899"/>
                    <a:pt x="2735" y="1899"/>
                    <a:pt x="2735" y="1899"/>
                  </a:cubicBezTo>
                  <a:cubicBezTo>
                    <a:pt x="2648" y="1910"/>
                    <a:pt x="2648" y="1910"/>
                    <a:pt x="2648" y="1910"/>
                  </a:cubicBezTo>
                  <a:cubicBezTo>
                    <a:pt x="2645" y="1898"/>
                    <a:pt x="2639" y="1888"/>
                    <a:pt x="2630" y="1879"/>
                  </a:cubicBezTo>
                  <a:cubicBezTo>
                    <a:pt x="2861" y="1678"/>
                    <a:pt x="2861" y="1678"/>
                    <a:pt x="2861" y="1678"/>
                  </a:cubicBezTo>
                  <a:cubicBezTo>
                    <a:pt x="3427" y="1182"/>
                    <a:pt x="3427" y="1182"/>
                    <a:pt x="3427" y="1182"/>
                  </a:cubicBezTo>
                  <a:cubicBezTo>
                    <a:pt x="3426" y="1180"/>
                    <a:pt x="3424" y="1177"/>
                    <a:pt x="3423" y="1175"/>
                  </a:cubicBezTo>
                  <a:cubicBezTo>
                    <a:pt x="2624" y="1874"/>
                    <a:pt x="2624" y="1874"/>
                    <a:pt x="2624" y="1874"/>
                  </a:cubicBezTo>
                  <a:cubicBezTo>
                    <a:pt x="2616" y="1868"/>
                    <a:pt x="2606" y="1863"/>
                    <a:pt x="2595" y="1861"/>
                  </a:cubicBezTo>
                  <a:cubicBezTo>
                    <a:pt x="2595" y="1861"/>
                    <a:pt x="2594" y="1861"/>
                    <a:pt x="2594" y="1861"/>
                  </a:cubicBezTo>
                  <a:cubicBezTo>
                    <a:pt x="2729" y="1349"/>
                    <a:pt x="2729" y="1349"/>
                    <a:pt x="2729" y="1349"/>
                  </a:cubicBezTo>
                  <a:cubicBezTo>
                    <a:pt x="2752" y="1264"/>
                    <a:pt x="2752" y="1264"/>
                    <a:pt x="2752" y="1264"/>
                  </a:cubicBezTo>
                  <a:cubicBezTo>
                    <a:pt x="2754" y="1264"/>
                    <a:pt x="2756" y="1264"/>
                    <a:pt x="2758" y="1264"/>
                  </a:cubicBezTo>
                  <a:cubicBezTo>
                    <a:pt x="2789" y="1264"/>
                    <a:pt x="2817" y="1241"/>
                    <a:pt x="2822" y="1209"/>
                  </a:cubicBezTo>
                  <a:cubicBezTo>
                    <a:pt x="2823" y="1208"/>
                    <a:pt x="2822" y="1207"/>
                    <a:pt x="2823" y="1206"/>
                  </a:cubicBezTo>
                  <a:cubicBezTo>
                    <a:pt x="3400" y="1123"/>
                    <a:pt x="3400" y="1123"/>
                    <a:pt x="3400" y="1123"/>
                  </a:cubicBezTo>
                  <a:cubicBezTo>
                    <a:pt x="3399" y="1120"/>
                    <a:pt x="3399" y="1118"/>
                    <a:pt x="3398" y="1115"/>
                  </a:cubicBezTo>
                  <a:cubicBezTo>
                    <a:pt x="2998" y="1173"/>
                    <a:pt x="2998" y="1173"/>
                    <a:pt x="2998" y="1173"/>
                  </a:cubicBezTo>
                  <a:cubicBezTo>
                    <a:pt x="2823" y="1198"/>
                    <a:pt x="2823" y="1198"/>
                    <a:pt x="2823" y="1198"/>
                  </a:cubicBezTo>
                  <a:cubicBezTo>
                    <a:pt x="2823" y="1176"/>
                    <a:pt x="2812" y="1156"/>
                    <a:pt x="2794" y="1144"/>
                  </a:cubicBezTo>
                  <a:cubicBezTo>
                    <a:pt x="2840" y="1034"/>
                    <a:pt x="2840" y="1034"/>
                    <a:pt x="2840" y="1034"/>
                  </a:cubicBezTo>
                  <a:cubicBezTo>
                    <a:pt x="2841" y="1034"/>
                    <a:pt x="2842" y="1035"/>
                    <a:pt x="2842" y="1035"/>
                  </a:cubicBezTo>
                  <a:cubicBezTo>
                    <a:pt x="2846" y="1035"/>
                    <a:pt x="2849" y="1036"/>
                    <a:pt x="2852" y="1036"/>
                  </a:cubicBezTo>
                  <a:cubicBezTo>
                    <a:pt x="2877" y="1036"/>
                    <a:pt x="2899" y="1019"/>
                    <a:pt x="2906" y="996"/>
                  </a:cubicBezTo>
                  <a:cubicBezTo>
                    <a:pt x="3391" y="1085"/>
                    <a:pt x="3391" y="1085"/>
                    <a:pt x="3391" y="1085"/>
                  </a:cubicBezTo>
                  <a:cubicBezTo>
                    <a:pt x="3391" y="1082"/>
                    <a:pt x="3391" y="1079"/>
                    <a:pt x="3390" y="1076"/>
                  </a:cubicBezTo>
                  <a:cubicBezTo>
                    <a:pt x="2958" y="997"/>
                    <a:pt x="2958" y="997"/>
                    <a:pt x="2958" y="997"/>
                  </a:cubicBezTo>
                  <a:cubicBezTo>
                    <a:pt x="2908" y="988"/>
                    <a:pt x="2908" y="988"/>
                    <a:pt x="2908" y="988"/>
                  </a:cubicBezTo>
                  <a:cubicBezTo>
                    <a:pt x="2910" y="974"/>
                    <a:pt x="2907" y="961"/>
                    <a:pt x="2901" y="950"/>
                  </a:cubicBezTo>
                  <a:cubicBezTo>
                    <a:pt x="3207" y="676"/>
                    <a:pt x="3207" y="676"/>
                    <a:pt x="3207" y="676"/>
                  </a:cubicBezTo>
                  <a:cubicBezTo>
                    <a:pt x="3217" y="685"/>
                    <a:pt x="3229" y="692"/>
                    <a:pt x="3243" y="694"/>
                  </a:cubicBezTo>
                  <a:cubicBezTo>
                    <a:pt x="3246" y="695"/>
                    <a:pt x="3250" y="695"/>
                    <a:pt x="3253" y="695"/>
                  </a:cubicBezTo>
                  <a:cubicBezTo>
                    <a:pt x="3263" y="695"/>
                    <a:pt x="3273" y="693"/>
                    <a:pt x="3281" y="689"/>
                  </a:cubicBezTo>
                  <a:cubicBezTo>
                    <a:pt x="3415" y="934"/>
                    <a:pt x="3415" y="934"/>
                    <a:pt x="3415" y="934"/>
                  </a:cubicBezTo>
                  <a:cubicBezTo>
                    <a:pt x="3416" y="931"/>
                    <a:pt x="3418" y="928"/>
                    <a:pt x="3420" y="925"/>
                  </a:cubicBezTo>
                  <a:cubicBezTo>
                    <a:pt x="3397" y="885"/>
                    <a:pt x="3397" y="885"/>
                    <a:pt x="3397" y="885"/>
                  </a:cubicBezTo>
                  <a:cubicBezTo>
                    <a:pt x="3288" y="685"/>
                    <a:pt x="3288" y="685"/>
                    <a:pt x="3288" y="685"/>
                  </a:cubicBezTo>
                  <a:cubicBezTo>
                    <a:pt x="3292" y="682"/>
                    <a:pt x="3295" y="680"/>
                    <a:pt x="3299" y="677"/>
                  </a:cubicBezTo>
                  <a:cubicBezTo>
                    <a:pt x="3485" y="848"/>
                    <a:pt x="3485" y="848"/>
                    <a:pt x="3485" y="848"/>
                  </a:cubicBezTo>
                  <a:cubicBezTo>
                    <a:pt x="3487" y="846"/>
                    <a:pt x="3489" y="845"/>
                    <a:pt x="3492" y="843"/>
                  </a:cubicBezTo>
                  <a:moveTo>
                    <a:pt x="4062" y="926"/>
                  </a:moveTo>
                  <a:cubicBezTo>
                    <a:pt x="3487" y="628"/>
                    <a:pt x="3487" y="628"/>
                    <a:pt x="3487" y="628"/>
                  </a:cubicBezTo>
                  <a:cubicBezTo>
                    <a:pt x="3789" y="620"/>
                    <a:pt x="3789" y="620"/>
                    <a:pt x="3789" y="620"/>
                  </a:cubicBezTo>
                  <a:cubicBezTo>
                    <a:pt x="3792" y="659"/>
                    <a:pt x="3820" y="693"/>
                    <a:pt x="3860" y="699"/>
                  </a:cubicBezTo>
                  <a:cubicBezTo>
                    <a:pt x="3865" y="700"/>
                    <a:pt x="3870" y="700"/>
                    <a:pt x="3874" y="700"/>
                  </a:cubicBezTo>
                  <a:cubicBezTo>
                    <a:pt x="3901" y="700"/>
                    <a:pt x="3926" y="687"/>
                    <a:pt x="3942" y="667"/>
                  </a:cubicBezTo>
                  <a:cubicBezTo>
                    <a:pt x="4182" y="828"/>
                    <a:pt x="4182" y="828"/>
                    <a:pt x="4182" y="828"/>
                  </a:cubicBezTo>
                  <a:cubicBezTo>
                    <a:pt x="4180" y="832"/>
                    <a:pt x="4178" y="836"/>
                    <a:pt x="4178" y="840"/>
                  </a:cubicBezTo>
                  <a:cubicBezTo>
                    <a:pt x="4176" y="850"/>
                    <a:pt x="4178" y="860"/>
                    <a:pt x="4183" y="867"/>
                  </a:cubicBezTo>
                  <a:cubicBezTo>
                    <a:pt x="4062" y="926"/>
                    <a:pt x="4062" y="926"/>
                    <a:pt x="4062" y="926"/>
                  </a:cubicBezTo>
                  <a:moveTo>
                    <a:pt x="4187" y="821"/>
                  </a:moveTo>
                  <a:cubicBezTo>
                    <a:pt x="3947" y="659"/>
                    <a:pt x="3947" y="659"/>
                    <a:pt x="3947" y="659"/>
                  </a:cubicBezTo>
                  <a:cubicBezTo>
                    <a:pt x="3952" y="650"/>
                    <a:pt x="3956" y="640"/>
                    <a:pt x="3958" y="629"/>
                  </a:cubicBezTo>
                  <a:cubicBezTo>
                    <a:pt x="3959" y="622"/>
                    <a:pt x="3959" y="615"/>
                    <a:pt x="3959" y="608"/>
                  </a:cubicBezTo>
                  <a:cubicBezTo>
                    <a:pt x="4210" y="625"/>
                    <a:pt x="4210" y="625"/>
                    <a:pt x="4210" y="625"/>
                  </a:cubicBezTo>
                  <a:cubicBezTo>
                    <a:pt x="4210" y="662"/>
                    <a:pt x="4229" y="695"/>
                    <a:pt x="4260" y="713"/>
                  </a:cubicBezTo>
                  <a:cubicBezTo>
                    <a:pt x="4225" y="808"/>
                    <a:pt x="4225" y="808"/>
                    <a:pt x="4225" y="808"/>
                  </a:cubicBezTo>
                  <a:cubicBezTo>
                    <a:pt x="4225" y="808"/>
                    <a:pt x="4224" y="808"/>
                    <a:pt x="4223" y="808"/>
                  </a:cubicBezTo>
                  <a:cubicBezTo>
                    <a:pt x="4221" y="807"/>
                    <a:pt x="4219" y="807"/>
                    <a:pt x="4216" y="807"/>
                  </a:cubicBezTo>
                  <a:cubicBezTo>
                    <a:pt x="4208" y="807"/>
                    <a:pt x="4200" y="810"/>
                    <a:pt x="4193" y="815"/>
                  </a:cubicBezTo>
                  <a:cubicBezTo>
                    <a:pt x="4190" y="812"/>
                    <a:pt x="4190" y="812"/>
                    <a:pt x="4190" y="812"/>
                  </a:cubicBezTo>
                  <a:cubicBezTo>
                    <a:pt x="4192" y="816"/>
                    <a:pt x="4192" y="816"/>
                    <a:pt x="4192" y="816"/>
                  </a:cubicBezTo>
                  <a:cubicBezTo>
                    <a:pt x="4190" y="817"/>
                    <a:pt x="4188" y="819"/>
                    <a:pt x="4187" y="821"/>
                  </a:cubicBezTo>
                  <a:moveTo>
                    <a:pt x="3200" y="592"/>
                  </a:moveTo>
                  <a:cubicBezTo>
                    <a:pt x="3076" y="465"/>
                    <a:pt x="3076" y="465"/>
                    <a:pt x="3076" y="465"/>
                  </a:cubicBezTo>
                  <a:cubicBezTo>
                    <a:pt x="3084" y="456"/>
                    <a:pt x="3091" y="446"/>
                    <a:pt x="3095" y="435"/>
                  </a:cubicBezTo>
                  <a:cubicBezTo>
                    <a:pt x="3452" y="620"/>
                    <a:pt x="3452" y="620"/>
                    <a:pt x="3452" y="620"/>
                  </a:cubicBezTo>
                  <a:cubicBezTo>
                    <a:pt x="3318" y="624"/>
                    <a:pt x="3318" y="624"/>
                    <a:pt x="3318" y="624"/>
                  </a:cubicBezTo>
                  <a:cubicBezTo>
                    <a:pt x="3316" y="595"/>
                    <a:pt x="3294" y="570"/>
                    <a:pt x="3264" y="565"/>
                  </a:cubicBezTo>
                  <a:cubicBezTo>
                    <a:pt x="3261" y="564"/>
                    <a:pt x="3257" y="564"/>
                    <a:pt x="3253" y="564"/>
                  </a:cubicBezTo>
                  <a:cubicBezTo>
                    <a:pt x="3232" y="564"/>
                    <a:pt x="3212" y="575"/>
                    <a:pt x="3200" y="592"/>
                  </a:cubicBezTo>
                  <a:moveTo>
                    <a:pt x="2952" y="337"/>
                  </a:moveTo>
                  <a:cubicBezTo>
                    <a:pt x="2773" y="153"/>
                    <a:pt x="2773" y="153"/>
                    <a:pt x="2773" y="153"/>
                  </a:cubicBezTo>
                  <a:cubicBezTo>
                    <a:pt x="2779" y="143"/>
                    <a:pt x="2784" y="133"/>
                    <a:pt x="2786" y="122"/>
                  </a:cubicBezTo>
                  <a:cubicBezTo>
                    <a:pt x="4215" y="599"/>
                    <a:pt x="4215" y="599"/>
                    <a:pt x="4215" y="599"/>
                  </a:cubicBezTo>
                  <a:cubicBezTo>
                    <a:pt x="4213" y="603"/>
                    <a:pt x="4212" y="607"/>
                    <a:pt x="4211" y="611"/>
                  </a:cubicBezTo>
                  <a:cubicBezTo>
                    <a:pt x="4211" y="613"/>
                    <a:pt x="4211" y="614"/>
                    <a:pt x="4211" y="616"/>
                  </a:cubicBezTo>
                  <a:cubicBezTo>
                    <a:pt x="3957" y="599"/>
                    <a:pt x="3957" y="599"/>
                    <a:pt x="3957" y="599"/>
                  </a:cubicBezTo>
                  <a:cubicBezTo>
                    <a:pt x="3951" y="565"/>
                    <a:pt x="3924" y="537"/>
                    <a:pt x="3888" y="531"/>
                  </a:cubicBezTo>
                  <a:cubicBezTo>
                    <a:pt x="3883" y="531"/>
                    <a:pt x="3879" y="530"/>
                    <a:pt x="3874" y="530"/>
                  </a:cubicBezTo>
                  <a:cubicBezTo>
                    <a:pt x="3833" y="530"/>
                    <a:pt x="3797" y="560"/>
                    <a:pt x="3790" y="601"/>
                  </a:cubicBezTo>
                  <a:cubicBezTo>
                    <a:pt x="3790" y="605"/>
                    <a:pt x="3790" y="608"/>
                    <a:pt x="3790" y="612"/>
                  </a:cubicBezTo>
                  <a:cubicBezTo>
                    <a:pt x="3471" y="620"/>
                    <a:pt x="3471" y="620"/>
                    <a:pt x="3471" y="620"/>
                  </a:cubicBezTo>
                  <a:cubicBezTo>
                    <a:pt x="3097" y="425"/>
                    <a:pt x="3097" y="425"/>
                    <a:pt x="3097" y="425"/>
                  </a:cubicBezTo>
                  <a:cubicBezTo>
                    <a:pt x="3103" y="401"/>
                    <a:pt x="3099" y="374"/>
                    <a:pt x="3084" y="352"/>
                  </a:cubicBezTo>
                  <a:cubicBezTo>
                    <a:pt x="3066" y="328"/>
                    <a:pt x="3039" y="315"/>
                    <a:pt x="3011" y="315"/>
                  </a:cubicBezTo>
                  <a:cubicBezTo>
                    <a:pt x="2993" y="315"/>
                    <a:pt x="2975" y="320"/>
                    <a:pt x="2959" y="332"/>
                  </a:cubicBezTo>
                  <a:cubicBezTo>
                    <a:pt x="2957" y="333"/>
                    <a:pt x="2954" y="335"/>
                    <a:pt x="2952" y="337"/>
                  </a:cubicBezTo>
                  <a:moveTo>
                    <a:pt x="2691" y="0"/>
                  </a:moveTo>
                  <a:cubicBezTo>
                    <a:pt x="2643" y="0"/>
                    <a:pt x="2601" y="34"/>
                    <a:pt x="2593" y="82"/>
                  </a:cubicBezTo>
                  <a:cubicBezTo>
                    <a:pt x="2590" y="100"/>
                    <a:pt x="2592" y="118"/>
                    <a:pt x="2598" y="133"/>
                  </a:cubicBezTo>
                  <a:cubicBezTo>
                    <a:pt x="1835" y="375"/>
                    <a:pt x="1835" y="375"/>
                    <a:pt x="1835" y="375"/>
                  </a:cubicBezTo>
                  <a:cubicBezTo>
                    <a:pt x="1838" y="377"/>
                    <a:pt x="1841" y="379"/>
                    <a:pt x="1844" y="382"/>
                  </a:cubicBezTo>
                  <a:cubicBezTo>
                    <a:pt x="2602" y="142"/>
                    <a:pt x="2602" y="142"/>
                    <a:pt x="2602" y="142"/>
                  </a:cubicBezTo>
                  <a:cubicBezTo>
                    <a:pt x="2616" y="170"/>
                    <a:pt x="2642" y="191"/>
                    <a:pt x="2674" y="196"/>
                  </a:cubicBezTo>
                  <a:cubicBezTo>
                    <a:pt x="2680" y="197"/>
                    <a:pt x="2685" y="198"/>
                    <a:pt x="2691" y="198"/>
                  </a:cubicBezTo>
                  <a:cubicBezTo>
                    <a:pt x="2721" y="198"/>
                    <a:pt x="2749" y="183"/>
                    <a:pt x="2767" y="160"/>
                  </a:cubicBezTo>
                  <a:cubicBezTo>
                    <a:pt x="2946" y="344"/>
                    <a:pt x="2946" y="344"/>
                    <a:pt x="2946" y="344"/>
                  </a:cubicBezTo>
                  <a:cubicBezTo>
                    <a:pt x="2929" y="362"/>
                    <a:pt x="2921" y="386"/>
                    <a:pt x="2922" y="410"/>
                  </a:cubicBezTo>
                  <a:cubicBezTo>
                    <a:pt x="1930" y="560"/>
                    <a:pt x="1930" y="560"/>
                    <a:pt x="1930" y="560"/>
                  </a:cubicBezTo>
                  <a:cubicBezTo>
                    <a:pt x="1930" y="563"/>
                    <a:pt x="1931" y="566"/>
                    <a:pt x="1931" y="569"/>
                  </a:cubicBezTo>
                  <a:cubicBezTo>
                    <a:pt x="2923" y="420"/>
                    <a:pt x="2923" y="420"/>
                    <a:pt x="2923" y="420"/>
                  </a:cubicBezTo>
                  <a:cubicBezTo>
                    <a:pt x="2926" y="432"/>
                    <a:pt x="2930" y="445"/>
                    <a:pt x="2938" y="456"/>
                  </a:cubicBezTo>
                  <a:cubicBezTo>
                    <a:pt x="2956" y="481"/>
                    <a:pt x="2983" y="493"/>
                    <a:pt x="3011" y="493"/>
                  </a:cubicBezTo>
                  <a:cubicBezTo>
                    <a:pt x="3029" y="493"/>
                    <a:pt x="3047" y="488"/>
                    <a:pt x="3063" y="477"/>
                  </a:cubicBezTo>
                  <a:cubicBezTo>
                    <a:pt x="3065" y="475"/>
                    <a:pt x="3067" y="473"/>
                    <a:pt x="3069" y="471"/>
                  </a:cubicBezTo>
                  <a:cubicBezTo>
                    <a:pt x="3195" y="601"/>
                    <a:pt x="3195" y="601"/>
                    <a:pt x="3195" y="601"/>
                  </a:cubicBezTo>
                  <a:cubicBezTo>
                    <a:pt x="3192" y="606"/>
                    <a:pt x="3190" y="612"/>
                    <a:pt x="3189" y="619"/>
                  </a:cubicBezTo>
                  <a:cubicBezTo>
                    <a:pt x="3187" y="631"/>
                    <a:pt x="3189" y="643"/>
                    <a:pt x="3193" y="653"/>
                  </a:cubicBezTo>
                  <a:cubicBezTo>
                    <a:pt x="2499" y="831"/>
                    <a:pt x="2499" y="831"/>
                    <a:pt x="2499" y="831"/>
                  </a:cubicBezTo>
                  <a:cubicBezTo>
                    <a:pt x="2491" y="828"/>
                    <a:pt x="2491" y="828"/>
                    <a:pt x="2491" y="828"/>
                  </a:cubicBezTo>
                  <a:cubicBezTo>
                    <a:pt x="2480" y="800"/>
                    <a:pt x="2456" y="779"/>
                    <a:pt x="2426" y="774"/>
                  </a:cubicBezTo>
                  <a:cubicBezTo>
                    <a:pt x="2421" y="773"/>
                    <a:pt x="2416" y="773"/>
                    <a:pt x="2412" y="773"/>
                  </a:cubicBezTo>
                  <a:cubicBezTo>
                    <a:pt x="2399" y="773"/>
                    <a:pt x="2387" y="776"/>
                    <a:pt x="2376" y="781"/>
                  </a:cubicBezTo>
                  <a:cubicBezTo>
                    <a:pt x="1929" y="597"/>
                    <a:pt x="1929" y="597"/>
                    <a:pt x="1929" y="597"/>
                  </a:cubicBezTo>
                  <a:cubicBezTo>
                    <a:pt x="1929" y="600"/>
                    <a:pt x="1929" y="603"/>
                    <a:pt x="1928" y="606"/>
                  </a:cubicBezTo>
                  <a:cubicBezTo>
                    <a:pt x="2367" y="786"/>
                    <a:pt x="2367" y="786"/>
                    <a:pt x="2367" y="786"/>
                  </a:cubicBezTo>
                  <a:cubicBezTo>
                    <a:pt x="2351" y="796"/>
                    <a:pt x="2338" y="812"/>
                    <a:pt x="2331" y="832"/>
                  </a:cubicBezTo>
                  <a:cubicBezTo>
                    <a:pt x="2127" y="777"/>
                    <a:pt x="2127" y="777"/>
                    <a:pt x="2127" y="777"/>
                  </a:cubicBezTo>
                  <a:cubicBezTo>
                    <a:pt x="1922" y="638"/>
                    <a:pt x="1922" y="638"/>
                    <a:pt x="1922" y="638"/>
                  </a:cubicBezTo>
                  <a:cubicBezTo>
                    <a:pt x="1922" y="641"/>
                    <a:pt x="1921" y="643"/>
                    <a:pt x="1920" y="646"/>
                  </a:cubicBezTo>
                  <a:cubicBezTo>
                    <a:pt x="2103" y="770"/>
                    <a:pt x="2103" y="770"/>
                    <a:pt x="2103" y="770"/>
                  </a:cubicBezTo>
                  <a:cubicBezTo>
                    <a:pt x="1889" y="712"/>
                    <a:pt x="1889" y="712"/>
                    <a:pt x="1889" y="712"/>
                  </a:cubicBezTo>
                  <a:cubicBezTo>
                    <a:pt x="1887" y="715"/>
                    <a:pt x="1885" y="718"/>
                    <a:pt x="1883" y="720"/>
                  </a:cubicBezTo>
                  <a:cubicBezTo>
                    <a:pt x="2127" y="786"/>
                    <a:pt x="2127" y="786"/>
                    <a:pt x="2127" y="786"/>
                  </a:cubicBezTo>
                  <a:cubicBezTo>
                    <a:pt x="2698" y="1173"/>
                    <a:pt x="2698" y="1173"/>
                    <a:pt x="2698" y="1173"/>
                  </a:cubicBezTo>
                  <a:cubicBezTo>
                    <a:pt x="2696" y="1177"/>
                    <a:pt x="2694" y="1182"/>
                    <a:pt x="2693" y="1188"/>
                  </a:cubicBezTo>
                  <a:cubicBezTo>
                    <a:pt x="2691" y="1201"/>
                    <a:pt x="2693" y="1214"/>
                    <a:pt x="2698" y="1226"/>
                  </a:cubicBezTo>
                  <a:cubicBezTo>
                    <a:pt x="1989" y="1445"/>
                    <a:pt x="1989" y="1445"/>
                    <a:pt x="1989" y="1445"/>
                  </a:cubicBezTo>
                  <a:cubicBezTo>
                    <a:pt x="1981" y="1424"/>
                    <a:pt x="1963" y="1407"/>
                    <a:pt x="1939" y="1403"/>
                  </a:cubicBezTo>
                  <a:cubicBezTo>
                    <a:pt x="1936" y="1403"/>
                    <a:pt x="1933" y="1403"/>
                    <a:pt x="1930" y="1403"/>
                  </a:cubicBezTo>
                  <a:cubicBezTo>
                    <a:pt x="1927" y="1403"/>
                    <a:pt x="1924" y="1403"/>
                    <a:pt x="1921" y="1403"/>
                  </a:cubicBezTo>
                  <a:cubicBezTo>
                    <a:pt x="1829" y="894"/>
                    <a:pt x="1829" y="894"/>
                    <a:pt x="1829" y="894"/>
                  </a:cubicBezTo>
                  <a:cubicBezTo>
                    <a:pt x="1810" y="789"/>
                    <a:pt x="1810" y="789"/>
                    <a:pt x="1810" y="789"/>
                  </a:cubicBezTo>
                  <a:cubicBezTo>
                    <a:pt x="1807" y="791"/>
                    <a:pt x="1805" y="792"/>
                    <a:pt x="1802" y="794"/>
                  </a:cubicBezTo>
                  <a:cubicBezTo>
                    <a:pt x="1856" y="1090"/>
                    <a:pt x="1856" y="1090"/>
                    <a:pt x="1856" y="1090"/>
                  </a:cubicBezTo>
                  <a:cubicBezTo>
                    <a:pt x="1913" y="1404"/>
                    <a:pt x="1913" y="1404"/>
                    <a:pt x="1913" y="1404"/>
                  </a:cubicBezTo>
                  <a:cubicBezTo>
                    <a:pt x="1897" y="1408"/>
                    <a:pt x="1883" y="1418"/>
                    <a:pt x="1874" y="1431"/>
                  </a:cubicBezTo>
                  <a:cubicBezTo>
                    <a:pt x="1152" y="1009"/>
                    <a:pt x="1152" y="1009"/>
                    <a:pt x="1152" y="1009"/>
                  </a:cubicBezTo>
                  <a:cubicBezTo>
                    <a:pt x="1460" y="705"/>
                    <a:pt x="1460" y="705"/>
                    <a:pt x="1460" y="705"/>
                  </a:cubicBezTo>
                  <a:cubicBezTo>
                    <a:pt x="1459" y="702"/>
                    <a:pt x="1457" y="700"/>
                    <a:pt x="1455" y="697"/>
                  </a:cubicBezTo>
                  <a:cubicBezTo>
                    <a:pt x="1143" y="1004"/>
                    <a:pt x="1143" y="1004"/>
                    <a:pt x="1143" y="1004"/>
                  </a:cubicBezTo>
                  <a:cubicBezTo>
                    <a:pt x="1096" y="977"/>
                    <a:pt x="1096" y="977"/>
                    <a:pt x="1096" y="977"/>
                  </a:cubicBezTo>
                  <a:cubicBezTo>
                    <a:pt x="1099" y="958"/>
                    <a:pt x="1095" y="939"/>
                    <a:pt x="1086" y="924"/>
                  </a:cubicBezTo>
                  <a:cubicBezTo>
                    <a:pt x="1450" y="686"/>
                    <a:pt x="1450" y="686"/>
                    <a:pt x="1450" y="686"/>
                  </a:cubicBezTo>
                  <a:cubicBezTo>
                    <a:pt x="1448" y="683"/>
                    <a:pt x="1447" y="680"/>
                    <a:pt x="1446" y="677"/>
                  </a:cubicBezTo>
                  <a:cubicBezTo>
                    <a:pt x="1081" y="916"/>
                    <a:pt x="1081" y="916"/>
                    <a:pt x="1081" y="916"/>
                  </a:cubicBezTo>
                  <a:cubicBezTo>
                    <a:pt x="1068" y="899"/>
                    <a:pt x="1049" y="886"/>
                    <a:pt x="1026" y="882"/>
                  </a:cubicBezTo>
                  <a:cubicBezTo>
                    <a:pt x="1022" y="882"/>
                    <a:pt x="1017" y="881"/>
                    <a:pt x="1012" y="881"/>
                  </a:cubicBezTo>
                  <a:cubicBezTo>
                    <a:pt x="971" y="881"/>
                    <a:pt x="935" y="911"/>
                    <a:pt x="928" y="952"/>
                  </a:cubicBezTo>
                  <a:cubicBezTo>
                    <a:pt x="921" y="995"/>
                    <a:pt x="947" y="1035"/>
                    <a:pt x="987" y="1047"/>
                  </a:cubicBezTo>
                  <a:cubicBezTo>
                    <a:pt x="951" y="1193"/>
                    <a:pt x="951" y="1193"/>
                    <a:pt x="951" y="1193"/>
                  </a:cubicBezTo>
                  <a:cubicBezTo>
                    <a:pt x="548" y="1590"/>
                    <a:pt x="548" y="1590"/>
                    <a:pt x="548" y="1590"/>
                  </a:cubicBezTo>
                  <a:cubicBezTo>
                    <a:pt x="531" y="1572"/>
                    <a:pt x="507" y="1563"/>
                    <a:pt x="483" y="1563"/>
                  </a:cubicBezTo>
                  <a:cubicBezTo>
                    <a:pt x="466" y="1563"/>
                    <a:pt x="448" y="1568"/>
                    <a:pt x="432" y="1579"/>
                  </a:cubicBezTo>
                  <a:cubicBezTo>
                    <a:pt x="392" y="1608"/>
                    <a:pt x="383" y="1664"/>
                    <a:pt x="411" y="1704"/>
                  </a:cubicBezTo>
                  <a:cubicBezTo>
                    <a:pt x="412" y="1705"/>
                    <a:pt x="412" y="1705"/>
                    <a:pt x="413" y="1706"/>
                  </a:cubicBezTo>
                  <a:cubicBezTo>
                    <a:pt x="288" y="1811"/>
                    <a:pt x="288" y="1811"/>
                    <a:pt x="288" y="1811"/>
                  </a:cubicBezTo>
                  <a:cubicBezTo>
                    <a:pt x="290" y="1814"/>
                    <a:pt x="292" y="1816"/>
                    <a:pt x="294" y="1818"/>
                  </a:cubicBezTo>
                  <a:cubicBezTo>
                    <a:pt x="419" y="1713"/>
                    <a:pt x="419" y="1713"/>
                    <a:pt x="419" y="1713"/>
                  </a:cubicBezTo>
                  <a:cubicBezTo>
                    <a:pt x="427" y="1721"/>
                    <a:pt x="435" y="1727"/>
                    <a:pt x="445" y="1732"/>
                  </a:cubicBezTo>
                  <a:cubicBezTo>
                    <a:pt x="367" y="2196"/>
                    <a:pt x="367" y="2196"/>
                    <a:pt x="367" y="2196"/>
                  </a:cubicBezTo>
                  <a:cubicBezTo>
                    <a:pt x="307" y="2134"/>
                    <a:pt x="307" y="2134"/>
                    <a:pt x="307" y="2134"/>
                  </a:cubicBezTo>
                  <a:cubicBezTo>
                    <a:pt x="307" y="2135"/>
                    <a:pt x="306" y="2135"/>
                    <a:pt x="306" y="2136"/>
                  </a:cubicBezTo>
                  <a:cubicBezTo>
                    <a:pt x="304" y="2138"/>
                    <a:pt x="303" y="2140"/>
                    <a:pt x="301" y="2142"/>
                  </a:cubicBezTo>
                  <a:cubicBezTo>
                    <a:pt x="366" y="2208"/>
                    <a:pt x="366" y="2208"/>
                    <a:pt x="366" y="2208"/>
                  </a:cubicBezTo>
                  <a:cubicBezTo>
                    <a:pt x="258" y="2857"/>
                    <a:pt x="258" y="2857"/>
                    <a:pt x="258" y="2857"/>
                  </a:cubicBezTo>
                  <a:cubicBezTo>
                    <a:pt x="261" y="2858"/>
                    <a:pt x="264" y="2858"/>
                    <a:pt x="267" y="2859"/>
                  </a:cubicBezTo>
                  <a:cubicBezTo>
                    <a:pt x="374" y="2216"/>
                    <a:pt x="374" y="2216"/>
                    <a:pt x="374" y="2216"/>
                  </a:cubicBezTo>
                  <a:cubicBezTo>
                    <a:pt x="542" y="2390"/>
                    <a:pt x="542" y="2390"/>
                    <a:pt x="542" y="2390"/>
                  </a:cubicBezTo>
                  <a:cubicBezTo>
                    <a:pt x="531" y="2401"/>
                    <a:pt x="524" y="2416"/>
                    <a:pt x="521" y="2433"/>
                  </a:cubicBezTo>
                  <a:cubicBezTo>
                    <a:pt x="515" y="2469"/>
                    <a:pt x="532" y="2503"/>
                    <a:pt x="561" y="2520"/>
                  </a:cubicBezTo>
                  <a:cubicBezTo>
                    <a:pt x="357" y="2907"/>
                    <a:pt x="357" y="2907"/>
                    <a:pt x="357" y="2907"/>
                  </a:cubicBezTo>
                  <a:cubicBezTo>
                    <a:pt x="359" y="2909"/>
                    <a:pt x="362" y="2911"/>
                    <a:pt x="364" y="2913"/>
                  </a:cubicBezTo>
                  <a:cubicBezTo>
                    <a:pt x="569" y="2524"/>
                    <a:pt x="569" y="2524"/>
                    <a:pt x="569" y="2524"/>
                  </a:cubicBezTo>
                  <a:cubicBezTo>
                    <a:pt x="576" y="2527"/>
                    <a:pt x="583" y="2530"/>
                    <a:pt x="591" y="2531"/>
                  </a:cubicBezTo>
                  <a:cubicBezTo>
                    <a:pt x="595" y="2532"/>
                    <a:pt x="599" y="2532"/>
                    <a:pt x="604" y="2532"/>
                  </a:cubicBezTo>
                  <a:cubicBezTo>
                    <a:pt x="610" y="2532"/>
                    <a:pt x="616" y="2532"/>
                    <a:pt x="622" y="2530"/>
                  </a:cubicBezTo>
                  <a:cubicBezTo>
                    <a:pt x="827" y="2944"/>
                    <a:pt x="827" y="2944"/>
                    <a:pt x="827" y="2944"/>
                  </a:cubicBezTo>
                  <a:cubicBezTo>
                    <a:pt x="819" y="2949"/>
                    <a:pt x="812" y="2955"/>
                    <a:pt x="806" y="2963"/>
                  </a:cubicBezTo>
                  <a:cubicBezTo>
                    <a:pt x="802" y="2970"/>
                    <a:pt x="802" y="2970"/>
                    <a:pt x="802" y="2970"/>
                  </a:cubicBezTo>
                  <a:cubicBezTo>
                    <a:pt x="799" y="2976"/>
                    <a:pt x="796" y="2983"/>
                    <a:pt x="795" y="2990"/>
                  </a:cubicBezTo>
                  <a:cubicBezTo>
                    <a:pt x="794" y="2996"/>
                    <a:pt x="794" y="3003"/>
                    <a:pt x="795" y="3009"/>
                  </a:cubicBezTo>
                  <a:cubicBezTo>
                    <a:pt x="448" y="3078"/>
                    <a:pt x="448" y="3078"/>
                    <a:pt x="448" y="3078"/>
                  </a:cubicBezTo>
                  <a:cubicBezTo>
                    <a:pt x="449" y="3081"/>
                    <a:pt x="449" y="3083"/>
                    <a:pt x="449" y="3086"/>
                  </a:cubicBezTo>
                  <a:cubicBezTo>
                    <a:pt x="797" y="3017"/>
                    <a:pt x="797" y="3017"/>
                    <a:pt x="797" y="3017"/>
                  </a:cubicBezTo>
                  <a:cubicBezTo>
                    <a:pt x="802" y="3037"/>
                    <a:pt x="816" y="3053"/>
                    <a:pt x="835" y="3061"/>
                  </a:cubicBezTo>
                  <a:cubicBezTo>
                    <a:pt x="762" y="3715"/>
                    <a:pt x="762" y="3715"/>
                    <a:pt x="762" y="3715"/>
                  </a:cubicBezTo>
                  <a:cubicBezTo>
                    <a:pt x="724" y="3719"/>
                    <a:pt x="692" y="3747"/>
                    <a:pt x="686" y="3786"/>
                  </a:cubicBezTo>
                  <a:cubicBezTo>
                    <a:pt x="680" y="3819"/>
                    <a:pt x="695" y="3851"/>
                    <a:pt x="721" y="3869"/>
                  </a:cubicBezTo>
                  <a:cubicBezTo>
                    <a:pt x="657" y="4007"/>
                    <a:pt x="657" y="4007"/>
                    <a:pt x="657" y="4007"/>
                  </a:cubicBezTo>
                  <a:cubicBezTo>
                    <a:pt x="650" y="4004"/>
                    <a:pt x="643" y="4002"/>
                    <a:pt x="636" y="4000"/>
                  </a:cubicBezTo>
                  <a:cubicBezTo>
                    <a:pt x="632" y="4000"/>
                    <a:pt x="628" y="4000"/>
                    <a:pt x="623" y="4000"/>
                  </a:cubicBezTo>
                  <a:cubicBezTo>
                    <a:pt x="623" y="4000"/>
                    <a:pt x="623" y="4000"/>
                    <a:pt x="623" y="4000"/>
                  </a:cubicBezTo>
                  <a:cubicBezTo>
                    <a:pt x="292" y="3338"/>
                    <a:pt x="292" y="3338"/>
                    <a:pt x="292" y="3338"/>
                  </a:cubicBezTo>
                  <a:cubicBezTo>
                    <a:pt x="289" y="3339"/>
                    <a:pt x="286" y="3340"/>
                    <a:pt x="283" y="3341"/>
                  </a:cubicBezTo>
                  <a:cubicBezTo>
                    <a:pt x="613" y="4000"/>
                    <a:pt x="613" y="4000"/>
                    <a:pt x="613" y="4000"/>
                  </a:cubicBezTo>
                  <a:cubicBezTo>
                    <a:pt x="591" y="4002"/>
                    <a:pt x="571" y="4013"/>
                    <a:pt x="557" y="4030"/>
                  </a:cubicBezTo>
                  <a:cubicBezTo>
                    <a:pt x="182" y="3653"/>
                    <a:pt x="182" y="3653"/>
                    <a:pt x="182" y="3653"/>
                  </a:cubicBezTo>
                  <a:cubicBezTo>
                    <a:pt x="194" y="3640"/>
                    <a:pt x="202" y="3624"/>
                    <a:pt x="205" y="3605"/>
                  </a:cubicBezTo>
                  <a:cubicBezTo>
                    <a:pt x="213" y="3557"/>
                    <a:pt x="184" y="3511"/>
                    <a:pt x="139" y="3496"/>
                  </a:cubicBezTo>
                  <a:cubicBezTo>
                    <a:pt x="177" y="3356"/>
                    <a:pt x="177" y="3356"/>
                    <a:pt x="177" y="3356"/>
                  </a:cubicBezTo>
                  <a:cubicBezTo>
                    <a:pt x="174" y="3356"/>
                    <a:pt x="171" y="3356"/>
                    <a:pt x="168" y="3355"/>
                  </a:cubicBezTo>
                  <a:cubicBezTo>
                    <a:pt x="130" y="3493"/>
                    <a:pt x="130" y="3493"/>
                    <a:pt x="130" y="3493"/>
                  </a:cubicBezTo>
                  <a:cubicBezTo>
                    <a:pt x="128" y="3493"/>
                    <a:pt x="126" y="3492"/>
                    <a:pt x="123" y="3492"/>
                  </a:cubicBezTo>
                  <a:cubicBezTo>
                    <a:pt x="122" y="3491"/>
                    <a:pt x="120" y="3491"/>
                    <a:pt x="119" y="3491"/>
                  </a:cubicBezTo>
                  <a:cubicBezTo>
                    <a:pt x="120" y="3345"/>
                    <a:pt x="120" y="3345"/>
                    <a:pt x="120" y="3345"/>
                  </a:cubicBezTo>
                  <a:cubicBezTo>
                    <a:pt x="117" y="3344"/>
                    <a:pt x="114" y="3343"/>
                    <a:pt x="110" y="3342"/>
                  </a:cubicBezTo>
                  <a:cubicBezTo>
                    <a:pt x="109" y="3491"/>
                    <a:pt x="109" y="3491"/>
                    <a:pt x="109" y="3491"/>
                  </a:cubicBezTo>
                  <a:cubicBezTo>
                    <a:pt x="109" y="3491"/>
                    <a:pt x="108" y="3491"/>
                    <a:pt x="107" y="3491"/>
                  </a:cubicBezTo>
                  <a:cubicBezTo>
                    <a:pt x="59" y="3491"/>
                    <a:pt x="17" y="3525"/>
                    <a:pt x="9" y="3573"/>
                  </a:cubicBezTo>
                  <a:cubicBezTo>
                    <a:pt x="0" y="3627"/>
                    <a:pt x="37" y="3678"/>
                    <a:pt x="91" y="3687"/>
                  </a:cubicBezTo>
                  <a:cubicBezTo>
                    <a:pt x="96" y="3688"/>
                    <a:pt x="101" y="3688"/>
                    <a:pt x="106" y="3688"/>
                  </a:cubicBezTo>
                  <a:cubicBezTo>
                    <a:pt x="118" y="3688"/>
                    <a:pt x="129" y="3686"/>
                    <a:pt x="139" y="3682"/>
                  </a:cubicBezTo>
                  <a:cubicBezTo>
                    <a:pt x="1023" y="4918"/>
                    <a:pt x="1023" y="4918"/>
                    <a:pt x="1023" y="4918"/>
                  </a:cubicBezTo>
                  <a:cubicBezTo>
                    <a:pt x="1009" y="4932"/>
                    <a:pt x="999" y="4950"/>
                    <a:pt x="996" y="4971"/>
                  </a:cubicBezTo>
                  <a:cubicBezTo>
                    <a:pt x="987" y="5025"/>
                    <a:pt x="1024" y="5076"/>
                    <a:pt x="1078" y="5085"/>
                  </a:cubicBezTo>
                  <a:cubicBezTo>
                    <a:pt x="1083" y="5086"/>
                    <a:pt x="1088" y="5086"/>
                    <a:pt x="1094" y="5086"/>
                  </a:cubicBezTo>
                  <a:cubicBezTo>
                    <a:pt x="1129" y="5086"/>
                    <a:pt x="1160" y="5068"/>
                    <a:pt x="1178" y="5039"/>
                  </a:cubicBezTo>
                  <a:cubicBezTo>
                    <a:pt x="2606" y="5515"/>
                    <a:pt x="2606" y="5515"/>
                    <a:pt x="2606" y="5515"/>
                  </a:cubicBezTo>
                  <a:cubicBezTo>
                    <a:pt x="2605" y="5518"/>
                    <a:pt x="2604" y="5520"/>
                    <a:pt x="2604" y="5523"/>
                  </a:cubicBezTo>
                  <a:cubicBezTo>
                    <a:pt x="2595" y="5577"/>
                    <a:pt x="2631" y="5628"/>
                    <a:pt x="2685" y="5637"/>
                  </a:cubicBezTo>
                  <a:cubicBezTo>
                    <a:pt x="2691" y="5638"/>
                    <a:pt x="2696" y="5638"/>
                    <a:pt x="2702" y="5638"/>
                  </a:cubicBezTo>
                  <a:cubicBezTo>
                    <a:pt x="2749" y="5638"/>
                    <a:pt x="2791" y="5604"/>
                    <a:pt x="2799" y="5556"/>
                  </a:cubicBezTo>
                  <a:cubicBezTo>
                    <a:pt x="2802" y="5539"/>
                    <a:pt x="2800" y="5522"/>
                    <a:pt x="2794" y="5507"/>
                  </a:cubicBezTo>
                  <a:cubicBezTo>
                    <a:pt x="3511" y="5280"/>
                    <a:pt x="3511" y="5280"/>
                    <a:pt x="3511" y="5280"/>
                  </a:cubicBezTo>
                  <a:cubicBezTo>
                    <a:pt x="3507" y="5278"/>
                    <a:pt x="3503" y="5276"/>
                    <a:pt x="3498" y="5274"/>
                  </a:cubicBezTo>
                  <a:cubicBezTo>
                    <a:pt x="2791" y="5498"/>
                    <a:pt x="2791" y="5498"/>
                    <a:pt x="2791" y="5498"/>
                  </a:cubicBezTo>
                  <a:cubicBezTo>
                    <a:pt x="2790" y="5495"/>
                    <a:pt x="2789" y="5493"/>
                    <a:pt x="2787" y="5491"/>
                  </a:cubicBezTo>
                  <a:cubicBezTo>
                    <a:pt x="3382" y="5193"/>
                    <a:pt x="3382" y="5193"/>
                    <a:pt x="3382" y="5193"/>
                  </a:cubicBezTo>
                  <a:cubicBezTo>
                    <a:pt x="3394" y="5213"/>
                    <a:pt x="3413" y="5228"/>
                    <a:pt x="3436" y="5234"/>
                  </a:cubicBezTo>
                  <a:cubicBezTo>
                    <a:pt x="3408" y="5209"/>
                    <a:pt x="3386" y="5178"/>
                    <a:pt x="3372" y="5144"/>
                  </a:cubicBezTo>
                  <a:cubicBezTo>
                    <a:pt x="3370" y="5159"/>
                    <a:pt x="3373" y="5172"/>
                    <a:pt x="3378" y="5185"/>
                  </a:cubicBezTo>
                  <a:cubicBezTo>
                    <a:pt x="2782" y="5483"/>
                    <a:pt x="2782" y="5483"/>
                    <a:pt x="2782" y="5483"/>
                  </a:cubicBezTo>
                  <a:cubicBezTo>
                    <a:pt x="2768" y="5462"/>
                    <a:pt x="2745" y="5446"/>
                    <a:pt x="2718" y="5442"/>
                  </a:cubicBezTo>
                  <a:cubicBezTo>
                    <a:pt x="2712" y="5441"/>
                    <a:pt x="2707" y="5440"/>
                    <a:pt x="2701" y="5440"/>
                  </a:cubicBezTo>
                  <a:cubicBezTo>
                    <a:pt x="2670" y="5440"/>
                    <a:pt x="2642" y="5455"/>
                    <a:pt x="2623" y="5479"/>
                  </a:cubicBezTo>
                  <a:cubicBezTo>
                    <a:pt x="2333" y="5277"/>
                    <a:pt x="2333" y="5277"/>
                    <a:pt x="2333" y="5277"/>
                  </a:cubicBezTo>
                  <a:cubicBezTo>
                    <a:pt x="2343" y="5260"/>
                    <a:pt x="2348" y="5241"/>
                    <a:pt x="2346" y="5221"/>
                  </a:cubicBezTo>
                  <a:cubicBezTo>
                    <a:pt x="3032" y="5118"/>
                    <a:pt x="3032" y="5118"/>
                    <a:pt x="3032" y="5118"/>
                  </a:cubicBezTo>
                  <a:cubicBezTo>
                    <a:pt x="3371" y="5144"/>
                    <a:pt x="3371" y="5144"/>
                    <a:pt x="3371" y="5144"/>
                  </a:cubicBezTo>
                  <a:cubicBezTo>
                    <a:pt x="3370" y="5141"/>
                    <a:pt x="3369" y="5138"/>
                    <a:pt x="3368" y="5135"/>
                  </a:cubicBezTo>
                  <a:cubicBezTo>
                    <a:pt x="3068" y="5113"/>
                    <a:pt x="3068" y="5113"/>
                    <a:pt x="3068" y="5113"/>
                  </a:cubicBezTo>
                  <a:cubicBezTo>
                    <a:pt x="3352" y="5070"/>
                    <a:pt x="3352" y="5070"/>
                    <a:pt x="3352" y="5070"/>
                  </a:cubicBezTo>
                  <a:cubicBezTo>
                    <a:pt x="3352" y="5067"/>
                    <a:pt x="3352" y="5064"/>
                    <a:pt x="3351" y="5061"/>
                  </a:cubicBezTo>
                  <a:cubicBezTo>
                    <a:pt x="3027" y="5110"/>
                    <a:pt x="3027" y="5110"/>
                    <a:pt x="3027" y="5110"/>
                  </a:cubicBezTo>
                  <a:cubicBezTo>
                    <a:pt x="1890" y="5024"/>
                    <a:pt x="1890" y="5024"/>
                    <a:pt x="1890" y="5024"/>
                  </a:cubicBezTo>
                  <a:cubicBezTo>
                    <a:pt x="1891" y="5013"/>
                    <a:pt x="1888" y="5003"/>
                    <a:pt x="1884" y="4994"/>
                  </a:cubicBezTo>
                  <a:cubicBezTo>
                    <a:pt x="1938" y="4962"/>
                    <a:pt x="1938" y="4962"/>
                    <a:pt x="1938" y="4962"/>
                  </a:cubicBezTo>
                  <a:cubicBezTo>
                    <a:pt x="2427" y="4679"/>
                    <a:pt x="2427" y="4679"/>
                    <a:pt x="2427" y="4679"/>
                  </a:cubicBezTo>
                  <a:cubicBezTo>
                    <a:pt x="2436" y="4694"/>
                    <a:pt x="2452" y="4705"/>
                    <a:pt x="2470" y="4708"/>
                  </a:cubicBezTo>
                  <a:cubicBezTo>
                    <a:pt x="2474" y="4708"/>
                    <a:pt x="2477" y="4709"/>
                    <a:pt x="2481" y="4709"/>
                  </a:cubicBezTo>
                  <a:cubicBezTo>
                    <a:pt x="2507" y="4709"/>
                    <a:pt x="2531" y="4693"/>
                    <a:pt x="2541" y="4669"/>
                  </a:cubicBezTo>
                  <a:cubicBezTo>
                    <a:pt x="3382" y="4921"/>
                    <a:pt x="3382" y="4921"/>
                    <a:pt x="3382" y="4921"/>
                  </a:cubicBezTo>
                  <a:cubicBezTo>
                    <a:pt x="3384" y="4919"/>
                    <a:pt x="3385" y="4917"/>
                    <a:pt x="3386" y="4914"/>
                  </a:cubicBezTo>
                  <a:cubicBezTo>
                    <a:pt x="2544" y="4661"/>
                    <a:pt x="2544" y="4661"/>
                    <a:pt x="2544" y="4661"/>
                  </a:cubicBezTo>
                  <a:cubicBezTo>
                    <a:pt x="2544" y="4659"/>
                    <a:pt x="2545" y="4657"/>
                    <a:pt x="2546" y="4654"/>
                  </a:cubicBezTo>
                  <a:cubicBezTo>
                    <a:pt x="2547" y="4644"/>
                    <a:pt x="2546" y="4634"/>
                    <a:pt x="2544" y="4625"/>
                  </a:cubicBezTo>
                  <a:cubicBezTo>
                    <a:pt x="3386" y="4318"/>
                    <a:pt x="3386" y="4318"/>
                    <a:pt x="3386" y="4318"/>
                  </a:cubicBezTo>
                  <a:cubicBezTo>
                    <a:pt x="3395" y="4338"/>
                    <a:pt x="3413" y="4353"/>
                    <a:pt x="3435" y="4356"/>
                  </a:cubicBezTo>
                  <a:cubicBezTo>
                    <a:pt x="3439" y="4357"/>
                    <a:pt x="3442" y="4357"/>
                    <a:pt x="3446" y="4357"/>
                  </a:cubicBezTo>
                  <a:cubicBezTo>
                    <a:pt x="3457" y="4357"/>
                    <a:pt x="3468" y="4354"/>
                    <a:pt x="3477" y="4349"/>
                  </a:cubicBezTo>
                  <a:cubicBezTo>
                    <a:pt x="3640" y="4793"/>
                    <a:pt x="3640" y="4793"/>
                    <a:pt x="3640" y="4793"/>
                  </a:cubicBezTo>
                  <a:cubicBezTo>
                    <a:pt x="3643" y="4793"/>
                    <a:pt x="3646" y="4794"/>
                    <a:pt x="3649" y="4794"/>
                  </a:cubicBezTo>
                  <a:cubicBezTo>
                    <a:pt x="3484" y="4345"/>
                    <a:pt x="3484" y="4345"/>
                    <a:pt x="3484" y="4345"/>
                  </a:cubicBezTo>
                  <a:cubicBezTo>
                    <a:pt x="3494" y="4338"/>
                    <a:pt x="3501" y="4329"/>
                    <a:pt x="3506" y="4318"/>
                  </a:cubicBezTo>
                  <a:cubicBezTo>
                    <a:pt x="4175" y="4562"/>
                    <a:pt x="4175" y="4562"/>
                    <a:pt x="4175" y="4562"/>
                  </a:cubicBezTo>
                  <a:cubicBezTo>
                    <a:pt x="3821" y="4911"/>
                    <a:pt x="3821" y="4911"/>
                    <a:pt x="3821" y="4911"/>
                  </a:cubicBezTo>
                  <a:cubicBezTo>
                    <a:pt x="3823" y="4914"/>
                    <a:pt x="3824" y="4916"/>
                    <a:pt x="3826" y="4919"/>
                  </a:cubicBezTo>
                  <a:cubicBezTo>
                    <a:pt x="4184" y="4566"/>
                    <a:pt x="4184" y="4566"/>
                    <a:pt x="4184" y="4566"/>
                  </a:cubicBezTo>
                  <a:cubicBezTo>
                    <a:pt x="4248" y="4589"/>
                    <a:pt x="4248" y="4589"/>
                    <a:pt x="4248" y="4589"/>
                  </a:cubicBezTo>
                  <a:cubicBezTo>
                    <a:pt x="4247" y="4593"/>
                    <a:pt x="4246" y="4597"/>
                    <a:pt x="4245" y="4601"/>
                  </a:cubicBezTo>
                  <a:cubicBezTo>
                    <a:pt x="4242" y="4621"/>
                    <a:pt x="4246" y="4641"/>
                    <a:pt x="4256" y="4658"/>
                  </a:cubicBezTo>
                  <a:cubicBezTo>
                    <a:pt x="3834" y="4935"/>
                    <a:pt x="3834" y="4935"/>
                    <a:pt x="3834" y="4935"/>
                  </a:cubicBezTo>
                  <a:cubicBezTo>
                    <a:pt x="3835" y="4937"/>
                    <a:pt x="3836" y="4940"/>
                    <a:pt x="3838" y="4943"/>
                  </a:cubicBezTo>
                  <a:cubicBezTo>
                    <a:pt x="4261" y="4665"/>
                    <a:pt x="4261" y="4665"/>
                    <a:pt x="4261" y="4665"/>
                  </a:cubicBezTo>
                  <a:cubicBezTo>
                    <a:pt x="4274" y="4683"/>
                    <a:pt x="4293" y="4695"/>
                    <a:pt x="4315" y="4699"/>
                  </a:cubicBezTo>
                  <a:cubicBezTo>
                    <a:pt x="4317" y="4699"/>
                    <a:pt x="4318" y="4699"/>
                    <a:pt x="4319" y="4699"/>
                  </a:cubicBezTo>
                  <a:cubicBezTo>
                    <a:pt x="4307" y="4906"/>
                    <a:pt x="4307" y="4906"/>
                    <a:pt x="4307" y="4906"/>
                  </a:cubicBezTo>
                  <a:cubicBezTo>
                    <a:pt x="4306" y="4906"/>
                    <a:pt x="4306" y="4906"/>
                    <a:pt x="4305" y="4906"/>
                  </a:cubicBezTo>
                  <a:cubicBezTo>
                    <a:pt x="4258" y="4906"/>
                    <a:pt x="4216" y="4940"/>
                    <a:pt x="4208" y="4989"/>
                  </a:cubicBezTo>
                  <a:cubicBezTo>
                    <a:pt x="4206" y="4996"/>
                    <a:pt x="4206" y="5003"/>
                    <a:pt x="4207" y="5010"/>
                  </a:cubicBezTo>
                  <a:cubicBezTo>
                    <a:pt x="3856" y="5006"/>
                    <a:pt x="3856" y="5006"/>
                    <a:pt x="3856" y="5006"/>
                  </a:cubicBezTo>
                  <a:cubicBezTo>
                    <a:pt x="3856" y="5009"/>
                    <a:pt x="3856" y="5012"/>
                    <a:pt x="3857" y="5015"/>
                  </a:cubicBezTo>
                  <a:cubicBezTo>
                    <a:pt x="4207" y="5019"/>
                    <a:pt x="4207" y="5019"/>
                    <a:pt x="4207" y="5019"/>
                  </a:cubicBezTo>
                  <a:cubicBezTo>
                    <a:pt x="4209" y="5029"/>
                    <a:pt x="4212" y="5039"/>
                    <a:pt x="4216" y="5047"/>
                  </a:cubicBezTo>
                  <a:cubicBezTo>
                    <a:pt x="3824" y="5171"/>
                    <a:pt x="3824" y="5171"/>
                    <a:pt x="3824" y="5171"/>
                  </a:cubicBezTo>
                  <a:cubicBezTo>
                    <a:pt x="3822" y="5175"/>
                    <a:pt x="3819" y="5179"/>
                    <a:pt x="3817" y="5183"/>
                  </a:cubicBezTo>
                  <a:cubicBezTo>
                    <a:pt x="4221" y="5056"/>
                    <a:pt x="4221" y="5056"/>
                    <a:pt x="4221" y="5056"/>
                  </a:cubicBezTo>
                  <a:cubicBezTo>
                    <a:pt x="4235" y="5080"/>
                    <a:pt x="4259" y="5098"/>
                    <a:pt x="4289" y="5103"/>
                  </a:cubicBezTo>
                  <a:cubicBezTo>
                    <a:pt x="4295" y="5103"/>
                    <a:pt x="4300" y="5104"/>
                    <a:pt x="4305" y="5104"/>
                  </a:cubicBezTo>
                  <a:cubicBezTo>
                    <a:pt x="4353" y="5104"/>
                    <a:pt x="4395" y="5070"/>
                    <a:pt x="4403" y="5021"/>
                  </a:cubicBezTo>
                  <a:cubicBezTo>
                    <a:pt x="4409" y="4985"/>
                    <a:pt x="4394" y="4950"/>
                    <a:pt x="4368" y="4929"/>
                  </a:cubicBezTo>
                  <a:cubicBezTo>
                    <a:pt x="4942" y="4150"/>
                    <a:pt x="4942" y="4150"/>
                    <a:pt x="4942" y="4150"/>
                  </a:cubicBezTo>
                  <a:cubicBezTo>
                    <a:pt x="4935" y="4156"/>
                    <a:pt x="4928" y="4160"/>
                    <a:pt x="4920" y="4165"/>
                  </a:cubicBezTo>
                  <a:cubicBezTo>
                    <a:pt x="4360" y="4923"/>
                    <a:pt x="4360" y="4923"/>
                    <a:pt x="4360" y="4923"/>
                  </a:cubicBezTo>
                  <a:cubicBezTo>
                    <a:pt x="4358" y="4921"/>
                    <a:pt x="4355" y="4919"/>
                    <a:pt x="4352" y="4917"/>
                  </a:cubicBezTo>
                  <a:cubicBezTo>
                    <a:pt x="4698" y="4180"/>
                    <a:pt x="4698" y="4180"/>
                    <a:pt x="4698" y="4180"/>
                  </a:cubicBezTo>
                  <a:cubicBezTo>
                    <a:pt x="4695" y="4179"/>
                    <a:pt x="4692" y="4178"/>
                    <a:pt x="4689" y="4176"/>
                  </a:cubicBezTo>
                  <a:cubicBezTo>
                    <a:pt x="4343" y="4913"/>
                    <a:pt x="4343" y="4913"/>
                    <a:pt x="4343" y="4913"/>
                  </a:cubicBezTo>
                  <a:cubicBezTo>
                    <a:pt x="4336" y="4911"/>
                    <a:pt x="4329" y="4908"/>
                    <a:pt x="4322" y="4907"/>
                  </a:cubicBezTo>
                  <a:cubicBezTo>
                    <a:pt x="4320" y="4907"/>
                    <a:pt x="4318" y="4907"/>
                    <a:pt x="4316" y="4907"/>
                  </a:cubicBezTo>
                  <a:cubicBezTo>
                    <a:pt x="4329" y="4700"/>
                    <a:pt x="4329" y="4700"/>
                    <a:pt x="4329" y="4700"/>
                  </a:cubicBezTo>
                  <a:cubicBezTo>
                    <a:pt x="4329" y="4700"/>
                    <a:pt x="4329" y="4700"/>
                    <a:pt x="4329" y="4700"/>
                  </a:cubicBezTo>
                  <a:cubicBezTo>
                    <a:pt x="4370" y="4700"/>
                    <a:pt x="4406" y="4671"/>
                    <a:pt x="4413" y="4629"/>
                  </a:cubicBezTo>
                  <a:cubicBezTo>
                    <a:pt x="4419" y="4596"/>
                    <a:pt x="4404" y="4564"/>
                    <a:pt x="4378" y="4546"/>
                  </a:cubicBezTo>
                  <a:cubicBezTo>
                    <a:pt x="4573" y="4289"/>
                    <a:pt x="4573" y="4289"/>
                    <a:pt x="4573" y="4289"/>
                  </a:cubicBezTo>
                  <a:cubicBezTo>
                    <a:pt x="4667" y="4165"/>
                    <a:pt x="4667" y="4165"/>
                    <a:pt x="4667" y="4165"/>
                  </a:cubicBezTo>
                  <a:cubicBezTo>
                    <a:pt x="4665" y="4164"/>
                    <a:pt x="4663" y="4162"/>
                    <a:pt x="4660" y="4161"/>
                  </a:cubicBezTo>
                  <a:cubicBezTo>
                    <a:pt x="4559" y="4294"/>
                    <a:pt x="4559" y="4294"/>
                    <a:pt x="4559" y="4294"/>
                  </a:cubicBezTo>
                  <a:cubicBezTo>
                    <a:pt x="4371" y="4541"/>
                    <a:pt x="4371" y="4541"/>
                    <a:pt x="4371" y="4541"/>
                  </a:cubicBezTo>
                  <a:cubicBezTo>
                    <a:pt x="4363" y="4537"/>
                    <a:pt x="4353" y="4533"/>
                    <a:pt x="4343" y="4531"/>
                  </a:cubicBezTo>
                  <a:cubicBezTo>
                    <a:pt x="4339" y="4530"/>
                    <a:pt x="4334" y="4530"/>
                    <a:pt x="4329" y="4530"/>
                  </a:cubicBezTo>
                  <a:cubicBezTo>
                    <a:pt x="4295" y="4530"/>
                    <a:pt x="4264" y="4551"/>
                    <a:pt x="4251" y="4582"/>
                  </a:cubicBezTo>
                  <a:cubicBezTo>
                    <a:pt x="4191" y="4560"/>
                    <a:pt x="4191" y="4560"/>
                    <a:pt x="4191" y="4560"/>
                  </a:cubicBezTo>
                  <a:cubicBezTo>
                    <a:pt x="4624" y="4133"/>
                    <a:pt x="4624" y="4133"/>
                    <a:pt x="4624" y="4133"/>
                  </a:cubicBezTo>
                  <a:cubicBezTo>
                    <a:pt x="4621" y="4131"/>
                    <a:pt x="4619" y="4129"/>
                    <a:pt x="4617" y="4127"/>
                  </a:cubicBezTo>
                  <a:cubicBezTo>
                    <a:pt x="4181" y="4556"/>
                    <a:pt x="4181" y="4556"/>
                    <a:pt x="4181" y="4556"/>
                  </a:cubicBezTo>
                  <a:cubicBezTo>
                    <a:pt x="3890" y="4450"/>
                    <a:pt x="3890" y="4450"/>
                    <a:pt x="3890" y="4450"/>
                  </a:cubicBezTo>
                  <a:cubicBezTo>
                    <a:pt x="3509" y="4310"/>
                    <a:pt x="3509" y="4310"/>
                    <a:pt x="3509" y="4310"/>
                  </a:cubicBezTo>
                  <a:cubicBezTo>
                    <a:pt x="3509" y="4308"/>
                    <a:pt x="3510" y="4305"/>
                    <a:pt x="3511" y="4303"/>
                  </a:cubicBezTo>
                  <a:cubicBezTo>
                    <a:pt x="3512" y="4296"/>
                    <a:pt x="3511" y="4290"/>
                    <a:pt x="3511" y="4284"/>
                  </a:cubicBezTo>
                  <a:cubicBezTo>
                    <a:pt x="4579" y="4081"/>
                    <a:pt x="4579" y="4081"/>
                    <a:pt x="4579" y="4081"/>
                  </a:cubicBezTo>
                  <a:cubicBezTo>
                    <a:pt x="4578" y="4079"/>
                    <a:pt x="4576" y="4076"/>
                    <a:pt x="4575" y="4074"/>
                  </a:cubicBezTo>
                  <a:cubicBezTo>
                    <a:pt x="3509" y="4276"/>
                    <a:pt x="3509" y="4276"/>
                    <a:pt x="3509" y="4276"/>
                  </a:cubicBezTo>
                  <a:cubicBezTo>
                    <a:pt x="3504" y="4253"/>
                    <a:pt x="3487" y="4236"/>
                    <a:pt x="3464" y="4229"/>
                  </a:cubicBezTo>
                  <a:cubicBezTo>
                    <a:pt x="3585" y="3674"/>
                    <a:pt x="3585" y="3674"/>
                    <a:pt x="3585" y="3674"/>
                  </a:cubicBezTo>
                  <a:cubicBezTo>
                    <a:pt x="3632" y="3458"/>
                    <a:pt x="3632" y="3458"/>
                    <a:pt x="3632" y="3458"/>
                  </a:cubicBezTo>
                  <a:cubicBezTo>
                    <a:pt x="3635" y="3459"/>
                    <a:pt x="3639" y="3459"/>
                    <a:pt x="3642" y="3459"/>
                  </a:cubicBezTo>
                  <a:cubicBezTo>
                    <a:pt x="3664" y="3459"/>
                    <a:pt x="3684" y="3448"/>
                    <a:pt x="3696" y="3430"/>
                  </a:cubicBezTo>
                  <a:cubicBezTo>
                    <a:pt x="4541" y="3924"/>
                    <a:pt x="4541" y="3924"/>
                    <a:pt x="4541" y="3924"/>
                  </a:cubicBezTo>
                  <a:cubicBezTo>
                    <a:pt x="4541" y="3921"/>
                    <a:pt x="4541" y="3918"/>
                    <a:pt x="4541" y="3915"/>
                  </a:cubicBezTo>
                  <a:cubicBezTo>
                    <a:pt x="3700" y="3423"/>
                    <a:pt x="3700" y="3423"/>
                    <a:pt x="3700" y="3423"/>
                  </a:cubicBezTo>
                  <a:cubicBezTo>
                    <a:pt x="3703" y="3417"/>
                    <a:pt x="3705" y="3411"/>
                    <a:pt x="3707" y="3404"/>
                  </a:cubicBezTo>
                  <a:cubicBezTo>
                    <a:pt x="3709" y="3389"/>
                    <a:pt x="3706" y="3374"/>
                    <a:pt x="3699" y="3362"/>
                  </a:cubicBezTo>
                  <a:cubicBezTo>
                    <a:pt x="4396" y="2915"/>
                    <a:pt x="4396" y="2915"/>
                    <a:pt x="4396" y="2915"/>
                  </a:cubicBezTo>
                  <a:cubicBezTo>
                    <a:pt x="4406" y="2928"/>
                    <a:pt x="4420" y="2938"/>
                    <a:pt x="4438" y="2941"/>
                  </a:cubicBezTo>
                  <a:cubicBezTo>
                    <a:pt x="4441" y="2941"/>
                    <a:pt x="4445" y="2942"/>
                    <a:pt x="4448" y="2942"/>
                  </a:cubicBezTo>
                  <a:cubicBezTo>
                    <a:pt x="4452" y="2942"/>
                    <a:pt x="4457" y="2941"/>
                    <a:pt x="4461" y="2940"/>
                  </a:cubicBezTo>
                  <a:cubicBezTo>
                    <a:pt x="4666" y="3725"/>
                    <a:pt x="4666" y="3725"/>
                    <a:pt x="4666" y="3725"/>
                  </a:cubicBezTo>
                  <a:cubicBezTo>
                    <a:pt x="4669" y="3724"/>
                    <a:pt x="4671" y="3722"/>
                    <a:pt x="4674" y="3721"/>
                  </a:cubicBezTo>
                  <a:cubicBezTo>
                    <a:pt x="4469" y="2938"/>
                    <a:pt x="4469" y="2938"/>
                    <a:pt x="4469" y="2938"/>
                  </a:cubicBezTo>
                  <a:cubicBezTo>
                    <a:pt x="4482" y="2934"/>
                    <a:pt x="4494" y="2925"/>
                    <a:pt x="4502" y="2914"/>
                  </a:cubicBezTo>
                  <a:cubicBezTo>
                    <a:pt x="4621" y="2987"/>
                    <a:pt x="4621" y="2987"/>
                    <a:pt x="4621" y="2987"/>
                  </a:cubicBezTo>
                  <a:cubicBezTo>
                    <a:pt x="4731" y="3055"/>
                    <a:pt x="4731" y="3055"/>
                    <a:pt x="4731" y="3055"/>
                  </a:cubicBezTo>
                  <a:cubicBezTo>
                    <a:pt x="4727" y="3098"/>
                    <a:pt x="4757" y="3138"/>
                    <a:pt x="4801" y="3146"/>
                  </a:cubicBezTo>
                  <a:cubicBezTo>
                    <a:pt x="4806" y="3146"/>
                    <a:pt x="4810" y="3147"/>
                    <a:pt x="4815" y="3147"/>
                  </a:cubicBezTo>
                  <a:cubicBezTo>
                    <a:pt x="4831" y="3147"/>
                    <a:pt x="4846" y="3142"/>
                    <a:pt x="4860" y="3134"/>
                  </a:cubicBezTo>
                  <a:cubicBezTo>
                    <a:pt x="4931" y="3178"/>
                    <a:pt x="4931" y="3178"/>
                    <a:pt x="4931" y="3178"/>
                  </a:cubicBezTo>
                  <a:cubicBezTo>
                    <a:pt x="4844" y="3696"/>
                    <a:pt x="4844" y="3696"/>
                    <a:pt x="4844" y="3696"/>
                  </a:cubicBezTo>
                  <a:cubicBezTo>
                    <a:pt x="4847" y="3697"/>
                    <a:pt x="4851" y="3697"/>
                    <a:pt x="4854" y="3698"/>
                  </a:cubicBezTo>
                  <a:cubicBezTo>
                    <a:pt x="4939" y="3183"/>
                    <a:pt x="4939" y="3183"/>
                    <a:pt x="4939" y="3183"/>
                  </a:cubicBezTo>
                  <a:cubicBezTo>
                    <a:pt x="5007" y="3224"/>
                    <a:pt x="5007" y="3224"/>
                    <a:pt x="5007" y="3224"/>
                  </a:cubicBezTo>
                  <a:cubicBezTo>
                    <a:pt x="4998" y="3235"/>
                    <a:pt x="4992" y="3248"/>
                    <a:pt x="4989" y="3263"/>
                  </a:cubicBezTo>
                  <a:cubicBezTo>
                    <a:pt x="4983" y="3299"/>
                    <a:pt x="5000" y="3332"/>
                    <a:pt x="5029" y="3350"/>
                  </a:cubicBezTo>
                  <a:cubicBezTo>
                    <a:pt x="4885" y="3708"/>
                    <a:pt x="4885" y="3708"/>
                    <a:pt x="4885" y="3708"/>
                  </a:cubicBezTo>
                  <a:cubicBezTo>
                    <a:pt x="4888" y="3709"/>
                    <a:pt x="4890" y="3710"/>
                    <a:pt x="4893" y="3711"/>
                  </a:cubicBezTo>
                  <a:cubicBezTo>
                    <a:pt x="5037" y="3354"/>
                    <a:pt x="5037" y="3354"/>
                    <a:pt x="5037" y="3354"/>
                  </a:cubicBezTo>
                  <a:cubicBezTo>
                    <a:pt x="5044" y="3357"/>
                    <a:pt x="5051" y="3360"/>
                    <a:pt x="5059" y="3361"/>
                  </a:cubicBezTo>
                  <a:cubicBezTo>
                    <a:pt x="5064" y="3362"/>
                    <a:pt x="5069" y="3362"/>
                    <a:pt x="5073" y="3362"/>
                  </a:cubicBezTo>
                  <a:cubicBezTo>
                    <a:pt x="5086" y="3362"/>
                    <a:pt x="5098" y="3359"/>
                    <a:pt x="5108" y="3354"/>
                  </a:cubicBezTo>
                  <a:cubicBezTo>
                    <a:pt x="5235" y="3597"/>
                    <a:pt x="5235" y="3597"/>
                    <a:pt x="5235" y="3597"/>
                  </a:cubicBezTo>
                  <a:cubicBezTo>
                    <a:pt x="5211" y="3611"/>
                    <a:pt x="5192" y="3635"/>
                    <a:pt x="5187" y="3666"/>
                  </a:cubicBezTo>
                  <a:cubicBezTo>
                    <a:pt x="5183" y="3689"/>
                    <a:pt x="5189" y="3712"/>
                    <a:pt x="5200" y="3732"/>
                  </a:cubicBezTo>
                  <a:cubicBezTo>
                    <a:pt x="5018" y="3827"/>
                    <a:pt x="5018" y="3827"/>
                    <a:pt x="5018" y="3827"/>
                  </a:cubicBezTo>
                  <a:cubicBezTo>
                    <a:pt x="5020" y="3829"/>
                    <a:pt x="5021" y="3832"/>
                    <a:pt x="5022" y="3835"/>
                  </a:cubicBezTo>
                  <a:cubicBezTo>
                    <a:pt x="5205" y="3739"/>
                    <a:pt x="5205" y="3739"/>
                    <a:pt x="5205" y="3739"/>
                  </a:cubicBezTo>
                  <a:cubicBezTo>
                    <a:pt x="5210" y="3746"/>
                    <a:pt x="5215" y="3752"/>
                    <a:pt x="5221" y="3757"/>
                  </a:cubicBezTo>
                  <a:cubicBezTo>
                    <a:pt x="5041" y="4001"/>
                    <a:pt x="5041" y="4001"/>
                    <a:pt x="5041" y="4001"/>
                  </a:cubicBezTo>
                  <a:cubicBezTo>
                    <a:pt x="5039" y="4010"/>
                    <a:pt x="5037" y="4018"/>
                    <a:pt x="5034" y="4027"/>
                  </a:cubicBezTo>
                  <a:cubicBezTo>
                    <a:pt x="5229" y="3763"/>
                    <a:pt x="5229" y="3763"/>
                    <a:pt x="5229" y="3763"/>
                  </a:cubicBezTo>
                  <a:cubicBezTo>
                    <a:pt x="5240" y="3771"/>
                    <a:pt x="5254" y="3777"/>
                    <a:pt x="5269" y="3780"/>
                  </a:cubicBezTo>
                  <a:cubicBezTo>
                    <a:pt x="5274" y="3780"/>
                    <a:pt x="5280" y="3781"/>
                    <a:pt x="5285" y="3781"/>
                  </a:cubicBezTo>
                  <a:cubicBezTo>
                    <a:pt x="5333" y="3781"/>
                    <a:pt x="5375" y="3747"/>
                    <a:pt x="5383" y="3698"/>
                  </a:cubicBezTo>
                  <a:cubicBezTo>
                    <a:pt x="5392" y="3644"/>
                    <a:pt x="5355" y="3593"/>
                    <a:pt x="5301" y="3584"/>
                  </a:cubicBezTo>
                  <a:cubicBezTo>
                    <a:pt x="5298" y="3584"/>
                    <a:pt x="5294" y="3584"/>
                    <a:pt x="5291" y="3583"/>
                  </a:cubicBezTo>
                  <a:cubicBezTo>
                    <a:pt x="5303" y="2080"/>
                    <a:pt x="5303" y="2080"/>
                    <a:pt x="5303" y="2080"/>
                  </a:cubicBezTo>
                  <a:cubicBezTo>
                    <a:pt x="5344" y="2074"/>
                    <a:pt x="5379" y="2042"/>
                    <a:pt x="5386" y="1999"/>
                  </a:cubicBezTo>
                  <a:cubicBezTo>
                    <a:pt x="5395" y="1945"/>
                    <a:pt x="5359" y="1894"/>
                    <a:pt x="5305" y="1885"/>
                  </a:cubicBezTo>
                  <a:cubicBezTo>
                    <a:pt x="5299" y="1884"/>
                    <a:pt x="5294" y="1884"/>
                    <a:pt x="5289" y="1884"/>
                  </a:cubicBezTo>
                  <a:cubicBezTo>
                    <a:pt x="5269" y="1884"/>
                    <a:pt x="5251" y="1890"/>
                    <a:pt x="5235" y="1900"/>
                  </a:cubicBezTo>
                  <a:cubicBezTo>
                    <a:pt x="4377" y="699"/>
                    <a:pt x="4377" y="699"/>
                    <a:pt x="4377" y="699"/>
                  </a:cubicBezTo>
                  <a:cubicBezTo>
                    <a:pt x="4392" y="685"/>
                    <a:pt x="4403" y="666"/>
                    <a:pt x="4407" y="644"/>
                  </a:cubicBezTo>
                  <a:cubicBezTo>
                    <a:pt x="4416" y="590"/>
                    <a:pt x="4379" y="539"/>
                    <a:pt x="4325" y="530"/>
                  </a:cubicBezTo>
                  <a:cubicBezTo>
                    <a:pt x="4320" y="529"/>
                    <a:pt x="4314" y="528"/>
                    <a:pt x="4309" y="528"/>
                  </a:cubicBezTo>
                  <a:cubicBezTo>
                    <a:pt x="4269" y="528"/>
                    <a:pt x="4233" y="553"/>
                    <a:pt x="4218" y="590"/>
                  </a:cubicBezTo>
                  <a:cubicBezTo>
                    <a:pt x="2788" y="113"/>
                    <a:pt x="2788" y="113"/>
                    <a:pt x="2788" y="113"/>
                  </a:cubicBezTo>
                  <a:cubicBezTo>
                    <a:pt x="2796" y="60"/>
                    <a:pt x="2760" y="10"/>
                    <a:pt x="2707" y="1"/>
                  </a:cubicBezTo>
                  <a:cubicBezTo>
                    <a:pt x="2701" y="0"/>
                    <a:pt x="2696" y="0"/>
                    <a:pt x="2691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  <a:alpha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Sḻïdé">
              <a:extLst>
                <a:ext uri="{FF2B5EF4-FFF2-40B4-BE49-F238E27FC236}">
                  <a16:creationId xmlns:a16="http://schemas.microsoft.com/office/drawing/2014/main" id="{51F3A4A1-D048-4EA1-8FDA-B83218CFFEBF}"/>
                </a:ext>
              </a:extLst>
            </p:cNvPr>
            <p:cNvSpPr/>
            <p:nvPr/>
          </p:nvSpPr>
          <p:spPr bwMode="auto">
            <a:xfrm>
              <a:off x="27335249" y="19194936"/>
              <a:ext cx="1604626" cy="1572291"/>
            </a:xfrm>
            <a:custGeom>
              <a:avLst/>
              <a:gdLst>
                <a:gd name="T0" fmla="*/ 258 w 518"/>
                <a:gd name="T1" fmla="*/ 0 h 508"/>
                <a:gd name="T2" fmla="*/ 138 w 518"/>
                <a:gd name="T3" fmla="*/ 30 h 508"/>
                <a:gd name="T4" fmla="*/ 130 w 518"/>
                <a:gd name="T5" fmla="*/ 34 h 508"/>
                <a:gd name="T6" fmla="*/ 54 w 518"/>
                <a:gd name="T7" fmla="*/ 102 h 508"/>
                <a:gd name="T8" fmla="*/ 5 w 518"/>
                <a:gd name="T9" fmla="*/ 224 h 508"/>
                <a:gd name="T10" fmla="*/ 5 w 518"/>
                <a:gd name="T11" fmla="*/ 233 h 508"/>
                <a:gd name="T12" fmla="*/ 39 w 518"/>
                <a:gd name="T13" fmla="*/ 383 h 508"/>
                <a:gd name="T14" fmla="*/ 43 w 518"/>
                <a:gd name="T15" fmla="*/ 390 h 508"/>
                <a:gd name="T16" fmla="*/ 81 w 518"/>
                <a:gd name="T17" fmla="*/ 436 h 508"/>
                <a:gd name="T18" fmla="*/ 88 w 518"/>
                <a:gd name="T19" fmla="*/ 442 h 508"/>
                <a:gd name="T20" fmla="*/ 106 w 518"/>
                <a:gd name="T21" fmla="*/ 457 h 508"/>
                <a:gd name="T22" fmla="*/ 124 w 518"/>
                <a:gd name="T23" fmla="*/ 470 h 508"/>
                <a:gd name="T24" fmla="*/ 131 w 518"/>
                <a:gd name="T25" fmla="*/ 474 h 508"/>
                <a:gd name="T26" fmla="*/ 153 w 518"/>
                <a:gd name="T27" fmla="*/ 485 h 508"/>
                <a:gd name="T28" fmla="*/ 162 w 518"/>
                <a:gd name="T29" fmla="*/ 489 h 508"/>
                <a:gd name="T30" fmla="*/ 257 w 518"/>
                <a:gd name="T31" fmla="*/ 508 h 508"/>
                <a:gd name="T32" fmla="*/ 384 w 518"/>
                <a:gd name="T33" fmla="*/ 474 h 508"/>
                <a:gd name="T34" fmla="*/ 406 w 518"/>
                <a:gd name="T35" fmla="*/ 459 h 508"/>
                <a:gd name="T36" fmla="*/ 461 w 518"/>
                <a:gd name="T37" fmla="*/ 405 h 508"/>
                <a:gd name="T38" fmla="*/ 498 w 518"/>
                <a:gd name="T39" fmla="*/ 336 h 508"/>
                <a:gd name="T40" fmla="*/ 505 w 518"/>
                <a:gd name="T41" fmla="*/ 310 h 508"/>
                <a:gd name="T42" fmla="*/ 486 w 518"/>
                <a:gd name="T43" fmla="*/ 144 h 508"/>
                <a:gd name="T44" fmla="*/ 482 w 518"/>
                <a:gd name="T45" fmla="*/ 136 h 508"/>
                <a:gd name="T46" fmla="*/ 409 w 518"/>
                <a:gd name="T47" fmla="*/ 50 h 508"/>
                <a:gd name="T48" fmla="*/ 357 w 518"/>
                <a:gd name="T49" fmla="*/ 20 h 508"/>
                <a:gd name="T50" fmla="*/ 349 w 518"/>
                <a:gd name="T51" fmla="*/ 17 h 508"/>
                <a:gd name="T52" fmla="*/ 318 w 518"/>
                <a:gd name="T53" fmla="*/ 7 h 508"/>
                <a:gd name="T54" fmla="*/ 308 w 518"/>
                <a:gd name="T55" fmla="*/ 5 h 508"/>
                <a:gd name="T56" fmla="*/ 258 w 518"/>
                <a:gd name="T5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8" h="508">
                  <a:moveTo>
                    <a:pt x="258" y="0"/>
                  </a:moveTo>
                  <a:cubicBezTo>
                    <a:pt x="216" y="0"/>
                    <a:pt x="175" y="10"/>
                    <a:pt x="138" y="30"/>
                  </a:cubicBezTo>
                  <a:cubicBezTo>
                    <a:pt x="135" y="31"/>
                    <a:pt x="133" y="33"/>
                    <a:pt x="130" y="34"/>
                  </a:cubicBezTo>
                  <a:cubicBezTo>
                    <a:pt x="101" y="51"/>
                    <a:pt x="75" y="74"/>
                    <a:pt x="54" y="102"/>
                  </a:cubicBezTo>
                  <a:cubicBezTo>
                    <a:pt x="27" y="139"/>
                    <a:pt x="11" y="181"/>
                    <a:pt x="5" y="224"/>
                  </a:cubicBezTo>
                  <a:cubicBezTo>
                    <a:pt x="5" y="227"/>
                    <a:pt x="5" y="230"/>
                    <a:pt x="5" y="233"/>
                  </a:cubicBezTo>
                  <a:cubicBezTo>
                    <a:pt x="0" y="285"/>
                    <a:pt x="12" y="337"/>
                    <a:pt x="39" y="383"/>
                  </a:cubicBezTo>
                  <a:cubicBezTo>
                    <a:pt x="40" y="385"/>
                    <a:pt x="42" y="388"/>
                    <a:pt x="43" y="390"/>
                  </a:cubicBezTo>
                  <a:cubicBezTo>
                    <a:pt x="54" y="407"/>
                    <a:pt x="66" y="422"/>
                    <a:pt x="81" y="436"/>
                  </a:cubicBezTo>
                  <a:cubicBezTo>
                    <a:pt x="83" y="438"/>
                    <a:pt x="85" y="440"/>
                    <a:pt x="88" y="442"/>
                  </a:cubicBezTo>
                  <a:cubicBezTo>
                    <a:pt x="94" y="448"/>
                    <a:pt x="100" y="453"/>
                    <a:pt x="106" y="457"/>
                  </a:cubicBezTo>
                  <a:cubicBezTo>
                    <a:pt x="112" y="462"/>
                    <a:pt x="118" y="466"/>
                    <a:pt x="124" y="470"/>
                  </a:cubicBezTo>
                  <a:cubicBezTo>
                    <a:pt x="127" y="471"/>
                    <a:pt x="129" y="473"/>
                    <a:pt x="131" y="474"/>
                  </a:cubicBezTo>
                  <a:cubicBezTo>
                    <a:pt x="139" y="478"/>
                    <a:pt x="146" y="482"/>
                    <a:pt x="153" y="485"/>
                  </a:cubicBezTo>
                  <a:cubicBezTo>
                    <a:pt x="156" y="487"/>
                    <a:pt x="159" y="488"/>
                    <a:pt x="162" y="489"/>
                  </a:cubicBezTo>
                  <a:cubicBezTo>
                    <a:pt x="193" y="501"/>
                    <a:pt x="225" y="508"/>
                    <a:pt x="257" y="508"/>
                  </a:cubicBezTo>
                  <a:cubicBezTo>
                    <a:pt x="302" y="508"/>
                    <a:pt x="345" y="496"/>
                    <a:pt x="384" y="474"/>
                  </a:cubicBezTo>
                  <a:cubicBezTo>
                    <a:pt x="392" y="469"/>
                    <a:pt x="399" y="465"/>
                    <a:pt x="406" y="459"/>
                  </a:cubicBezTo>
                  <a:cubicBezTo>
                    <a:pt x="427" y="445"/>
                    <a:pt x="445" y="427"/>
                    <a:pt x="461" y="405"/>
                  </a:cubicBezTo>
                  <a:cubicBezTo>
                    <a:pt x="477" y="384"/>
                    <a:pt x="489" y="360"/>
                    <a:pt x="498" y="336"/>
                  </a:cubicBezTo>
                  <a:cubicBezTo>
                    <a:pt x="501" y="327"/>
                    <a:pt x="503" y="319"/>
                    <a:pt x="505" y="310"/>
                  </a:cubicBezTo>
                  <a:cubicBezTo>
                    <a:pt x="518" y="254"/>
                    <a:pt x="511" y="196"/>
                    <a:pt x="486" y="144"/>
                  </a:cubicBezTo>
                  <a:cubicBezTo>
                    <a:pt x="485" y="141"/>
                    <a:pt x="484" y="138"/>
                    <a:pt x="482" y="136"/>
                  </a:cubicBezTo>
                  <a:cubicBezTo>
                    <a:pt x="465" y="103"/>
                    <a:pt x="441" y="74"/>
                    <a:pt x="409" y="50"/>
                  </a:cubicBezTo>
                  <a:cubicBezTo>
                    <a:pt x="393" y="38"/>
                    <a:pt x="375" y="28"/>
                    <a:pt x="357" y="20"/>
                  </a:cubicBezTo>
                  <a:cubicBezTo>
                    <a:pt x="354" y="19"/>
                    <a:pt x="352" y="18"/>
                    <a:pt x="349" y="17"/>
                  </a:cubicBezTo>
                  <a:cubicBezTo>
                    <a:pt x="339" y="13"/>
                    <a:pt x="328" y="10"/>
                    <a:pt x="318" y="7"/>
                  </a:cubicBezTo>
                  <a:cubicBezTo>
                    <a:pt x="315" y="6"/>
                    <a:pt x="311" y="6"/>
                    <a:pt x="308" y="5"/>
                  </a:cubicBezTo>
                  <a:cubicBezTo>
                    <a:pt x="292" y="2"/>
                    <a:pt x="275" y="0"/>
                    <a:pt x="258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  <a:alpha val="7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šľíḍe">
              <a:extLst>
                <a:ext uri="{FF2B5EF4-FFF2-40B4-BE49-F238E27FC236}">
                  <a16:creationId xmlns:a16="http://schemas.microsoft.com/office/drawing/2014/main" id="{0107756C-F170-4E92-9A80-C971078C1EDD}"/>
                </a:ext>
              </a:extLst>
            </p:cNvPr>
            <p:cNvSpPr/>
            <p:nvPr/>
          </p:nvSpPr>
          <p:spPr bwMode="auto">
            <a:xfrm>
              <a:off x="28074912" y="14732705"/>
              <a:ext cx="1624835" cy="1572291"/>
            </a:xfrm>
            <a:custGeom>
              <a:avLst/>
              <a:gdLst>
                <a:gd name="T0" fmla="*/ 268 w 524"/>
                <a:gd name="T1" fmla="*/ 0 h 507"/>
                <a:gd name="T2" fmla="*/ 261 w 524"/>
                <a:gd name="T3" fmla="*/ 0 h 507"/>
                <a:gd name="T4" fmla="*/ 193 w 524"/>
                <a:gd name="T5" fmla="*/ 11 h 507"/>
                <a:gd name="T6" fmla="*/ 184 w 524"/>
                <a:gd name="T7" fmla="*/ 14 h 507"/>
                <a:gd name="T8" fmla="*/ 65 w 524"/>
                <a:gd name="T9" fmla="*/ 102 h 507"/>
                <a:gd name="T10" fmla="*/ 42 w 524"/>
                <a:gd name="T11" fmla="*/ 138 h 507"/>
                <a:gd name="T12" fmla="*/ 38 w 524"/>
                <a:gd name="T13" fmla="*/ 146 h 507"/>
                <a:gd name="T14" fmla="*/ 58 w 524"/>
                <a:gd name="T15" fmla="*/ 396 h 507"/>
                <a:gd name="T16" fmla="*/ 63 w 524"/>
                <a:gd name="T17" fmla="*/ 402 h 507"/>
                <a:gd name="T18" fmla="*/ 117 w 524"/>
                <a:gd name="T19" fmla="*/ 457 h 507"/>
                <a:gd name="T20" fmla="*/ 227 w 524"/>
                <a:gd name="T21" fmla="*/ 504 h 507"/>
                <a:gd name="T22" fmla="*/ 236 w 524"/>
                <a:gd name="T23" fmla="*/ 505 h 507"/>
                <a:gd name="T24" fmla="*/ 268 w 524"/>
                <a:gd name="T25" fmla="*/ 507 h 507"/>
                <a:gd name="T26" fmla="*/ 290 w 524"/>
                <a:gd name="T27" fmla="*/ 506 h 507"/>
                <a:gd name="T28" fmla="*/ 298 w 524"/>
                <a:gd name="T29" fmla="*/ 505 h 507"/>
                <a:gd name="T30" fmla="*/ 386 w 524"/>
                <a:gd name="T31" fmla="*/ 479 h 507"/>
                <a:gd name="T32" fmla="*/ 396 w 524"/>
                <a:gd name="T33" fmla="*/ 473 h 507"/>
                <a:gd name="T34" fmla="*/ 472 w 524"/>
                <a:gd name="T35" fmla="*/ 405 h 507"/>
                <a:gd name="T36" fmla="*/ 516 w 524"/>
                <a:gd name="T37" fmla="*/ 309 h 507"/>
                <a:gd name="T38" fmla="*/ 517 w 524"/>
                <a:gd name="T39" fmla="*/ 202 h 507"/>
                <a:gd name="T40" fmla="*/ 460 w 524"/>
                <a:gd name="T41" fmla="*/ 87 h 507"/>
                <a:gd name="T42" fmla="*/ 452 w 524"/>
                <a:gd name="T43" fmla="*/ 79 h 507"/>
                <a:gd name="T44" fmla="*/ 420 w 524"/>
                <a:gd name="T45" fmla="*/ 50 h 507"/>
                <a:gd name="T46" fmla="*/ 371 w 524"/>
                <a:gd name="T47" fmla="*/ 21 h 507"/>
                <a:gd name="T48" fmla="*/ 362 w 524"/>
                <a:gd name="T49" fmla="*/ 18 h 507"/>
                <a:gd name="T50" fmla="*/ 270 w 524"/>
                <a:gd name="T51" fmla="*/ 0 h 507"/>
                <a:gd name="T52" fmla="*/ 268 w 524"/>
                <a:gd name="T53" fmla="*/ 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24" h="507">
                  <a:moveTo>
                    <a:pt x="268" y="0"/>
                  </a:moveTo>
                  <a:cubicBezTo>
                    <a:pt x="266" y="0"/>
                    <a:pt x="263" y="0"/>
                    <a:pt x="261" y="0"/>
                  </a:cubicBezTo>
                  <a:cubicBezTo>
                    <a:pt x="238" y="1"/>
                    <a:pt x="215" y="4"/>
                    <a:pt x="193" y="11"/>
                  </a:cubicBezTo>
                  <a:cubicBezTo>
                    <a:pt x="190" y="12"/>
                    <a:pt x="187" y="13"/>
                    <a:pt x="184" y="14"/>
                  </a:cubicBezTo>
                  <a:cubicBezTo>
                    <a:pt x="138" y="30"/>
                    <a:pt x="96" y="60"/>
                    <a:pt x="65" y="102"/>
                  </a:cubicBezTo>
                  <a:cubicBezTo>
                    <a:pt x="56" y="114"/>
                    <a:pt x="48" y="126"/>
                    <a:pt x="42" y="138"/>
                  </a:cubicBezTo>
                  <a:cubicBezTo>
                    <a:pt x="41" y="141"/>
                    <a:pt x="40" y="143"/>
                    <a:pt x="38" y="146"/>
                  </a:cubicBezTo>
                  <a:cubicBezTo>
                    <a:pt x="0" y="227"/>
                    <a:pt x="8" y="322"/>
                    <a:pt x="58" y="396"/>
                  </a:cubicBezTo>
                  <a:cubicBezTo>
                    <a:pt x="59" y="398"/>
                    <a:pt x="61" y="400"/>
                    <a:pt x="63" y="402"/>
                  </a:cubicBezTo>
                  <a:cubicBezTo>
                    <a:pt x="77" y="423"/>
                    <a:pt x="95" y="441"/>
                    <a:pt x="117" y="457"/>
                  </a:cubicBezTo>
                  <a:cubicBezTo>
                    <a:pt x="150" y="482"/>
                    <a:pt x="188" y="498"/>
                    <a:pt x="227" y="504"/>
                  </a:cubicBezTo>
                  <a:cubicBezTo>
                    <a:pt x="230" y="504"/>
                    <a:pt x="233" y="505"/>
                    <a:pt x="236" y="505"/>
                  </a:cubicBezTo>
                  <a:cubicBezTo>
                    <a:pt x="247" y="507"/>
                    <a:pt x="257" y="507"/>
                    <a:pt x="268" y="507"/>
                  </a:cubicBezTo>
                  <a:cubicBezTo>
                    <a:pt x="275" y="507"/>
                    <a:pt x="283" y="507"/>
                    <a:pt x="290" y="506"/>
                  </a:cubicBezTo>
                  <a:cubicBezTo>
                    <a:pt x="293" y="506"/>
                    <a:pt x="295" y="506"/>
                    <a:pt x="298" y="505"/>
                  </a:cubicBezTo>
                  <a:cubicBezTo>
                    <a:pt x="328" y="502"/>
                    <a:pt x="358" y="493"/>
                    <a:pt x="386" y="479"/>
                  </a:cubicBezTo>
                  <a:cubicBezTo>
                    <a:pt x="389" y="477"/>
                    <a:pt x="392" y="475"/>
                    <a:pt x="396" y="473"/>
                  </a:cubicBezTo>
                  <a:cubicBezTo>
                    <a:pt x="425" y="456"/>
                    <a:pt x="451" y="433"/>
                    <a:pt x="472" y="405"/>
                  </a:cubicBezTo>
                  <a:cubicBezTo>
                    <a:pt x="494" y="376"/>
                    <a:pt x="508" y="343"/>
                    <a:pt x="516" y="309"/>
                  </a:cubicBezTo>
                  <a:cubicBezTo>
                    <a:pt x="524" y="274"/>
                    <a:pt x="524" y="237"/>
                    <a:pt x="517" y="202"/>
                  </a:cubicBezTo>
                  <a:cubicBezTo>
                    <a:pt x="508" y="160"/>
                    <a:pt x="489" y="121"/>
                    <a:pt x="460" y="87"/>
                  </a:cubicBezTo>
                  <a:cubicBezTo>
                    <a:pt x="457" y="84"/>
                    <a:pt x="455" y="81"/>
                    <a:pt x="452" y="79"/>
                  </a:cubicBezTo>
                  <a:cubicBezTo>
                    <a:pt x="442" y="68"/>
                    <a:pt x="432" y="59"/>
                    <a:pt x="420" y="50"/>
                  </a:cubicBezTo>
                  <a:cubicBezTo>
                    <a:pt x="404" y="38"/>
                    <a:pt x="388" y="29"/>
                    <a:pt x="371" y="21"/>
                  </a:cubicBezTo>
                  <a:cubicBezTo>
                    <a:pt x="368" y="20"/>
                    <a:pt x="365" y="19"/>
                    <a:pt x="362" y="18"/>
                  </a:cubicBezTo>
                  <a:cubicBezTo>
                    <a:pt x="333" y="6"/>
                    <a:pt x="301" y="0"/>
                    <a:pt x="270" y="0"/>
                  </a:cubicBezTo>
                  <a:cubicBezTo>
                    <a:pt x="269" y="0"/>
                    <a:pt x="269" y="0"/>
                    <a:pt x="268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  <a:alpha val="7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slîḑè">
              <a:extLst>
                <a:ext uri="{FF2B5EF4-FFF2-40B4-BE49-F238E27FC236}">
                  <a16:creationId xmlns:a16="http://schemas.microsoft.com/office/drawing/2014/main" id="{5D700B7B-ED1C-4BA2-8E00-EE03E6236401}"/>
                </a:ext>
              </a:extLst>
            </p:cNvPr>
            <p:cNvSpPr/>
            <p:nvPr/>
          </p:nvSpPr>
          <p:spPr bwMode="auto">
            <a:xfrm>
              <a:off x="12982543" y="16587927"/>
              <a:ext cx="1689505" cy="1572291"/>
            </a:xfrm>
            <a:custGeom>
              <a:avLst/>
              <a:gdLst>
                <a:gd name="T0" fmla="*/ 287 w 544"/>
                <a:gd name="T1" fmla="*/ 0 h 508"/>
                <a:gd name="T2" fmla="*/ 215 w 544"/>
                <a:gd name="T3" fmla="*/ 11 h 508"/>
                <a:gd name="T4" fmla="*/ 205 w 544"/>
                <a:gd name="T5" fmla="*/ 14 h 508"/>
                <a:gd name="T6" fmla="*/ 83 w 544"/>
                <a:gd name="T7" fmla="*/ 102 h 508"/>
                <a:gd name="T8" fmla="*/ 135 w 544"/>
                <a:gd name="T9" fmla="*/ 457 h 508"/>
                <a:gd name="T10" fmla="*/ 201 w 544"/>
                <a:gd name="T11" fmla="*/ 493 h 508"/>
                <a:gd name="T12" fmla="*/ 211 w 544"/>
                <a:gd name="T13" fmla="*/ 496 h 508"/>
                <a:gd name="T14" fmla="*/ 259 w 544"/>
                <a:gd name="T15" fmla="*/ 506 h 508"/>
                <a:gd name="T16" fmla="*/ 268 w 544"/>
                <a:gd name="T17" fmla="*/ 507 h 508"/>
                <a:gd name="T18" fmla="*/ 287 w 544"/>
                <a:gd name="T19" fmla="*/ 508 h 508"/>
                <a:gd name="T20" fmla="*/ 374 w 544"/>
                <a:gd name="T21" fmla="*/ 492 h 508"/>
                <a:gd name="T22" fmla="*/ 383 w 544"/>
                <a:gd name="T23" fmla="*/ 489 h 508"/>
                <a:gd name="T24" fmla="*/ 490 w 544"/>
                <a:gd name="T25" fmla="*/ 406 h 508"/>
                <a:gd name="T26" fmla="*/ 540 w 544"/>
                <a:gd name="T27" fmla="*/ 237 h 508"/>
                <a:gd name="T28" fmla="*/ 539 w 544"/>
                <a:gd name="T29" fmla="*/ 229 h 508"/>
                <a:gd name="T30" fmla="*/ 455 w 544"/>
                <a:gd name="T31" fmla="*/ 64 h 508"/>
                <a:gd name="T32" fmla="*/ 448 w 544"/>
                <a:gd name="T33" fmla="*/ 58 h 508"/>
                <a:gd name="T34" fmla="*/ 439 w 544"/>
                <a:gd name="T35" fmla="*/ 51 h 508"/>
                <a:gd name="T36" fmla="*/ 358 w 544"/>
                <a:gd name="T37" fmla="*/ 10 h 508"/>
                <a:gd name="T38" fmla="*/ 349 w 544"/>
                <a:gd name="T39" fmla="*/ 8 h 508"/>
                <a:gd name="T40" fmla="*/ 287 w 544"/>
                <a:gd name="T41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4" h="508">
                  <a:moveTo>
                    <a:pt x="287" y="0"/>
                  </a:moveTo>
                  <a:cubicBezTo>
                    <a:pt x="263" y="0"/>
                    <a:pt x="238" y="4"/>
                    <a:pt x="215" y="11"/>
                  </a:cubicBezTo>
                  <a:cubicBezTo>
                    <a:pt x="211" y="12"/>
                    <a:pt x="208" y="13"/>
                    <a:pt x="205" y="14"/>
                  </a:cubicBezTo>
                  <a:cubicBezTo>
                    <a:pt x="158" y="30"/>
                    <a:pt x="115" y="60"/>
                    <a:pt x="83" y="102"/>
                  </a:cubicBezTo>
                  <a:cubicBezTo>
                    <a:pt x="0" y="215"/>
                    <a:pt x="23" y="374"/>
                    <a:pt x="135" y="457"/>
                  </a:cubicBezTo>
                  <a:cubicBezTo>
                    <a:pt x="156" y="473"/>
                    <a:pt x="178" y="485"/>
                    <a:pt x="201" y="493"/>
                  </a:cubicBezTo>
                  <a:cubicBezTo>
                    <a:pt x="205" y="494"/>
                    <a:pt x="208" y="495"/>
                    <a:pt x="211" y="496"/>
                  </a:cubicBezTo>
                  <a:cubicBezTo>
                    <a:pt x="226" y="501"/>
                    <a:pt x="242" y="504"/>
                    <a:pt x="259" y="506"/>
                  </a:cubicBezTo>
                  <a:cubicBezTo>
                    <a:pt x="262" y="507"/>
                    <a:pt x="265" y="507"/>
                    <a:pt x="268" y="507"/>
                  </a:cubicBezTo>
                  <a:cubicBezTo>
                    <a:pt x="274" y="508"/>
                    <a:pt x="280" y="508"/>
                    <a:pt x="287" y="508"/>
                  </a:cubicBezTo>
                  <a:cubicBezTo>
                    <a:pt x="317" y="508"/>
                    <a:pt x="346" y="503"/>
                    <a:pt x="374" y="492"/>
                  </a:cubicBezTo>
                  <a:cubicBezTo>
                    <a:pt x="377" y="491"/>
                    <a:pt x="380" y="490"/>
                    <a:pt x="383" y="489"/>
                  </a:cubicBezTo>
                  <a:cubicBezTo>
                    <a:pt x="424" y="472"/>
                    <a:pt x="462" y="444"/>
                    <a:pt x="490" y="406"/>
                  </a:cubicBezTo>
                  <a:cubicBezTo>
                    <a:pt x="528" y="355"/>
                    <a:pt x="544" y="295"/>
                    <a:pt x="540" y="237"/>
                  </a:cubicBezTo>
                  <a:cubicBezTo>
                    <a:pt x="540" y="234"/>
                    <a:pt x="540" y="232"/>
                    <a:pt x="539" y="229"/>
                  </a:cubicBezTo>
                  <a:cubicBezTo>
                    <a:pt x="533" y="167"/>
                    <a:pt x="504" y="108"/>
                    <a:pt x="455" y="64"/>
                  </a:cubicBezTo>
                  <a:cubicBezTo>
                    <a:pt x="453" y="62"/>
                    <a:pt x="450" y="60"/>
                    <a:pt x="448" y="58"/>
                  </a:cubicBezTo>
                  <a:cubicBezTo>
                    <a:pt x="445" y="55"/>
                    <a:pt x="442" y="53"/>
                    <a:pt x="439" y="51"/>
                  </a:cubicBezTo>
                  <a:cubicBezTo>
                    <a:pt x="413" y="32"/>
                    <a:pt x="386" y="18"/>
                    <a:pt x="358" y="10"/>
                  </a:cubicBezTo>
                  <a:cubicBezTo>
                    <a:pt x="355" y="9"/>
                    <a:pt x="352" y="9"/>
                    <a:pt x="349" y="8"/>
                  </a:cubicBezTo>
                  <a:cubicBezTo>
                    <a:pt x="328" y="3"/>
                    <a:pt x="308" y="0"/>
                    <a:pt x="287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  <a:alpha val="7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s1iďè">
              <a:extLst>
                <a:ext uri="{FF2B5EF4-FFF2-40B4-BE49-F238E27FC236}">
                  <a16:creationId xmlns:a16="http://schemas.microsoft.com/office/drawing/2014/main" id="{31347A19-95AF-4970-ABCB-E2CBBFBCFE58}"/>
                </a:ext>
              </a:extLst>
            </p:cNvPr>
            <p:cNvSpPr/>
            <p:nvPr/>
          </p:nvSpPr>
          <p:spPr bwMode="auto">
            <a:xfrm>
              <a:off x="17671120" y="8750730"/>
              <a:ext cx="1584416" cy="1572291"/>
            </a:xfrm>
            <a:custGeom>
              <a:avLst/>
              <a:gdLst>
                <a:gd name="T0" fmla="*/ 256 w 510"/>
                <a:gd name="T1" fmla="*/ 0 h 508"/>
                <a:gd name="T2" fmla="*/ 52 w 510"/>
                <a:gd name="T3" fmla="*/ 102 h 508"/>
                <a:gd name="T4" fmla="*/ 12 w 510"/>
                <a:gd name="T5" fmla="*/ 183 h 508"/>
                <a:gd name="T6" fmla="*/ 9 w 510"/>
                <a:gd name="T7" fmla="*/ 194 h 508"/>
                <a:gd name="T8" fmla="*/ 6 w 510"/>
                <a:gd name="T9" fmla="*/ 300 h 508"/>
                <a:gd name="T10" fmla="*/ 8 w 510"/>
                <a:gd name="T11" fmla="*/ 309 h 508"/>
                <a:gd name="T12" fmla="*/ 25 w 510"/>
                <a:gd name="T13" fmla="*/ 358 h 508"/>
                <a:gd name="T14" fmla="*/ 29 w 510"/>
                <a:gd name="T15" fmla="*/ 367 h 508"/>
                <a:gd name="T16" fmla="*/ 34 w 510"/>
                <a:gd name="T17" fmla="*/ 378 h 508"/>
                <a:gd name="T18" fmla="*/ 39 w 510"/>
                <a:gd name="T19" fmla="*/ 386 h 508"/>
                <a:gd name="T20" fmla="*/ 104 w 510"/>
                <a:gd name="T21" fmla="*/ 457 h 508"/>
                <a:gd name="T22" fmla="*/ 256 w 510"/>
                <a:gd name="T23" fmla="*/ 508 h 508"/>
                <a:gd name="T24" fmla="*/ 381 w 510"/>
                <a:gd name="T25" fmla="*/ 475 h 508"/>
                <a:gd name="T26" fmla="*/ 389 w 510"/>
                <a:gd name="T27" fmla="*/ 470 h 508"/>
                <a:gd name="T28" fmla="*/ 459 w 510"/>
                <a:gd name="T29" fmla="*/ 405 h 508"/>
                <a:gd name="T30" fmla="*/ 462 w 510"/>
                <a:gd name="T31" fmla="*/ 401 h 508"/>
                <a:gd name="T32" fmla="*/ 468 w 510"/>
                <a:gd name="T33" fmla="*/ 393 h 508"/>
                <a:gd name="T34" fmla="*/ 499 w 510"/>
                <a:gd name="T35" fmla="*/ 327 h 508"/>
                <a:gd name="T36" fmla="*/ 501 w 510"/>
                <a:gd name="T37" fmla="*/ 319 h 508"/>
                <a:gd name="T38" fmla="*/ 507 w 510"/>
                <a:gd name="T39" fmla="*/ 287 h 508"/>
                <a:gd name="T40" fmla="*/ 508 w 510"/>
                <a:gd name="T41" fmla="*/ 278 h 508"/>
                <a:gd name="T42" fmla="*/ 510 w 510"/>
                <a:gd name="T43" fmla="*/ 250 h 508"/>
                <a:gd name="T44" fmla="*/ 509 w 510"/>
                <a:gd name="T45" fmla="*/ 241 h 508"/>
                <a:gd name="T46" fmla="*/ 423 w 510"/>
                <a:gd name="T47" fmla="*/ 63 h 508"/>
                <a:gd name="T48" fmla="*/ 414 w 510"/>
                <a:gd name="T49" fmla="*/ 56 h 508"/>
                <a:gd name="T50" fmla="*/ 408 w 510"/>
                <a:gd name="T51" fmla="*/ 50 h 508"/>
                <a:gd name="T52" fmla="*/ 256 w 510"/>
                <a:gd name="T5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0" h="508">
                  <a:moveTo>
                    <a:pt x="256" y="0"/>
                  </a:moveTo>
                  <a:cubicBezTo>
                    <a:pt x="179" y="0"/>
                    <a:pt x="102" y="35"/>
                    <a:pt x="52" y="102"/>
                  </a:cubicBezTo>
                  <a:cubicBezTo>
                    <a:pt x="34" y="127"/>
                    <a:pt x="20" y="155"/>
                    <a:pt x="12" y="183"/>
                  </a:cubicBezTo>
                  <a:cubicBezTo>
                    <a:pt x="11" y="187"/>
                    <a:pt x="10" y="190"/>
                    <a:pt x="9" y="194"/>
                  </a:cubicBezTo>
                  <a:cubicBezTo>
                    <a:pt x="1" y="229"/>
                    <a:pt x="0" y="265"/>
                    <a:pt x="6" y="300"/>
                  </a:cubicBezTo>
                  <a:cubicBezTo>
                    <a:pt x="7" y="303"/>
                    <a:pt x="8" y="306"/>
                    <a:pt x="8" y="309"/>
                  </a:cubicBezTo>
                  <a:cubicBezTo>
                    <a:pt x="12" y="326"/>
                    <a:pt x="17" y="343"/>
                    <a:pt x="25" y="358"/>
                  </a:cubicBezTo>
                  <a:cubicBezTo>
                    <a:pt x="26" y="361"/>
                    <a:pt x="27" y="364"/>
                    <a:pt x="29" y="367"/>
                  </a:cubicBezTo>
                  <a:cubicBezTo>
                    <a:pt x="30" y="371"/>
                    <a:pt x="32" y="374"/>
                    <a:pt x="34" y="378"/>
                  </a:cubicBezTo>
                  <a:cubicBezTo>
                    <a:pt x="36" y="381"/>
                    <a:pt x="38" y="383"/>
                    <a:pt x="39" y="386"/>
                  </a:cubicBezTo>
                  <a:cubicBezTo>
                    <a:pt x="56" y="413"/>
                    <a:pt x="77" y="437"/>
                    <a:pt x="104" y="457"/>
                  </a:cubicBezTo>
                  <a:cubicBezTo>
                    <a:pt x="150" y="491"/>
                    <a:pt x="203" y="508"/>
                    <a:pt x="256" y="508"/>
                  </a:cubicBezTo>
                  <a:cubicBezTo>
                    <a:pt x="299" y="508"/>
                    <a:pt x="343" y="496"/>
                    <a:pt x="381" y="475"/>
                  </a:cubicBezTo>
                  <a:cubicBezTo>
                    <a:pt x="384" y="473"/>
                    <a:pt x="386" y="472"/>
                    <a:pt x="389" y="470"/>
                  </a:cubicBezTo>
                  <a:cubicBezTo>
                    <a:pt x="415" y="454"/>
                    <a:pt x="439" y="432"/>
                    <a:pt x="459" y="405"/>
                  </a:cubicBezTo>
                  <a:cubicBezTo>
                    <a:pt x="460" y="404"/>
                    <a:pt x="461" y="403"/>
                    <a:pt x="462" y="401"/>
                  </a:cubicBezTo>
                  <a:cubicBezTo>
                    <a:pt x="464" y="399"/>
                    <a:pt x="466" y="396"/>
                    <a:pt x="468" y="393"/>
                  </a:cubicBezTo>
                  <a:cubicBezTo>
                    <a:pt x="482" y="372"/>
                    <a:pt x="492" y="350"/>
                    <a:pt x="499" y="327"/>
                  </a:cubicBezTo>
                  <a:cubicBezTo>
                    <a:pt x="500" y="324"/>
                    <a:pt x="501" y="322"/>
                    <a:pt x="501" y="319"/>
                  </a:cubicBezTo>
                  <a:cubicBezTo>
                    <a:pt x="504" y="308"/>
                    <a:pt x="506" y="298"/>
                    <a:pt x="507" y="287"/>
                  </a:cubicBezTo>
                  <a:cubicBezTo>
                    <a:pt x="508" y="284"/>
                    <a:pt x="508" y="281"/>
                    <a:pt x="508" y="278"/>
                  </a:cubicBezTo>
                  <a:cubicBezTo>
                    <a:pt x="509" y="269"/>
                    <a:pt x="510" y="259"/>
                    <a:pt x="510" y="250"/>
                  </a:cubicBezTo>
                  <a:cubicBezTo>
                    <a:pt x="510" y="247"/>
                    <a:pt x="509" y="244"/>
                    <a:pt x="509" y="241"/>
                  </a:cubicBezTo>
                  <a:cubicBezTo>
                    <a:pt x="506" y="174"/>
                    <a:pt x="476" y="109"/>
                    <a:pt x="423" y="63"/>
                  </a:cubicBezTo>
                  <a:cubicBezTo>
                    <a:pt x="420" y="60"/>
                    <a:pt x="417" y="58"/>
                    <a:pt x="414" y="56"/>
                  </a:cubicBezTo>
                  <a:cubicBezTo>
                    <a:pt x="412" y="54"/>
                    <a:pt x="410" y="52"/>
                    <a:pt x="408" y="50"/>
                  </a:cubicBezTo>
                  <a:cubicBezTo>
                    <a:pt x="362" y="16"/>
                    <a:pt x="309" y="0"/>
                    <a:pt x="256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  <a:alpha val="7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ṣḷïḓe">
              <a:extLst>
                <a:ext uri="{FF2B5EF4-FFF2-40B4-BE49-F238E27FC236}">
                  <a16:creationId xmlns:a16="http://schemas.microsoft.com/office/drawing/2014/main" id="{93A0D626-EF62-4590-B254-52081AD8F2DE}"/>
                </a:ext>
              </a:extLst>
            </p:cNvPr>
            <p:cNvSpPr/>
            <p:nvPr/>
          </p:nvSpPr>
          <p:spPr bwMode="auto">
            <a:xfrm>
              <a:off x="23649058" y="22598195"/>
              <a:ext cx="1596543" cy="1572291"/>
            </a:xfrm>
            <a:custGeom>
              <a:avLst/>
              <a:gdLst>
                <a:gd name="T0" fmla="*/ 257 w 515"/>
                <a:gd name="T1" fmla="*/ 0 h 508"/>
                <a:gd name="T2" fmla="*/ 53 w 515"/>
                <a:gd name="T3" fmla="*/ 102 h 508"/>
                <a:gd name="T4" fmla="*/ 38 w 515"/>
                <a:gd name="T5" fmla="*/ 124 h 508"/>
                <a:gd name="T6" fmla="*/ 34 w 515"/>
                <a:gd name="T7" fmla="*/ 131 h 508"/>
                <a:gd name="T8" fmla="*/ 3 w 515"/>
                <a:gd name="T9" fmla="*/ 271 h 508"/>
                <a:gd name="T10" fmla="*/ 4 w 515"/>
                <a:gd name="T11" fmla="*/ 280 h 508"/>
                <a:gd name="T12" fmla="*/ 20 w 515"/>
                <a:gd name="T13" fmla="*/ 345 h 508"/>
                <a:gd name="T14" fmla="*/ 23 w 515"/>
                <a:gd name="T15" fmla="*/ 354 h 508"/>
                <a:gd name="T16" fmla="*/ 24 w 515"/>
                <a:gd name="T17" fmla="*/ 354 h 508"/>
                <a:gd name="T18" fmla="*/ 88 w 515"/>
                <a:gd name="T19" fmla="*/ 444 h 508"/>
                <a:gd name="T20" fmla="*/ 105 w 515"/>
                <a:gd name="T21" fmla="*/ 457 h 508"/>
                <a:gd name="T22" fmla="*/ 150 w 515"/>
                <a:gd name="T23" fmla="*/ 484 h 508"/>
                <a:gd name="T24" fmla="*/ 163 w 515"/>
                <a:gd name="T25" fmla="*/ 490 h 508"/>
                <a:gd name="T26" fmla="*/ 256 w 515"/>
                <a:gd name="T27" fmla="*/ 508 h 508"/>
                <a:gd name="T28" fmla="*/ 460 w 515"/>
                <a:gd name="T29" fmla="*/ 406 h 508"/>
                <a:gd name="T30" fmla="*/ 469 w 515"/>
                <a:gd name="T31" fmla="*/ 393 h 508"/>
                <a:gd name="T32" fmla="*/ 476 w 515"/>
                <a:gd name="T33" fmla="*/ 381 h 508"/>
                <a:gd name="T34" fmla="*/ 509 w 515"/>
                <a:gd name="T35" fmla="*/ 225 h 508"/>
                <a:gd name="T36" fmla="*/ 508 w 515"/>
                <a:gd name="T37" fmla="*/ 216 h 508"/>
                <a:gd name="T38" fmla="*/ 490 w 515"/>
                <a:gd name="T39" fmla="*/ 153 h 508"/>
                <a:gd name="T40" fmla="*/ 486 w 515"/>
                <a:gd name="T41" fmla="*/ 145 h 508"/>
                <a:gd name="T42" fmla="*/ 478 w 515"/>
                <a:gd name="T43" fmla="*/ 129 h 508"/>
                <a:gd name="T44" fmla="*/ 473 w 515"/>
                <a:gd name="T45" fmla="*/ 121 h 508"/>
                <a:gd name="T46" fmla="*/ 408 w 515"/>
                <a:gd name="T47" fmla="*/ 50 h 508"/>
                <a:gd name="T48" fmla="*/ 301 w 515"/>
                <a:gd name="T49" fmla="*/ 4 h 508"/>
                <a:gd name="T50" fmla="*/ 292 w 515"/>
                <a:gd name="T51" fmla="*/ 3 h 508"/>
                <a:gd name="T52" fmla="*/ 257 w 515"/>
                <a:gd name="T5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5" h="508">
                  <a:moveTo>
                    <a:pt x="257" y="0"/>
                  </a:moveTo>
                  <a:cubicBezTo>
                    <a:pt x="179" y="0"/>
                    <a:pt x="103" y="35"/>
                    <a:pt x="53" y="102"/>
                  </a:cubicBezTo>
                  <a:cubicBezTo>
                    <a:pt x="48" y="109"/>
                    <a:pt x="43" y="117"/>
                    <a:pt x="38" y="124"/>
                  </a:cubicBezTo>
                  <a:cubicBezTo>
                    <a:pt x="37" y="127"/>
                    <a:pt x="36" y="129"/>
                    <a:pt x="34" y="131"/>
                  </a:cubicBezTo>
                  <a:cubicBezTo>
                    <a:pt x="10" y="175"/>
                    <a:pt x="0" y="223"/>
                    <a:pt x="3" y="271"/>
                  </a:cubicBezTo>
                  <a:cubicBezTo>
                    <a:pt x="4" y="274"/>
                    <a:pt x="4" y="277"/>
                    <a:pt x="4" y="280"/>
                  </a:cubicBezTo>
                  <a:cubicBezTo>
                    <a:pt x="7" y="302"/>
                    <a:pt x="12" y="324"/>
                    <a:pt x="20" y="345"/>
                  </a:cubicBezTo>
                  <a:cubicBezTo>
                    <a:pt x="21" y="348"/>
                    <a:pt x="22" y="351"/>
                    <a:pt x="23" y="354"/>
                  </a:cubicBezTo>
                  <a:cubicBezTo>
                    <a:pt x="23" y="354"/>
                    <a:pt x="23" y="354"/>
                    <a:pt x="24" y="354"/>
                  </a:cubicBezTo>
                  <a:cubicBezTo>
                    <a:pt x="38" y="388"/>
                    <a:pt x="60" y="419"/>
                    <a:pt x="88" y="444"/>
                  </a:cubicBezTo>
                  <a:cubicBezTo>
                    <a:pt x="94" y="449"/>
                    <a:pt x="99" y="453"/>
                    <a:pt x="105" y="457"/>
                  </a:cubicBezTo>
                  <a:cubicBezTo>
                    <a:pt x="119" y="468"/>
                    <a:pt x="135" y="477"/>
                    <a:pt x="150" y="484"/>
                  </a:cubicBezTo>
                  <a:cubicBezTo>
                    <a:pt x="155" y="486"/>
                    <a:pt x="159" y="488"/>
                    <a:pt x="163" y="490"/>
                  </a:cubicBezTo>
                  <a:cubicBezTo>
                    <a:pt x="193" y="502"/>
                    <a:pt x="225" y="508"/>
                    <a:pt x="256" y="508"/>
                  </a:cubicBezTo>
                  <a:cubicBezTo>
                    <a:pt x="334" y="508"/>
                    <a:pt x="410" y="472"/>
                    <a:pt x="460" y="406"/>
                  </a:cubicBezTo>
                  <a:cubicBezTo>
                    <a:pt x="463" y="402"/>
                    <a:pt x="466" y="398"/>
                    <a:pt x="469" y="393"/>
                  </a:cubicBezTo>
                  <a:cubicBezTo>
                    <a:pt x="471" y="389"/>
                    <a:pt x="474" y="385"/>
                    <a:pt x="476" y="381"/>
                  </a:cubicBezTo>
                  <a:cubicBezTo>
                    <a:pt x="504" y="333"/>
                    <a:pt x="515" y="278"/>
                    <a:pt x="509" y="225"/>
                  </a:cubicBezTo>
                  <a:cubicBezTo>
                    <a:pt x="508" y="222"/>
                    <a:pt x="508" y="219"/>
                    <a:pt x="508" y="216"/>
                  </a:cubicBezTo>
                  <a:cubicBezTo>
                    <a:pt x="504" y="194"/>
                    <a:pt x="498" y="173"/>
                    <a:pt x="490" y="153"/>
                  </a:cubicBezTo>
                  <a:cubicBezTo>
                    <a:pt x="488" y="150"/>
                    <a:pt x="487" y="147"/>
                    <a:pt x="486" y="145"/>
                  </a:cubicBezTo>
                  <a:cubicBezTo>
                    <a:pt x="483" y="139"/>
                    <a:pt x="481" y="134"/>
                    <a:pt x="478" y="129"/>
                  </a:cubicBezTo>
                  <a:cubicBezTo>
                    <a:pt x="476" y="126"/>
                    <a:pt x="475" y="124"/>
                    <a:pt x="473" y="121"/>
                  </a:cubicBezTo>
                  <a:cubicBezTo>
                    <a:pt x="456" y="94"/>
                    <a:pt x="435" y="70"/>
                    <a:pt x="408" y="50"/>
                  </a:cubicBezTo>
                  <a:cubicBezTo>
                    <a:pt x="376" y="26"/>
                    <a:pt x="339" y="11"/>
                    <a:pt x="301" y="4"/>
                  </a:cubicBezTo>
                  <a:cubicBezTo>
                    <a:pt x="298" y="4"/>
                    <a:pt x="295" y="3"/>
                    <a:pt x="292" y="3"/>
                  </a:cubicBezTo>
                  <a:cubicBezTo>
                    <a:pt x="280" y="1"/>
                    <a:pt x="269" y="0"/>
                    <a:pt x="257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  <a:alpha val="7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ṧḷïḑê">
              <a:extLst>
                <a:ext uri="{FF2B5EF4-FFF2-40B4-BE49-F238E27FC236}">
                  <a16:creationId xmlns:a16="http://schemas.microsoft.com/office/drawing/2014/main" id="{9BD6EB59-14C7-40C5-BE41-EA27DDEEFE49}"/>
                </a:ext>
              </a:extLst>
            </p:cNvPr>
            <p:cNvSpPr/>
            <p:nvPr/>
          </p:nvSpPr>
          <p:spPr bwMode="auto">
            <a:xfrm>
              <a:off x="23766271" y="10217932"/>
              <a:ext cx="1600583" cy="1572291"/>
            </a:xfrm>
            <a:custGeom>
              <a:avLst/>
              <a:gdLst>
                <a:gd name="T0" fmla="*/ 257 w 517"/>
                <a:gd name="T1" fmla="*/ 0 h 508"/>
                <a:gd name="T2" fmla="*/ 107 w 517"/>
                <a:gd name="T3" fmla="*/ 50 h 508"/>
                <a:gd name="T4" fmla="*/ 100 w 517"/>
                <a:gd name="T5" fmla="*/ 55 h 508"/>
                <a:gd name="T6" fmla="*/ 54 w 517"/>
                <a:gd name="T7" fmla="*/ 103 h 508"/>
                <a:gd name="T8" fmla="*/ 35 w 517"/>
                <a:gd name="T9" fmla="*/ 132 h 508"/>
                <a:gd name="T10" fmla="*/ 30 w 517"/>
                <a:gd name="T11" fmla="*/ 141 h 508"/>
                <a:gd name="T12" fmla="*/ 5 w 517"/>
                <a:gd name="T13" fmla="*/ 283 h 508"/>
                <a:gd name="T14" fmla="*/ 6 w 517"/>
                <a:gd name="T15" fmla="*/ 292 h 508"/>
                <a:gd name="T16" fmla="*/ 13 w 517"/>
                <a:gd name="T17" fmla="*/ 322 h 508"/>
                <a:gd name="T18" fmla="*/ 15 w 517"/>
                <a:gd name="T19" fmla="*/ 330 h 508"/>
                <a:gd name="T20" fmla="*/ 38 w 517"/>
                <a:gd name="T21" fmla="*/ 382 h 508"/>
                <a:gd name="T22" fmla="*/ 42 w 517"/>
                <a:gd name="T23" fmla="*/ 389 h 508"/>
                <a:gd name="T24" fmla="*/ 106 w 517"/>
                <a:gd name="T25" fmla="*/ 458 h 508"/>
                <a:gd name="T26" fmla="*/ 257 w 517"/>
                <a:gd name="T27" fmla="*/ 508 h 508"/>
                <a:gd name="T28" fmla="*/ 269 w 517"/>
                <a:gd name="T29" fmla="*/ 508 h 508"/>
                <a:gd name="T30" fmla="*/ 279 w 517"/>
                <a:gd name="T31" fmla="*/ 507 h 508"/>
                <a:gd name="T32" fmla="*/ 417 w 517"/>
                <a:gd name="T33" fmla="*/ 452 h 508"/>
                <a:gd name="T34" fmla="*/ 423 w 517"/>
                <a:gd name="T35" fmla="*/ 446 h 508"/>
                <a:gd name="T36" fmla="*/ 461 w 517"/>
                <a:gd name="T37" fmla="*/ 406 h 508"/>
                <a:gd name="T38" fmla="*/ 509 w 517"/>
                <a:gd name="T39" fmla="*/ 224 h 508"/>
                <a:gd name="T40" fmla="*/ 508 w 517"/>
                <a:gd name="T41" fmla="*/ 216 h 508"/>
                <a:gd name="T42" fmla="*/ 409 w 517"/>
                <a:gd name="T43" fmla="*/ 51 h 508"/>
                <a:gd name="T44" fmla="*/ 257 w 517"/>
                <a:gd name="T45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7" h="508">
                  <a:moveTo>
                    <a:pt x="257" y="0"/>
                  </a:moveTo>
                  <a:cubicBezTo>
                    <a:pt x="204" y="0"/>
                    <a:pt x="151" y="17"/>
                    <a:pt x="107" y="50"/>
                  </a:cubicBezTo>
                  <a:cubicBezTo>
                    <a:pt x="104" y="52"/>
                    <a:pt x="102" y="53"/>
                    <a:pt x="100" y="55"/>
                  </a:cubicBezTo>
                  <a:cubicBezTo>
                    <a:pt x="83" y="68"/>
                    <a:pt x="67" y="84"/>
                    <a:pt x="54" y="103"/>
                  </a:cubicBezTo>
                  <a:cubicBezTo>
                    <a:pt x="47" y="112"/>
                    <a:pt x="40" y="122"/>
                    <a:pt x="35" y="132"/>
                  </a:cubicBezTo>
                  <a:cubicBezTo>
                    <a:pt x="33" y="135"/>
                    <a:pt x="31" y="138"/>
                    <a:pt x="30" y="141"/>
                  </a:cubicBezTo>
                  <a:cubicBezTo>
                    <a:pt x="8" y="186"/>
                    <a:pt x="0" y="236"/>
                    <a:pt x="5" y="283"/>
                  </a:cubicBezTo>
                  <a:cubicBezTo>
                    <a:pt x="6" y="286"/>
                    <a:pt x="6" y="289"/>
                    <a:pt x="6" y="292"/>
                  </a:cubicBezTo>
                  <a:cubicBezTo>
                    <a:pt x="8" y="302"/>
                    <a:pt x="10" y="312"/>
                    <a:pt x="13" y="322"/>
                  </a:cubicBezTo>
                  <a:cubicBezTo>
                    <a:pt x="14" y="325"/>
                    <a:pt x="14" y="327"/>
                    <a:pt x="15" y="330"/>
                  </a:cubicBezTo>
                  <a:cubicBezTo>
                    <a:pt x="21" y="348"/>
                    <a:pt x="28" y="366"/>
                    <a:pt x="38" y="382"/>
                  </a:cubicBezTo>
                  <a:cubicBezTo>
                    <a:pt x="39" y="384"/>
                    <a:pt x="41" y="387"/>
                    <a:pt x="42" y="389"/>
                  </a:cubicBezTo>
                  <a:cubicBezTo>
                    <a:pt x="59" y="415"/>
                    <a:pt x="80" y="438"/>
                    <a:pt x="106" y="458"/>
                  </a:cubicBezTo>
                  <a:cubicBezTo>
                    <a:pt x="151" y="492"/>
                    <a:pt x="204" y="508"/>
                    <a:pt x="257" y="508"/>
                  </a:cubicBezTo>
                  <a:cubicBezTo>
                    <a:pt x="261" y="508"/>
                    <a:pt x="265" y="508"/>
                    <a:pt x="269" y="508"/>
                  </a:cubicBezTo>
                  <a:cubicBezTo>
                    <a:pt x="272" y="508"/>
                    <a:pt x="275" y="507"/>
                    <a:pt x="279" y="507"/>
                  </a:cubicBezTo>
                  <a:cubicBezTo>
                    <a:pt x="328" y="503"/>
                    <a:pt x="377" y="484"/>
                    <a:pt x="417" y="452"/>
                  </a:cubicBezTo>
                  <a:cubicBezTo>
                    <a:pt x="419" y="450"/>
                    <a:pt x="421" y="448"/>
                    <a:pt x="423" y="446"/>
                  </a:cubicBezTo>
                  <a:cubicBezTo>
                    <a:pt x="437" y="434"/>
                    <a:pt x="450" y="421"/>
                    <a:pt x="461" y="406"/>
                  </a:cubicBezTo>
                  <a:cubicBezTo>
                    <a:pt x="501" y="352"/>
                    <a:pt x="517" y="287"/>
                    <a:pt x="509" y="224"/>
                  </a:cubicBezTo>
                  <a:cubicBezTo>
                    <a:pt x="509" y="221"/>
                    <a:pt x="509" y="219"/>
                    <a:pt x="508" y="216"/>
                  </a:cubicBezTo>
                  <a:cubicBezTo>
                    <a:pt x="498" y="152"/>
                    <a:pt x="465" y="92"/>
                    <a:pt x="409" y="51"/>
                  </a:cubicBezTo>
                  <a:cubicBezTo>
                    <a:pt x="363" y="17"/>
                    <a:pt x="310" y="0"/>
                    <a:pt x="257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  <a:alpha val="7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śļíďè">
              <a:extLst>
                <a:ext uri="{FF2B5EF4-FFF2-40B4-BE49-F238E27FC236}">
                  <a16:creationId xmlns:a16="http://schemas.microsoft.com/office/drawing/2014/main" id="{94A8E830-A51F-46DC-B5E5-E50C71D408B6}"/>
                </a:ext>
              </a:extLst>
            </p:cNvPr>
            <p:cNvSpPr/>
            <p:nvPr/>
          </p:nvSpPr>
          <p:spPr bwMode="auto">
            <a:xfrm>
              <a:off x="12691528" y="13124039"/>
              <a:ext cx="1746091" cy="1568248"/>
            </a:xfrm>
            <a:custGeom>
              <a:avLst/>
              <a:gdLst>
                <a:gd name="T0" fmla="*/ 287 w 563"/>
                <a:gd name="T1" fmla="*/ 0 h 507"/>
                <a:gd name="T2" fmla="*/ 84 w 563"/>
                <a:gd name="T3" fmla="*/ 102 h 507"/>
                <a:gd name="T4" fmla="*/ 136 w 563"/>
                <a:gd name="T5" fmla="*/ 457 h 507"/>
                <a:gd name="T6" fmla="*/ 287 w 563"/>
                <a:gd name="T7" fmla="*/ 507 h 507"/>
                <a:gd name="T8" fmla="*/ 304 w 563"/>
                <a:gd name="T9" fmla="*/ 507 h 507"/>
                <a:gd name="T10" fmla="*/ 313 w 563"/>
                <a:gd name="T11" fmla="*/ 506 h 507"/>
                <a:gd name="T12" fmla="*/ 486 w 563"/>
                <a:gd name="T13" fmla="*/ 411 h 507"/>
                <a:gd name="T14" fmla="*/ 491 w 563"/>
                <a:gd name="T15" fmla="*/ 405 h 507"/>
                <a:gd name="T16" fmla="*/ 492 w 563"/>
                <a:gd name="T17" fmla="*/ 403 h 507"/>
                <a:gd name="T18" fmla="*/ 479 w 563"/>
                <a:gd name="T19" fmla="*/ 87 h 507"/>
                <a:gd name="T20" fmla="*/ 473 w 563"/>
                <a:gd name="T21" fmla="*/ 80 h 507"/>
                <a:gd name="T22" fmla="*/ 444 w 563"/>
                <a:gd name="T23" fmla="*/ 54 h 507"/>
                <a:gd name="T24" fmla="*/ 439 w 563"/>
                <a:gd name="T25" fmla="*/ 50 h 507"/>
                <a:gd name="T26" fmla="*/ 436 w 563"/>
                <a:gd name="T27" fmla="*/ 48 h 507"/>
                <a:gd name="T28" fmla="*/ 287 w 563"/>
                <a:gd name="T29" fmla="*/ 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507">
                  <a:moveTo>
                    <a:pt x="287" y="0"/>
                  </a:moveTo>
                  <a:cubicBezTo>
                    <a:pt x="210" y="0"/>
                    <a:pt x="134" y="35"/>
                    <a:pt x="84" y="102"/>
                  </a:cubicBezTo>
                  <a:cubicBezTo>
                    <a:pt x="0" y="214"/>
                    <a:pt x="23" y="373"/>
                    <a:pt x="136" y="457"/>
                  </a:cubicBezTo>
                  <a:cubicBezTo>
                    <a:pt x="181" y="491"/>
                    <a:pt x="234" y="507"/>
                    <a:pt x="287" y="507"/>
                  </a:cubicBezTo>
                  <a:cubicBezTo>
                    <a:pt x="293" y="507"/>
                    <a:pt x="298" y="507"/>
                    <a:pt x="304" y="507"/>
                  </a:cubicBezTo>
                  <a:cubicBezTo>
                    <a:pt x="307" y="506"/>
                    <a:pt x="310" y="506"/>
                    <a:pt x="313" y="506"/>
                  </a:cubicBezTo>
                  <a:cubicBezTo>
                    <a:pt x="379" y="499"/>
                    <a:pt x="442" y="466"/>
                    <a:pt x="486" y="411"/>
                  </a:cubicBezTo>
                  <a:cubicBezTo>
                    <a:pt x="488" y="409"/>
                    <a:pt x="489" y="407"/>
                    <a:pt x="491" y="405"/>
                  </a:cubicBezTo>
                  <a:cubicBezTo>
                    <a:pt x="491" y="404"/>
                    <a:pt x="492" y="404"/>
                    <a:pt x="492" y="403"/>
                  </a:cubicBezTo>
                  <a:cubicBezTo>
                    <a:pt x="563" y="306"/>
                    <a:pt x="555" y="175"/>
                    <a:pt x="479" y="87"/>
                  </a:cubicBezTo>
                  <a:cubicBezTo>
                    <a:pt x="477" y="85"/>
                    <a:pt x="475" y="83"/>
                    <a:pt x="473" y="80"/>
                  </a:cubicBezTo>
                  <a:cubicBezTo>
                    <a:pt x="464" y="71"/>
                    <a:pt x="454" y="62"/>
                    <a:pt x="444" y="54"/>
                  </a:cubicBezTo>
                  <a:cubicBezTo>
                    <a:pt x="442" y="52"/>
                    <a:pt x="441" y="51"/>
                    <a:pt x="439" y="50"/>
                  </a:cubicBezTo>
                  <a:cubicBezTo>
                    <a:pt x="438" y="49"/>
                    <a:pt x="437" y="49"/>
                    <a:pt x="436" y="48"/>
                  </a:cubicBezTo>
                  <a:cubicBezTo>
                    <a:pt x="391" y="15"/>
                    <a:pt x="339" y="0"/>
                    <a:pt x="287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  <a:alpha val="7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C1F7C36F-F83B-469C-A3CA-161E2881663A}"/>
              </a:ext>
            </a:extLst>
          </p:cNvPr>
          <p:cNvGrpSpPr/>
          <p:nvPr/>
        </p:nvGrpSpPr>
        <p:grpSpPr>
          <a:xfrm>
            <a:off x="723895" y="3183080"/>
            <a:ext cx="13068299" cy="7759364"/>
            <a:chOff x="1562100" y="5109057"/>
            <a:chExt cx="13068299" cy="77593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: 圆角 2">
                  <a:extLst>
                    <a:ext uri="{FF2B5EF4-FFF2-40B4-BE49-F238E27FC236}">
                      <a16:creationId xmlns:a16="http://schemas.microsoft.com/office/drawing/2014/main" id="{4271579C-E18D-4196-8A36-DBBD521D9220}"/>
                    </a:ext>
                  </a:extLst>
                </p:cNvPr>
                <p:cNvSpPr/>
                <p:nvPr/>
              </p:nvSpPr>
              <p:spPr>
                <a:xfrm>
                  <a:off x="1562100" y="5409226"/>
                  <a:ext cx="13068299" cy="7459195"/>
                </a:xfrm>
                <a:prstGeom prst="roundRect">
                  <a:avLst>
                    <a:gd name="adj" fmla="val 2404"/>
                  </a:avLst>
                </a:prstGeom>
                <a:solidFill>
                  <a:schemeClr val="bg1"/>
                </a:solidFill>
                <a:ln w="76200">
                  <a:solidFill>
                    <a:srgbClr val="321838"/>
                  </a:solidFill>
                </a:ln>
                <a:effectLst>
                  <a:outerShdw blurRad="12700" sx="101000" sy="101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zh-CN" sz="54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      </a:t>
                  </a:r>
                  <a:r>
                    <a:rPr lang="en-US" altLang="zh-CN" sz="44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(Background) </a:t>
                  </a:r>
                  <a:r>
                    <a:rPr lang="en-US" altLang="zh-CN" sz="60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Network Embedding</a:t>
                  </a:r>
                  <a:endParaRPr lang="en-US" altLang="zh-CN" sz="5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en-US" altLang="zh-CN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To learn a </a:t>
                  </a:r>
                  <a14:m>
                    <m:oMath xmlns:m="http://schemas.openxmlformats.org/officeDocument/2006/math">
                      <m:r>
                        <a:rPr lang="en-US" altLang="zh-CN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US" altLang="zh-CN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-dimensional vector representation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a14:m>
                  <a:r>
                    <a:rPr lang="en-US" altLang="zh-CN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for each vertex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r>
                    <a:rPr lang="en-US" altLang="zh-CN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in the network</a:t>
                  </a:r>
                  <a14:m>
                    <m:oMath xmlns:m="http://schemas.openxmlformats.org/officeDocument/2006/math">
                      <m:r>
                        <a:rPr lang="en-US" altLang="zh-CN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.</a:t>
                  </a:r>
                </a:p>
                <a:p>
                  <a:endPara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altLang="zh-CN" sz="4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altLang="zh-CN" sz="4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altLang="zh-CN" sz="4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altLang="zh-CN" sz="4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altLang="zh-CN" sz="4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altLang="zh-CN" sz="4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矩形: 圆角 2">
                  <a:extLst>
                    <a:ext uri="{FF2B5EF4-FFF2-40B4-BE49-F238E27FC236}">
                      <a16:creationId xmlns:a16="http://schemas.microsoft.com/office/drawing/2014/main" id="{4271579C-E18D-4196-8A36-DBBD521D92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100" y="5409226"/>
                  <a:ext cx="13068299" cy="7459195"/>
                </a:xfrm>
                <a:prstGeom prst="roundRect">
                  <a:avLst>
                    <a:gd name="adj" fmla="val 2404"/>
                  </a:avLst>
                </a:prstGeom>
                <a:blipFill>
                  <a:blip r:embed="rId109"/>
                  <a:stretch>
                    <a:fillRect t="-558"/>
                  </a:stretch>
                </a:blipFill>
                <a:ln w="76200">
                  <a:solidFill>
                    <a:srgbClr val="321838"/>
                  </a:solidFill>
                </a:ln>
                <a:effectLst>
                  <a:outerShdw blurRad="12700" sx="101000" sy="101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işļïḍê">
              <a:extLst>
                <a:ext uri="{FF2B5EF4-FFF2-40B4-BE49-F238E27FC236}">
                  <a16:creationId xmlns:a16="http://schemas.microsoft.com/office/drawing/2014/main" id="{8B190424-E577-4A8D-B5A3-3AAF9C72671F}"/>
                </a:ext>
              </a:extLst>
            </p:cNvPr>
            <p:cNvSpPr/>
            <p:nvPr/>
          </p:nvSpPr>
          <p:spPr bwMode="auto">
            <a:xfrm>
              <a:off x="2284959" y="5539928"/>
              <a:ext cx="11971368" cy="1011228"/>
            </a:xfrm>
            <a:custGeom>
              <a:avLst/>
              <a:gdLst>
                <a:gd name="T0" fmla="*/ 1215 w 1215"/>
                <a:gd name="T1" fmla="*/ 88 h 88"/>
                <a:gd name="T2" fmla="*/ 52 w 1215"/>
                <a:gd name="T3" fmla="*/ 88 h 88"/>
                <a:gd name="T4" fmla="*/ 0 w 1215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5" h="88">
                  <a:moveTo>
                    <a:pt x="1215" y="88"/>
                  </a:moveTo>
                  <a:lnTo>
                    <a:pt x="52" y="88"/>
                  </a:lnTo>
                  <a:lnTo>
                    <a:pt x="0" y="0"/>
                  </a:lnTo>
                </a:path>
              </a:pathLst>
            </a:custGeom>
            <a:noFill/>
            <a:ln w="76200" cap="flat">
              <a:solidFill>
                <a:srgbClr val="321838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E6A87698-4F2E-4B08-BA0C-48803C8F1902}"/>
                </a:ext>
              </a:extLst>
            </p:cNvPr>
            <p:cNvGrpSpPr/>
            <p:nvPr/>
          </p:nvGrpSpPr>
          <p:grpSpPr>
            <a:xfrm>
              <a:off x="1733910" y="5109057"/>
              <a:ext cx="1152000" cy="1200329"/>
              <a:chOff x="1416845" y="5553073"/>
              <a:chExt cx="1152000" cy="1200329"/>
            </a:xfrm>
          </p:grpSpPr>
          <p:sp>
            <p:nvSpPr>
              <p:cNvPr id="36" name="iŝḷîďê">
                <a:extLst>
                  <a:ext uri="{FF2B5EF4-FFF2-40B4-BE49-F238E27FC236}">
                    <a16:creationId xmlns:a16="http://schemas.microsoft.com/office/drawing/2014/main" id="{E1B294A4-62C5-4AF0-B969-EC382C3216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6845" y="5577237"/>
                <a:ext cx="1152000" cy="1152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0" cap="flat">
                <a:solidFill>
                  <a:srgbClr val="321838"/>
                </a:solidFill>
                <a:miter lim="4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ṣ1iḋè">
                <a:extLst>
                  <a:ext uri="{FF2B5EF4-FFF2-40B4-BE49-F238E27FC236}">
                    <a16:creationId xmlns:a16="http://schemas.microsoft.com/office/drawing/2014/main" id="{AACE4ABE-7405-4924-9C4F-36207ADA8C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2846" y="5703237"/>
                <a:ext cx="899998" cy="900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1838"/>
              </a:solidFill>
              <a:ln w="12700" cap="flat">
                <a:noFill/>
                <a:miter lim="4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7E713ED-1E87-4AB1-BFC7-A241C25BB18D}"/>
                  </a:ext>
                </a:extLst>
              </p:cNvPr>
              <p:cNvSpPr txBox="1"/>
              <p:nvPr/>
            </p:nvSpPr>
            <p:spPr>
              <a:xfrm>
                <a:off x="1711384" y="5553073"/>
                <a:ext cx="56292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200" b="1" dirty="0">
                    <a:solidFill>
                      <a:srgbClr val="FFA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sz="7200" b="1" dirty="0">
                  <a:solidFill>
                    <a:srgbClr val="FFA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Group 271">
              <a:extLst>
                <a:ext uri="{FF2B5EF4-FFF2-40B4-BE49-F238E27FC236}">
                  <a16:creationId xmlns:a16="http://schemas.microsoft.com/office/drawing/2014/main" id="{D8CC69E1-2AAC-410B-9DF8-C1975E2B94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23677" y="8585828"/>
              <a:ext cx="5895757" cy="2987644"/>
              <a:chOff x="-171450" y="1752864"/>
              <a:chExt cx="4794252" cy="2429462"/>
            </a:xfrm>
          </p:grpSpPr>
          <p:sp>
            <p:nvSpPr>
              <p:cNvPr id="24" name="PA-Flowchart: Connector 20">
                <a:extLst>
                  <a:ext uri="{FF2B5EF4-FFF2-40B4-BE49-F238E27FC236}">
                    <a16:creationId xmlns:a16="http://schemas.microsoft.com/office/drawing/2014/main" id="{0C7DC28C-FD94-40FC-881E-528816C4F972}"/>
                  </a:ext>
                </a:extLst>
              </p:cNvPr>
              <p:cNvSpPr>
                <a:spLocks noChangeAspect="1"/>
              </p:cNvSpPr>
              <p:nvPr>
                <p:custDataLst>
                  <p:tags r:id="rId61"/>
                </p:custDataLst>
              </p:nvPr>
            </p:nvSpPr>
            <p:spPr>
              <a:xfrm>
                <a:off x="32395" y="2555016"/>
                <a:ext cx="611479" cy="611479"/>
              </a:xfrm>
              <a:prstGeom prst="flowChartConnector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PA-Flowchart: Connector 21">
                <a:extLst>
                  <a:ext uri="{FF2B5EF4-FFF2-40B4-BE49-F238E27FC236}">
                    <a16:creationId xmlns:a16="http://schemas.microsoft.com/office/drawing/2014/main" id="{ACA76C66-51D9-4465-BF0C-104ED31DCB90}"/>
                  </a:ext>
                </a:extLst>
              </p:cNvPr>
              <p:cNvSpPr>
                <a:spLocks noChangeAspect="1"/>
              </p:cNvSpPr>
              <p:nvPr>
                <p:custDataLst>
                  <p:tags r:id="rId62"/>
                </p:custDataLst>
              </p:nvPr>
            </p:nvSpPr>
            <p:spPr>
              <a:xfrm>
                <a:off x="631203" y="3286893"/>
                <a:ext cx="611479" cy="611479"/>
              </a:xfrm>
              <a:prstGeom prst="flowChartConnector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PA-Flowchart: Connector 22">
                <a:extLst>
                  <a:ext uri="{FF2B5EF4-FFF2-40B4-BE49-F238E27FC236}">
                    <a16:creationId xmlns:a16="http://schemas.microsoft.com/office/drawing/2014/main" id="{E395B089-D69F-4A86-9AF4-269C0C145CD6}"/>
                  </a:ext>
                </a:extLst>
              </p:cNvPr>
              <p:cNvSpPr>
                <a:spLocks noChangeAspect="1"/>
              </p:cNvSpPr>
              <p:nvPr>
                <p:custDataLst>
                  <p:tags r:id="rId63"/>
                </p:custDataLst>
              </p:nvPr>
            </p:nvSpPr>
            <p:spPr>
              <a:xfrm>
                <a:off x="536575" y="1752864"/>
                <a:ext cx="611479" cy="611479"/>
              </a:xfrm>
              <a:prstGeom prst="flowChartConnector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PA-Flowchart: Connector 23">
                <a:extLst>
                  <a:ext uri="{FF2B5EF4-FFF2-40B4-BE49-F238E27FC236}">
                    <a16:creationId xmlns:a16="http://schemas.microsoft.com/office/drawing/2014/main" id="{F3AEA396-43F1-4931-8A68-FCB0F4EA54C0}"/>
                  </a:ext>
                </a:extLst>
              </p:cNvPr>
              <p:cNvSpPr>
                <a:spLocks noChangeAspect="1"/>
              </p:cNvSpPr>
              <p:nvPr>
                <p:custDataLst>
                  <p:tags r:id="rId64"/>
                </p:custDataLst>
              </p:nvPr>
            </p:nvSpPr>
            <p:spPr>
              <a:xfrm>
                <a:off x="1408444" y="2489151"/>
                <a:ext cx="611479" cy="611479"/>
              </a:xfrm>
              <a:prstGeom prst="flowChartConnector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PA-Flowchart: Connector 24">
                <a:extLst>
                  <a:ext uri="{FF2B5EF4-FFF2-40B4-BE49-F238E27FC236}">
                    <a16:creationId xmlns:a16="http://schemas.microsoft.com/office/drawing/2014/main" id="{BF305392-B175-457B-B304-23C7E6CAAA38}"/>
                  </a:ext>
                </a:extLst>
              </p:cNvPr>
              <p:cNvSpPr>
                <a:spLocks noChangeAspect="1"/>
              </p:cNvSpPr>
              <p:nvPr>
                <p:custDataLst>
                  <p:tags r:id="rId65"/>
                </p:custDataLst>
              </p:nvPr>
            </p:nvSpPr>
            <p:spPr>
              <a:xfrm>
                <a:off x="1865916" y="3432090"/>
                <a:ext cx="611479" cy="611479"/>
              </a:xfrm>
              <a:prstGeom prst="flowChartConnector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PA-Flowchart: Connector 25">
                <a:extLst>
                  <a:ext uri="{FF2B5EF4-FFF2-40B4-BE49-F238E27FC236}">
                    <a16:creationId xmlns:a16="http://schemas.microsoft.com/office/drawing/2014/main" id="{43EEF95B-450D-4B92-9E25-C80B885217A9}"/>
                  </a:ext>
                </a:extLst>
              </p:cNvPr>
              <p:cNvSpPr>
                <a:spLocks noChangeAspect="1"/>
              </p:cNvSpPr>
              <p:nvPr>
                <p:custDataLst>
                  <p:tags r:id="rId66"/>
                </p:custDataLst>
              </p:nvPr>
            </p:nvSpPr>
            <p:spPr>
              <a:xfrm>
                <a:off x="2633872" y="2675414"/>
                <a:ext cx="611479" cy="611479"/>
              </a:xfrm>
              <a:prstGeom prst="flowChartConnector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PA-Flowchart: Connector 26">
                <a:extLst>
                  <a:ext uri="{FF2B5EF4-FFF2-40B4-BE49-F238E27FC236}">
                    <a16:creationId xmlns:a16="http://schemas.microsoft.com/office/drawing/2014/main" id="{844F9466-2A68-44DC-ABB1-FEE89B9E9C51}"/>
                  </a:ext>
                </a:extLst>
              </p:cNvPr>
              <p:cNvSpPr>
                <a:spLocks noChangeAspect="1"/>
              </p:cNvSpPr>
              <p:nvPr>
                <p:custDataLst>
                  <p:tags r:id="rId67"/>
                </p:custDataLst>
              </p:nvPr>
            </p:nvSpPr>
            <p:spPr>
              <a:xfrm>
                <a:off x="3398720" y="2003353"/>
                <a:ext cx="611479" cy="611479"/>
              </a:xfrm>
              <a:prstGeom prst="flowChartConnector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PA-Flowchart: Connector 27">
                <a:extLst>
                  <a:ext uri="{FF2B5EF4-FFF2-40B4-BE49-F238E27FC236}">
                    <a16:creationId xmlns:a16="http://schemas.microsoft.com/office/drawing/2014/main" id="{7D2C6E83-C8FE-4B2B-9C42-AFC06B287B35}"/>
                  </a:ext>
                </a:extLst>
              </p:cNvPr>
              <p:cNvSpPr>
                <a:spLocks noChangeAspect="1"/>
              </p:cNvSpPr>
              <p:nvPr>
                <p:custDataLst>
                  <p:tags r:id="rId68"/>
                </p:custDataLst>
              </p:nvPr>
            </p:nvSpPr>
            <p:spPr>
              <a:xfrm>
                <a:off x="3404882" y="3570847"/>
                <a:ext cx="611479" cy="611479"/>
              </a:xfrm>
              <a:prstGeom prst="flowChartConnector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PA-Flowchart: Connector 28">
                <a:extLst>
                  <a:ext uri="{FF2B5EF4-FFF2-40B4-BE49-F238E27FC236}">
                    <a16:creationId xmlns:a16="http://schemas.microsoft.com/office/drawing/2014/main" id="{ECC60C2D-DC11-4040-9129-AEC8D869A239}"/>
                  </a:ext>
                </a:extLst>
              </p:cNvPr>
              <p:cNvSpPr>
                <a:spLocks noChangeAspect="1"/>
              </p:cNvSpPr>
              <p:nvPr>
                <p:custDataLst>
                  <p:tags r:id="rId69"/>
                </p:custDataLst>
              </p:nvPr>
            </p:nvSpPr>
            <p:spPr>
              <a:xfrm>
                <a:off x="3896349" y="2799141"/>
                <a:ext cx="611479" cy="611479"/>
              </a:xfrm>
              <a:prstGeom prst="flowChartConnector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PA-直接连接符 29">
                <a:extLst>
                  <a:ext uri="{FF2B5EF4-FFF2-40B4-BE49-F238E27FC236}">
                    <a16:creationId xmlns:a16="http://schemas.microsoft.com/office/drawing/2014/main" id="{B4651ED6-0F51-4124-B294-37E602AB1591}"/>
                  </a:ext>
                </a:extLst>
              </p:cNvPr>
              <p:cNvCxnSpPr>
                <a:stCxn id="26" idx="5"/>
                <a:endCxn id="27" idx="1"/>
              </p:cNvCxnSpPr>
              <p:nvPr>
                <p:custDataLst>
                  <p:tags r:id="rId70"/>
                </p:custDataLst>
              </p:nvPr>
            </p:nvCxnSpPr>
            <p:spPr>
              <a:xfrm>
                <a:off x="1058505" y="2274794"/>
                <a:ext cx="439488" cy="30390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PA-直接连接符 30">
                <a:extLst>
                  <a:ext uri="{FF2B5EF4-FFF2-40B4-BE49-F238E27FC236}">
                    <a16:creationId xmlns:a16="http://schemas.microsoft.com/office/drawing/2014/main" id="{B775EF27-3502-4774-A7A5-B0D477E96F83}"/>
                  </a:ext>
                </a:extLst>
              </p:cNvPr>
              <p:cNvCxnSpPr>
                <a:stCxn id="24" idx="6"/>
                <a:endCxn id="27" idx="2"/>
              </p:cNvCxnSpPr>
              <p:nvPr>
                <p:custDataLst>
                  <p:tags r:id="rId71"/>
                </p:custDataLst>
              </p:nvPr>
            </p:nvCxnSpPr>
            <p:spPr>
              <a:xfrm flipV="1">
                <a:off x="643874" y="2794891"/>
                <a:ext cx="764570" cy="6586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PA-直接连接符 31">
                <a:extLst>
                  <a:ext uri="{FF2B5EF4-FFF2-40B4-BE49-F238E27FC236}">
                    <a16:creationId xmlns:a16="http://schemas.microsoft.com/office/drawing/2014/main" id="{3F9ACE5F-6CBA-467C-BC55-22F711F6B125}"/>
                  </a:ext>
                </a:extLst>
              </p:cNvPr>
              <p:cNvCxnSpPr>
                <a:stCxn id="25" idx="7"/>
                <a:endCxn id="27" idx="3"/>
              </p:cNvCxnSpPr>
              <p:nvPr>
                <p:custDataLst>
                  <p:tags r:id="rId72"/>
                </p:custDataLst>
              </p:nvPr>
            </p:nvCxnSpPr>
            <p:spPr>
              <a:xfrm flipV="1">
                <a:off x="1153133" y="3011081"/>
                <a:ext cx="344860" cy="36536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PA-直接连接符 32">
                <a:extLst>
                  <a:ext uri="{FF2B5EF4-FFF2-40B4-BE49-F238E27FC236}">
                    <a16:creationId xmlns:a16="http://schemas.microsoft.com/office/drawing/2014/main" id="{E3C8B239-3795-4A17-ACFC-4C7C7795FDEE}"/>
                  </a:ext>
                </a:extLst>
              </p:cNvPr>
              <p:cNvCxnSpPr>
                <a:endCxn id="28" idx="1"/>
              </p:cNvCxnSpPr>
              <p:nvPr>
                <p:custDataLst>
                  <p:tags r:id="rId73"/>
                </p:custDataLst>
              </p:nvPr>
            </p:nvCxnSpPr>
            <p:spPr>
              <a:xfrm>
                <a:off x="1855069" y="3073635"/>
                <a:ext cx="100396" cy="44800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PA-直接连接符 33">
                <a:extLst>
                  <a:ext uri="{FF2B5EF4-FFF2-40B4-BE49-F238E27FC236}">
                    <a16:creationId xmlns:a16="http://schemas.microsoft.com/office/drawing/2014/main" id="{8A1D14EB-E954-4223-81BC-31E0FD3DB5AD}"/>
                  </a:ext>
                </a:extLst>
              </p:cNvPr>
              <p:cNvCxnSpPr>
                <a:stCxn id="29" idx="3"/>
                <a:endCxn id="28" idx="7"/>
              </p:cNvCxnSpPr>
              <p:nvPr>
                <p:custDataLst>
                  <p:tags r:id="rId74"/>
                </p:custDataLst>
              </p:nvPr>
            </p:nvCxnSpPr>
            <p:spPr>
              <a:xfrm flipH="1">
                <a:off x="2387846" y="3197344"/>
                <a:ext cx="335575" cy="32429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PA-直接连接符 34">
                <a:extLst>
                  <a:ext uri="{FF2B5EF4-FFF2-40B4-BE49-F238E27FC236}">
                    <a16:creationId xmlns:a16="http://schemas.microsoft.com/office/drawing/2014/main" id="{97F9A5DD-A3CF-4D01-97E1-08E2E2079B9E}"/>
                  </a:ext>
                </a:extLst>
              </p:cNvPr>
              <p:cNvCxnSpPr>
                <a:stCxn id="26" idx="3"/>
                <a:endCxn id="24" idx="0"/>
              </p:cNvCxnSpPr>
              <p:nvPr>
                <p:custDataLst>
                  <p:tags r:id="rId75"/>
                </p:custDataLst>
              </p:nvPr>
            </p:nvCxnSpPr>
            <p:spPr>
              <a:xfrm flipH="1">
                <a:off x="338135" y="2274794"/>
                <a:ext cx="287989" cy="280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PA-直接连接符 35">
                <a:extLst>
                  <a:ext uri="{FF2B5EF4-FFF2-40B4-BE49-F238E27FC236}">
                    <a16:creationId xmlns:a16="http://schemas.microsoft.com/office/drawing/2014/main" id="{D8FE95D7-90EA-492E-B598-B2E4365B1958}"/>
                  </a:ext>
                </a:extLst>
              </p:cNvPr>
              <p:cNvCxnSpPr>
                <a:stCxn id="25" idx="1"/>
                <a:endCxn id="24" idx="4"/>
              </p:cNvCxnSpPr>
              <p:nvPr>
                <p:custDataLst>
                  <p:tags r:id="rId76"/>
                </p:custDataLst>
              </p:nvPr>
            </p:nvCxnSpPr>
            <p:spPr>
              <a:xfrm flipH="1" flipV="1">
                <a:off x="338135" y="3166495"/>
                <a:ext cx="382617" cy="20994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A-直接连接符 36">
                <a:extLst>
                  <a:ext uri="{FF2B5EF4-FFF2-40B4-BE49-F238E27FC236}">
                    <a16:creationId xmlns:a16="http://schemas.microsoft.com/office/drawing/2014/main" id="{58BFFAC9-44CA-4FCD-976F-961A4EDEA298}"/>
                  </a:ext>
                </a:extLst>
              </p:cNvPr>
              <p:cNvCxnSpPr>
                <a:stCxn id="30" idx="3"/>
                <a:endCxn id="29" idx="7"/>
              </p:cNvCxnSpPr>
              <p:nvPr>
                <p:custDataLst>
                  <p:tags r:id="rId77"/>
                </p:custDataLst>
              </p:nvPr>
            </p:nvCxnSpPr>
            <p:spPr>
              <a:xfrm flipH="1">
                <a:off x="3155802" y="2525283"/>
                <a:ext cx="332467" cy="23968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PA-直接连接符 37">
                <a:extLst>
                  <a:ext uri="{FF2B5EF4-FFF2-40B4-BE49-F238E27FC236}">
                    <a16:creationId xmlns:a16="http://schemas.microsoft.com/office/drawing/2014/main" id="{67B00770-94FA-4F09-9BE3-998F7427C5B3}"/>
                  </a:ext>
                </a:extLst>
              </p:cNvPr>
              <p:cNvCxnSpPr>
                <a:stCxn id="31" idx="1"/>
                <a:endCxn id="29" idx="5"/>
              </p:cNvCxnSpPr>
              <p:nvPr>
                <p:custDataLst>
                  <p:tags r:id="rId78"/>
                </p:custDataLst>
              </p:nvPr>
            </p:nvCxnSpPr>
            <p:spPr>
              <a:xfrm flipH="1" flipV="1">
                <a:off x="3155802" y="3197344"/>
                <a:ext cx="338629" cy="4630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PA-直接连接符 38">
                <a:extLst>
                  <a:ext uri="{FF2B5EF4-FFF2-40B4-BE49-F238E27FC236}">
                    <a16:creationId xmlns:a16="http://schemas.microsoft.com/office/drawing/2014/main" id="{21D904F4-272A-4A50-9886-C83E9C2AB040}"/>
                  </a:ext>
                </a:extLst>
              </p:cNvPr>
              <p:cNvCxnSpPr>
                <a:stCxn id="32" idx="1"/>
                <a:endCxn id="30" idx="4"/>
              </p:cNvCxnSpPr>
              <p:nvPr>
                <p:custDataLst>
                  <p:tags r:id="rId79"/>
                </p:custDataLst>
              </p:nvPr>
            </p:nvCxnSpPr>
            <p:spPr>
              <a:xfrm flipH="1" flipV="1">
                <a:off x="3704460" y="2614832"/>
                <a:ext cx="281438" cy="27385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PA-直接连接符 39">
                <a:extLst>
                  <a:ext uri="{FF2B5EF4-FFF2-40B4-BE49-F238E27FC236}">
                    <a16:creationId xmlns:a16="http://schemas.microsoft.com/office/drawing/2014/main" id="{41324564-28A9-46B3-BA1C-174D5761CCAA}"/>
                  </a:ext>
                </a:extLst>
              </p:cNvPr>
              <p:cNvCxnSpPr>
                <a:stCxn id="32" idx="2"/>
                <a:endCxn id="29" idx="6"/>
              </p:cNvCxnSpPr>
              <p:nvPr>
                <p:custDataLst>
                  <p:tags r:id="rId80"/>
                </p:custDataLst>
              </p:nvPr>
            </p:nvCxnSpPr>
            <p:spPr>
              <a:xfrm flipH="1" flipV="1">
                <a:off x="3245351" y="2981154"/>
                <a:ext cx="650998" cy="1237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PA-直接连接符 40">
                <a:extLst>
                  <a:ext uri="{FF2B5EF4-FFF2-40B4-BE49-F238E27FC236}">
                    <a16:creationId xmlns:a16="http://schemas.microsoft.com/office/drawing/2014/main" id="{8A26AEBB-60A8-4E55-BE55-65891410C6BF}"/>
                  </a:ext>
                </a:extLst>
              </p:cNvPr>
              <p:cNvCxnSpPr>
                <a:stCxn id="31" idx="2"/>
                <a:endCxn id="28" idx="6"/>
              </p:cNvCxnSpPr>
              <p:nvPr>
                <p:custDataLst>
                  <p:tags r:id="rId81"/>
                </p:custDataLst>
              </p:nvPr>
            </p:nvCxnSpPr>
            <p:spPr>
              <a:xfrm flipH="1" flipV="1">
                <a:off x="2477395" y="3737830"/>
                <a:ext cx="927487" cy="13875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PA-直接连接符 41">
                <a:extLst>
                  <a:ext uri="{FF2B5EF4-FFF2-40B4-BE49-F238E27FC236}">
                    <a16:creationId xmlns:a16="http://schemas.microsoft.com/office/drawing/2014/main" id="{5ED77BE4-8336-438B-89C5-20665F0023F0}"/>
                  </a:ext>
                </a:extLst>
              </p:cNvPr>
              <p:cNvCxnSpPr>
                <a:endCxn id="32" idx="6"/>
              </p:cNvCxnSpPr>
              <p:nvPr>
                <p:custDataLst>
                  <p:tags r:id="rId82"/>
                </p:custDataLst>
              </p:nvPr>
            </p:nvCxnSpPr>
            <p:spPr>
              <a:xfrm flipH="1">
                <a:off x="4507828" y="2832787"/>
                <a:ext cx="114974" cy="272094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PA-直接连接符 42">
                <a:extLst>
                  <a:ext uri="{FF2B5EF4-FFF2-40B4-BE49-F238E27FC236}">
                    <a16:creationId xmlns:a16="http://schemas.microsoft.com/office/drawing/2014/main" id="{CC8A9FBF-FC03-45AD-8E8E-E62B9BA34952}"/>
                  </a:ext>
                </a:extLst>
              </p:cNvPr>
              <p:cNvCxnSpPr>
                <a:endCxn id="32" idx="6"/>
              </p:cNvCxnSpPr>
              <p:nvPr>
                <p:custDataLst>
                  <p:tags r:id="rId83"/>
                </p:custDataLst>
              </p:nvPr>
            </p:nvCxnSpPr>
            <p:spPr>
              <a:xfrm flipH="1" flipV="1">
                <a:off x="4507828" y="3104881"/>
                <a:ext cx="81182" cy="457294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PA-直接连接符 43">
                <a:extLst>
                  <a:ext uri="{FF2B5EF4-FFF2-40B4-BE49-F238E27FC236}">
                    <a16:creationId xmlns:a16="http://schemas.microsoft.com/office/drawing/2014/main" id="{A287E028-92BF-42F4-A6EE-8075CB668202}"/>
                  </a:ext>
                </a:extLst>
              </p:cNvPr>
              <p:cNvCxnSpPr>
                <a:endCxn id="31" idx="6"/>
              </p:cNvCxnSpPr>
              <p:nvPr>
                <p:custDataLst>
                  <p:tags r:id="rId84"/>
                </p:custDataLst>
              </p:nvPr>
            </p:nvCxnSpPr>
            <p:spPr>
              <a:xfrm flipH="1">
                <a:off x="4016361" y="3801057"/>
                <a:ext cx="408982" cy="7553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PA-直接连接符 44">
                <a:extLst>
                  <a:ext uri="{FF2B5EF4-FFF2-40B4-BE49-F238E27FC236}">
                    <a16:creationId xmlns:a16="http://schemas.microsoft.com/office/drawing/2014/main" id="{A035990E-0451-4DAF-A666-2384DD6E2A84}"/>
                  </a:ext>
                </a:extLst>
              </p:cNvPr>
              <p:cNvCxnSpPr>
                <a:endCxn id="30" idx="6"/>
              </p:cNvCxnSpPr>
              <p:nvPr>
                <p:custDataLst>
                  <p:tags r:id="rId85"/>
                </p:custDataLst>
              </p:nvPr>
            </p:nvCxnSpPr>
            <p:spPr>
              <a:xfrm flipH="1" flipV="1">
                <a:off x="4010199" y="2309093"/>
                <a:ext cx="366090" cy="89789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PA-直接连接符 45">
                <a:extLst>
                  <a:ext uri="{FF2B5EF4-FFF2-40B4-BE49-F238E27FC236}">
                    <a16:creationId xmlns:a16="http://schemas.microsoft.com/office/drawing/2014/main" id="{D3BB06C8-A780-4DC4-8909-038646CB4EE2}"/>
                  </a:ext>
                </a:extLst>
              </p:cNvPr>
              <p:cNvCxnSpPr>
                <a:endCxn id="30" idx="7"/>
              </p:cNvCxnSpPr>
              <p:nvPr>
                <p:custDataLst>
                  <p:tags r:id="rId86"/>
                </p:custDataLst>
              </p:nvPr>
            </p:nvCxnSpPr>
            <p:spPr>
              <a:xfrm flipH="1">
                <a:off x="3920650" y="1918730"/>
                <a:ext cx="228382" cy="174172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PA-直接连接符 46">
                <a:extLst>
                  <a:ext uri="{FF2B5EF4-FFF2-40B4-BE49-F238E27FC236}">
                    <a16:creationId xmlns:a16="http://schemas.microsoft.com/office/drawing/2014/main" id="{856EB986-9155-427F-BD67-627283ECF1DE}"/>
                  </a:ext>
                </a:extLst>
              </p:cNvPr>
              <p:cNvCxnSpPr>
                <a:stCxn id="25" idx="3"/>
              </p:cNvCxnSpPr>
              <p:nvPr>
                <p:custDataLst>
                  <p:tags r:id="rId87"/>
                </p:custDataLst>
              </p:nvPr>
            </p:nvCxnSpPr>
            <p:spPr>
              <a:xfrm flipH="1">
                <a:off x="523980" y="3808823"/>
                <a:ext cx="196772" cy="266617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PA-直接连接符 47">
                <a:extLst>
                  <a:ext uri="{FF2B5EF4-FFF2-40B4-BE49-F238E27FC236}">
                    <a16:creationId xmlns:a16="http://schemas.microsoft.com/office/drawing/2014/main" id="{56F602CF-591C-42CA-974E-ABE0D9750404}"/>
                  </a:ext>
                </a:extLst>
              </p:cNvPr>
              <p:cNvCxnSpPr>
                <a:stCxn id="28" idx="3"/>
              </p:cNvCxnSpPr>
              <p:nvPr>
                <p:custDataLst>
                  <p:tags r:id="rId88"/>
                </p:custDataLst>
              </p:nvPr>
            </p:nvCxnSpPr>
            <p:spPr>
              <a:xfrm flipH="1">
                <a:off x="1837805" y="3954020"/>
                <a:ext cx="117660" cy="210624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PA-直接连接符 48">
                <a:extLst>
                  <a:ext uri="{FF2B5EF4-FFF2-40B4-BE49-F238E27FC236}">
                    <a16:creationId xmlns:a16="http://schemas.microsoft.com/office/drawing/2014/main" id="{92332BEE-9743-4412-9F27-A1DC1E6BB015}"/>
                  </a:ext>
                </a:extLst>
              </p:cNvPr>
              <p:cNvCxnSpPr>
                <a:stCxn id="25" idx="5"/>
              </p:cNvCxnSpPr>
              <p:nvPr>
                <p:custDataLst>
                  <p:tags r:id="rId89"/>
                </p:custDataLst>
              </p:nvPr>
            </p:nvCxnSpPr>
            <p:spPr>
              <a:xfrm>
                <a:off x="1153133" y="3808823"/>
                <a:ext cx="172428" cy="266617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PA-直接连接符 49">
                <a:extLst>
                  <a:ext uri="{FF2B5EF4-FFF2-40B4-BE49-F238E27FC236}">
                    <a16:creationId xmlns:a16="http://schemas.microsoft.com/office/drawing/2014/main" id="{D23FCDE0-6768-4F33-B104-DF3C2DC4F3C1}"/>
                  </a:ext>
                </a:extLst>
              </p:cNvPr>
              <p:cNvCxnSpPr>
                <a:stCxn id="24" idx="3"/>
              </p:cNvCxnSpPr>
              <p:nvPr>
                <p:custDataLst>
                  <p:tags r:id="rId90"/>
                </p:custDataLst>
              </p:nvPr>
            </p:nvCxnSpPr>
            <p:spPr>
              <a:xfrm flipH="1">
                <a:off x="-171450" y="3076946"/>
                <a:ext cx="293394" cy="109183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PA-直接连接符 50">
                <a:extLst>
                  <a:ext uri="{FF2B5EF4-FFF2-40B4-BE49-F238E27FC236}">
                    <a16:creationId xmlns:a16="http://schemas.microsoft.com/office/drawing/2014/main" id="{AFCA6420-AF85-4B74-82CE-82369BD4C651}"/>
                  </a:ext>
                </a:extLst>
              </p:cNvPr>
              <p:cNvCxnSpPr>
                <a:stCxn id="25" idx="2"/>
              </p:cNvCxnSpPr>
              <p:nvPr>
                <p:custDataLst>
                  <p:tags r:id="rId91"/>
                </p:custDataLst>
              </p:nvPr>
            </p:nvCxnSpPr>
            <p:spPr>
              <a:xfrm flipH="1" flipV="1">
                <a:off x="93023" y="3501465"/>
                <a:ext cx="538180" cy="91168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PA-直接连接符 51">
                <a:extLst>
                  <a:ext uri="{FF2B5EF4-FFF2-40B4-BE49-F238E27FC236}">
                    <a16:creationId xmlns:a16="http://schemas.microsoft.com/office/drawing/2014/main" id="{DF7C2395-DA0C-4BDA-A007-B9A1C172116C}"/>
                  </a:ext>
                </a:extLst>
              </p:cNvPr>
              <p:cNvCxnSpPr>
                <a:stCxn id="26" idx="2"/>
              </p:cNvCxnSpPr>
              <p:nvPr>
                <p:custDataLst>
                  <p:tags r:id="rId92"/>
                </p:custDataLst>
              </p:nvPr>
            </p:nvCxnSpPr>
            <p:spPr>
              <a:xfrm flipH="1">
                <a:off x="111019" y="2058604"/>
                <a:ext cx="425556" cy="84608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PA-直接连接符 52">
                <a:extLst>
                  <a:ext uri="{FF2B5EF4-FFF2-40B4-BE49-F238E27FC236}">
                    <a16:creationId xmlns:a16="http://schemas.microsoft.com/office/drawing/2014/main" id="{CF669129-3784-4F0A-B697-C129675C095C}"/>
                  </a:ext>
                </a:extLst>
              </p:cNvPr>
              <p:cNvCxnSpPr>
                <a:stCxn id="24" idx="1"/>
              </p:cNvCxnSpPr>
              <p:nvPr>
                <p:custDataLst>
                  <p:tags r:id="rId93"/>
                </p:custDataLst>
              </p:nvPr>
            </p:nvCxnSpPr>
            <p:spPr>
              <a:xfrm flipH="1" flipV="1">
                <a:off x="-22730" y="2420919"/>
                <a:ext cx="144674" cy="223646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PA-直接连接符 53">
                <a:extLst>
                  <a:ext uri="{FF2B5EF4-FFF2-40B4-BE49-F238E27FC236}">
                    <a16:creationId xmlns:a16="http://schemas.microsoft.com/office/drawing/2014/main" id="{255E8D54-508F-4224-8C77-856F48BE1755}"/>
                  </a:ext>
                </a:extLst>
              </p:cNvPr>
              <p:cNvCxnSpPr>
                <a:stCxn id="28" idx="5"/>
              </p:cNvCxnSpPr>
              <p:nvPr>
                <p:custDataLst>
                  <p:tags r:id="rId94"/>
                </p:custDataLst>
              </p:nvPr>
            </p:nvCxnSpPr>
            <p:spPr>
              <a:xfrm>
                <a:off x="2387846" y="3954020"/>
                <a:ext cx="322562" cy="228306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PA-文本框 55">
                    <a:extLst>
                      <a:ext uri="{FF2B5EF4-FFF2-40B4-BE49-F238E27FC236}">
                        <a16:creationId xmlns:a16="http://schemas.microsoft.com/office/drawing/2014/main" id="{AAB2E299-34F6-437D-8963-A42785B6AC08}"/>
                      </a:ext>
                    </a:extLst>
                  </p:cNvPr>
                  <p:cNvSpPr txBox="1"/>
                  <p:nvPr>
                    <p:custDataLst>
                      <p:tags r:id="rId95"/>
                    </p:custDataLst>
                  </p:nvPr>
                </p:nvSpPr>
                <p:spPr>
                  <a:xfrm>
                    <a:off x="2651648" y="2750321"/>
                    <a:ext cx="627733" cy="5031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i="1" dirty="0"/>
                  </a:p>
                </p:txBody>
              </p:sp>
            </mc:Choice>
            <mc:Fallback xmlns="">
              <p:sp>
                <p:nvSpPr>
                  <p:cNvPr id="245" name="PA-文本框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110"/>
                    </p:custDataLst>
                  </p:nvPr>
                </p:nvSpPr>
                <p:spPr>
                  <a:xfrm>
                    <a:off x="2651648" y="2750321"/>
                    <a:ext cx="627733" cy="503193"/>
                  </a:xfrm>
                  <a:prstGeom prst="rect">
                    <a:avLst/>
                  </a:prstGeom>
                  <a:blipFill>
                    <a:blip r:embed="rId111"/>
                    <a:stretch>
                      <a:fillRect b="-39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PA-文本框 55">
                    <a:extLst>
                      <a:ext uri="{FF2B5EF4-FFF2-40B4-BE49-F238E27FC236}">
                        <a16:creationId xmlns:a16="http://schemas.microsoft.com/office/drawing/2014/main" id="{78B3D359-486D-47BC-8AC4-C12901887D81}"/>
                      </a:ext>
                    </a:extLst>
                  </p:cNvPr>
                  <p:cNvSpPr txBox="1"/>
                  <p:nvPr>
                    <p:custDataLst>
                      <p:tags r:id="rId96"/>
                    </p:custDataLst>
                  </p:nvPr>
                </p:nvSpPr>
                <p:spPr>
                  <a:xfrm>
                    <a:off x="554351" y="1827771"/>
                    <a:ext cx="627733" cy="5031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US" sz="2400" i="1" dirty="0"/>
                  </a:p>
                </p:txBody>
              </p:sp>
            </mc:Choice>
            <mc:Fallback xmlns="">
              <p:sp>
                <p:nvSpPr>
                  <p:cNvPr id="246" name="PA-文本框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112"/>
                    </p:custDataLst>
                  </p:nvPr>
                </p:nvSpPr>
                <p:spPr>
                  <a:xfrm>
                    <a:off x="554351" y="1827771"/>
                    <a:ext cx="627733" cy="503193"/>
                  </a:xfrm>
                  <a:prstGeom prst="rect">
                    <a:avLst/>
                  </a:prstGeom>
                  <a:blipFill>
                    <a:blip r:embed="rId113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PA-文本框 55">
                    <a:extLst>
                      <a:ext uri="{FF2B5EF4-FFF2-40B4-BE49-F238E27FC236}">
                        <a16:creationId xmlns:a16="http://schemas.microsoft.com/office/drawing/2014/main" id="{8DBD244A-884E-4E3A-B4F1-9783A0D60488}"/>
                      </a:ext>
                    </a:extLst>
                  </p:cNvPr>
                  <p:cNvSpPr txBox="1"/>
                  <p:nvPr>
                    <p:custDataLst>
                      <p:tags r:id="rId97"/>
                    </p:custDataLst>
                  </p:nvPr>
                </p:nvSpPr>
                <p:spPr>
                  <a:xfrm>
                    <a:off x="50171" y="2629923"/>
                    <a:ext cx="627733" cy="5031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sz="2400" i="1" dirty="0"/>
                  </a:p>
                </p:txBody>
              </p:sp>
            </mc:Choice>
            <mc:Fallback xmlns="">
              <p:sp>
                <p:nvSpPr>
                  <p:cNvPr id="247" name="PA-文本框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114"/>
                    </p:custDataLst>
                  </p:nvPr>
                </p:nvSpPr>
                <p:spPr>
                  <a:xfrm>
                    <a:off x="50171" y="2629923"/>
                    <a:ext cx="627733" cy="503193"/>
                  </a:xfrm>
                  <a:prstGeom prst="rect">
                    <a:avLst/>
                  </a:prstGeom>
                  <a:blipFill>
                    <a:blip r:embed="rId115"/>
                    <a:stretch>
                      <a:fillRect b="-39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PA-文本框 55">
                    <a:extLst>
                      <a:ext uri="{FF2B5EF4-FFF2-40B4-BE49-F238E27FC236}">
                        <a16:creationId xmlns:a16="http://schemas.microsoft.com/office/drawing/2014/main" id="{335FA696-509E-4914-AF8D-7653D0D3D1FB}"/>
                      </a:ext>
                    </a:extLst>
                  </p:cNvPr>
                  <p:cNvSpPr txBox="1"/>
                  <p:nvPr>
                    <p:custDataLst>
                      <p:tags r:id="rId98"/>
                    </p:custDataLst>
                  </p:nvPr>
                </p:nvSpPr>
                <p:spPr>
                  <a:xfrm>
                    <a:off x="1426220" y="2564058"/>
                    <a:ext cx="619974" cy="5031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400" i="1" dirty="0"/>
                  </a:p>
                </p:txBody>
              </p:sp>
            </mc:Choice>
            <mc:Fallback xmlns="">
              <p:sp>
                <p:nvSpPr>
                  <p:cNvPr id="248" name="PA-文本框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116"/>
                    </p:custDataLst>
                  </p:nvPr>
                </p:nvSpPr>
                <p:spPr>
                  <a:xfrm>
                    <a:off x="1426220" y="2564058"/>
                    <a:ext cx="619974" cy="503193"/>
                  </a:xfrm>
                  <a:prstGeom prst="rect">
                    <a:avLst/>
                  </a:prstGeom>
                  <a:blipFill>
                    <a:blip r:embed="rId117"/>
                    <a:stretch>
                      <a:fillRect b="-39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PA-文本框 55">
                    <a:extLst>
                      <a:ext uri="{FF2B5EF4-FFF2-40B4-BE49-F238E27FC236}">
                        <a16:creationId xmlns:a16="http://schemas.microsoft.com/office/drawing/2014/main" id="{1759C10F-FB3B-4538-AA95-B168F2FF993B}"/>
                      </a:ext>
                    </a:extLst>
                  </p:cNvPr>
                  <p:cNvSpPr txBox="1"/>
                  <p:nvPr>
                    <p:custDataLst>
                      <p:tags r:id="rId99"/>
                    </p:custDataLst>
                  </p:nvPr>
                </p:nvSpPr>
                <p:spPr>
                  <a:xfrm>
                    <a:off x="648978" y="3361799"/>
                    <a:ext cx="613405" cy="5031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400" i="1" dirty="0"/>
                  </a:p>
                </p:txBody>
              </p:sp>
            </mc:Choice>
            <mc:Fallback xmlns="">
              <p:sp>
                <p:nvSpPr>
                  <p:cNvPr id="249" name="PA-文本框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118"/>
                    </p:custDataLst>
                  </p:nvPr>
                </p:nvSpPr>
                <p:spPr>
                  <a:xfrm>
                    <a:off x="648978" y="3361799"/>
                    <a:ext cx="613405" cy="503193"/>
                  </a:xfrm>
                  <a:prstGeom prst="rect">
                    <a:avLst/>
                  </a:prstGeom>
                  <a:blipFill>
                    <a:blip r:embed="rId119"/>
                    <a:stretch>
                      <a:fillRect b="-39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PA-文本框 55">
                    <a:extLst>
                      <a:ext uri="{FF2B5EF4-FFF2-40B4-BE49-F238E27FC236}">
                        <a16:creationId xmlns:a16="http://schemas.microsoft.com/office/drawing/2014/main" id="{3BC26690-A4E2-4977-BD14-A356B6CD571F}"/>
                      </a:ext>
                    </a:extLst>
                  </p:cNvPr>
                  <p:cNvSpPr txBox="1"/>
                  <p:nvPr>
                    <p:custDataLst>
                      <p:tags r:id="rId100"/>
                    </p:custDataLst>
                  </p:nvPr>
                </p:nvSpPr>
                <p:spPr>
                  <a:xfrm>
                    <a:off x="1883692" y="3506997"/>
                    <a:ext cx="627733" cy="5031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400" i="1" dirty="0"/>
                  </a:p>
                </p:txBody>
              </p:sp>
            </mc:Choice>
            <mc:Fallback xmlns="">
              <p:sp>
                <p:nvSpPr>
                  <p:cNvPr id="250" name="PA-文本框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120"/>
                    </p:custDataLst>
                  </p:nvPr>
                </p:nvSpPr>
                <p:spPr>
                  <a:xfrm>
                    <a:off x="1883692" y="3506997"/>
                    <a:ext cx="627733" cy="503193"/>
                  </a:xfrm>
                  <a:prstGeom prst="rect">
                    <a:avLst/>
                  </a:prstGeom>
                  <a:blipFill>
                    <a:blip r:embed="rId121"/>
                    <a:stretch>
                      <a:fillRect b="-39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PA-文本框 55">
                    <a:extLst>
                      <a:ext uri="{FF2B5EF4-FFF2-40B4-BE49-F238E27FC236}">
                        <a16:creationId xmlns:a16="http://schemas.microsoft.com/office/drawing/2014/main" id="{AD119169-7D06-4B07-9D99-F589AA3B0CFA}"/>
                      </a:ext>
                    </a:extLst>
                  </p:cNvPr>
                  <p:cNvSpPr txBox="1"/>
                  <p:nvPr>
                    <p:custDataLst>
                      <p:tags r:id="rId101"/>
                    </p:custDataLst>
                  </p:nvPr>
                </p:nvSpPr>
                <p:spPr>
                  <a:xfrm>
                    <a:off x="3422658" y="3645754"/>
                    <a:ext cx="627733" cy="5031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400" i="1" dirty="0"/>
                  </a:p>
                </p:txBody>
              </p:sp>
            </mc:Choice>
            <mc:Fallback xmlns="">
              <p:sp>
                <p:nvSpPr>
                  <p:cNvPr id="251" name="PA-文本框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122"/>
                    </p:custDataLst>
                  </p:nvPr>
                </p:nvSpPr>
                <p:spPr>
                  <a:xfrm>
                    <a:off x="3422658" y="3645754"/>
                    <a:ext cx="627733" cy="503193"/>
                  </a:xfrm>
                  <a:prstGeom prst="rect">
                    <a:avLst/>
                  </a:prstGeom>
                  <a:blipFill>
                    <a:blip r:embed="rId123"/>
                    <a:stretch>
                      <a:fillRect b="-39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PA-文本框 55">
                    <a:extLst>
                      <a:ext uri="{FF2B5EF4-FFF2-40B4-BE49-F238E27FC236}">
                        <a16:creationId xmlns:a16="http://schemas.microsoft.com/office/drawing/2014/main" id="{DDF4277F-CF7F-4017-82CD-667B1E24C183}"/>
                      </a:ext>
                    </a:extLst>
                  </p:cNvPr>
                  <p:cNvSpPr txBox="1"/>
                  <p:nvPr>
                    <p:custDataLst>
                      <p:tags r:id="rId102"/>
                    </p:custDataLst>
                  </p:nvPr>
                </p:nvSpPr>
                <p:spPr>
                  <a:xfrm>
                    <a:off x="3416496" y="2078260"/>
                    <a:ext cx="620744" cy="5031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US" sz="2400" i="1" dirty="0"/>
                  </a:p>
                </p:txBody>
              </p:sp>
            </mc:Choice>
            <mc:Fallback xmlns="">
              <p:sp>
                <p:nvSpPr>
                  <p:cNvPr id="252" name="PA-文本框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124"/>
                    </p:custDataLst>
                  </p:nvPr>
                </p:nvSpPr>
                <p:spPr>
                  <a:xfrm>
                    <a:off x="3416496" y="2078260"/>
                    <a:ext cx="620744" cy="503193"/>
                  </a:xfrm>
                  <a:prstGeom prst="rect">
                    <a:avLst/>
                  </a:prstGeom>
                  <a:blipFill>
                    <a:blip r:embed="rId125"/>
                    <a:stretch>
                      <a:fillRect b="-39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PA-文本框 55">
                    <a:extLst>
                      <a:ext uri="{FF2B5EF4-FFF2-40B4-BE49-F238E27FC236}">
                        <a16:creationId xmlns:a16="http://schemas.microsoft.com/office/drawing/2014/main" id="{7EF2E861-8FAB-4A45-B72E-0B1718E0C5D8}"/>
                      </a:ext>
                    </a:extLst>
                  </p:cNvPr>
                  <p:cNvSpPr txBox="1"/>
                  <p:nvPr>
                    <p:custDataLst>
                      <p:tags r:id="rId103"/>
                    </p:custDataLst>
                  </p:nvPr>
                </p:nvSpPr>
                <p:spPr>
                  <a:xfrm>
                    <a:off x="3914125" y="2874048"/>
                    <a:ext cx="627733" cy="5031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2400" i="1" dirty="0"/>
                  </a:p>
                </p:txBody>
              </p:sp>
            </mc:Choice>
            <mc:Fallback xmlns="">
              <p:sp>
                <p:nvSpPr>
                  <p:cNvPr id="253" name="PA-文本框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126"/>
                    </p:custDataLst>
                  </p:nvPr>
                </p:nvSpPr>
                <p:spPr>
                  <a:xfrm>
                    <a:off x="3914125" y="2874048"/>
                    <a:ext cx="627733" cy="503193"/>
                  </a:xfrm>
                  <a:prstGeom prst="rect">
                    <a:avLst/>
                  </a:prstGeom>
                  <a:blipFill>
                    <a:blip r:embed="rId127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253">
                  <a:extLst>
                    <a:ext uri="{FF2B5EF4-FFF2-40B4-BE49-F238E27FC236}">
                      <a16:creationId xmlns:a16="http://schemas.microsoft.com/office/drawing/2014/main" id="{E84301D7-FB7A-45F8-8756-9555228A855D}"/>
                    </a:ext>
                  </a:extLst>
                </p:cNvPr>
                <p:cNvSpPr txBox="1"/>
                <p:nvPr/>
              </p:nvSpPr>
              <p:spPr>
                <a:xfrm>
                  <a:off x="2939025" y="11716562"/>
                  <a:ext cx="4665059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from a non-Euclidean space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2" name="TextBox 253">
                  <a:extLst>
                    <a:ext uri="{FF2B5EF4-FFF2-40B4-BE49-F238E27FC236}">
                      <a16:creationId xmlns:a16="http://schemas.microsoft.com/office/drawing/2014/main" id="{E84301D7-FB7A-45F8-8756-9555228A85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9025" y="11716562"/>
                  <a:ext cx="4665059" cy="1015663"/>
                </a:xfrm>
                <a:prstGeom prst="rect">
                  <a:avLst/>
                </a:prstGeom>
                <a:blipFill>
                  <a:blip r:embed="rId128"/>
                  <a:stretch>
                    <a:fillRect l="-2092" t="-6627" r="-20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ight Arrow 254">
              <a:extLst>
                <a:ext uri="{FF2B5EF4-FFF2-40B4-BE49-F238E27FC236}">
                  <a16:creationId xmlns:a16="http://schemas.microsoft.com/office/drawing/2014/main" id="{DF35FF52-A757-4570-908B-C112767BDD74}"/>
                </a:ext>
              </a:extLst>
            </p:cNvPr>
            <p:cNvSpPr/>
            <p:nvPr/>
          </p:nvSpPr>
          <p:spPr>
            <a:xfrm>
              <a:off x="8464200" y="9925063"/>
              <a:ext cx="797850" cy="690174"/>
            </a:xfrm>
            <a:prstGeom prst="rightArrow">
              <a:avLst/>
            </a:prstGeom>
            <a:solidFill>
              <a:srgbClr val="321838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272">
              <a:extLst>
                <a:ext uri="{FF2B5EF4-FFF2-40B4-BE49-F238E27FC236}">
                  <a16:creationId xmlns:a16="http://schemas.microsoft.com/office/drawing/2014/main" id="{961492A4-65CB-4C52-8753-041F7CF8121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72794" y="8025192"/>
              <a:ext cx="4166009" cy="4108916"/>
              <a:chOff x="6546757" y="1268379"/>
              <a:chExt cx="3429093" cy="3382099"/>
            </a:xfrm>
          </p:grpSpPr>
          <p:cxnSp>
            <p:nvCxnSpPr>
              <p:cNvPr id="75" name="Straight Connector 256">
                <a:extLst>
                  <a:ext uri="{FF2B5EF4-FFF2-40B4-BE49-F238E27FC236}">
                    <a16:creationId xmlns:a16="http://schemas.microsoft.com/office/drawing/2014/main" id="{FF27E2BF-1EE3-4303-947C-AE6774708A90}"/>
                  </a:ext>
                </a:extLst>
              </p:cNvPr>
              <p:cNvCxnSpPr/>
              <p:nvPr/>
            </p:nvCxnSpPr>
            <p:spPr>
              <a:xfrm flipH="1">
                <a:off x="6589490" y="1837560"/>
                <a:ext cx="1511345" cy="1579431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Flowchart: Data 257">
                <a:extLst>
                  <a:ext uri="{FF2B5EF4-FFF2-40B4-BE49-F238E27FC236}">
                    <a16:creationId xmlns:a16="http://schemas.microsoft.com/office/drawing/2014/main" id="{22B3121C-65CF-4AD4-BFA7-CDB1B31F3A7E}"/>
                  </a:ext>
                </a:extLst>
              </p:cNvPr>
              <p:cNvSpPr/>
              <p:nvPr/>
            </p:nvSpPr>
            <p:spPr>
              <a:xfrm rot="1491240">
                <a:off x="6754950" y="2438158"/>
                <a:ext cx="3220900" cy="1741571"/>
              </a:xfrm>
              <a:prstGeom prst="flowChartInputOutpu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258">
                <a:extLst>
                  <a:ext uri="{FF2B5EF4-FFF2-40B4-BE49-F238E27FC236}">
                    <a16:creationId xmlns:a16="http://schemas.microsoft.com/office/drawing/2014/main" id="{CF6D68FE-AA49-45D5-A822-0E9E172BFA43}"/>
                  </a:ext>
                </a:extLst>
              </p:cNvPr>
              <p:cNvCxnSpPr/>
              <p:nvPr/>
            </p:nvCxnSpPr>
            <p:spPr>
              <a:xfrm flipH="1">
                <a:off x="6546757" y="1268379"/>
                <a:ext cx="4365" cy="2163709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Isosceles Triangle 259">
                <a:extLst>
                  <a:ext uri="{FF2B5EF4-FFF2-40B4-BE49-F238E27FC236}">
                    <a16:creationId xmlns:a16="http://schemas.microsoft.com/office/drawing/2014/main" id="{B3F87CE3-578F-4AFA-AEE9-D0897C71059F}"/>
                  </a:ext>
                </a:extLst>
              </p:cNvPr>
              <p:cNvSpPr/>
              <p:nvPr/>
            </p:nvSpPr>
            <p:spPr>
              <a:xfrm>
                <a:off x="7085070" y="2206582"/>
                <a:ext cx="336263" cy="14365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Isosceles Triangle 260">
                <a:extLst>
                  <a:ext uri="{FF2B5EF4-FFF2-40B4-BE49-F238E27FC236}">
                    <a16:creationId xmlns:a16="http://schemas.microsoft.com/office/drawing/2014/main" id="{C77E4859-DD4D-4E7B-B42F-09584104F1F7}"/>
                  </a:ext>
                </a:extLst>
              </p:cNvPr>
              <p:cNvSpPr/>
              <p:nvPr/>
            </p:nvSpPr>
            <p:spPr>
              <a:xfrm>
                <a:off x="7503947" y="2270620"/>
                <a:ext cx="336263" cy="14365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Isosceles Triangle 261">
                <a:extLst>
                  <a:ext uri="{FF2B5EF4-FFF2-40B4-BE49-F238E27FC236}">
                    <a16:creationId xmlns:a16="http://schemas.microsoft.com/office/drawing/2014/main" id="{D3E9E9D6-2637-4583-86EA-27081FC97C01}"/>
                  </a:ext>
                </a:extLst>
              </p:cNvPr>
              <p:cNvSpPr/>
              <p:nvPr/>
            </p:nvSpPr>
            <p:spPr>
              <a:xfrm>
                <a:off x="7932704" y="2874153"/>
                <a:ext cx="336263" cy="143652"/>
              </a:xfrm>
              <a:prstGeom prst="triangl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Isosceles Triangle 262">
                <a:extLst>
                  <a:ext uri="{FF2B5EF4-FFF2-40B4-BE49-F238E27FC236}">
                    <a16:creationId xmlns:a16="http://schemas.microsoft.com/office/drawing/2014/main" id="{355857A5-2F2B-4170-8685-D62A292DCF03}"/>
                  </a:ext>
                </a:extLst>
              </p:cNvPr>
              <p:cNvSpPr/>
              <p:nvPr/>
            </p:nvSpPr>
            <p:spPr>
              <a:xfrm>
                <a:off x="6784876" y="1649641"/>
                <a:ext cx="336263" cy="14365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Isosceles Triangle 263">
                <a:extLst>
                  <a:ext uri="{FF2B5EF4-FFF2-40B4-BE49-F238E27FC236}">
                    <a16:creationId xmlns:a16="http://schemas.microsoft.com/office/drawing/2014/main" id="{13D654F0-FB30-46F1-9AE0-268AF2E01022}"/>
                  </a:ext>
                </a:extLst>
              </p:cNvPr>
              <p:cNvSpPr/>
              <p:nvPr/>
            </p:nvSpPr>
            <p:spPr>
              <a:xfrm>
                <a:off x="7364034" y="3273085"/>
                <a:ext cx="336263" cy="143652"/>
              </a:xfrm>
              <a:prstGeom prst="triangl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Isosceles Triangle 265">
                <a:extLst>
                  <a:ext uri="{FF2B5EF4-FFF2-40B4-BE49-F238E27FC236}">
                    <a16:creationId xmlns:a16="http://schemas.microsoft.com/office/drawing/2014/main" id="{688C4F86-5768-4E68-B63F-83EC9D3565CD}"/>
                  </a:ext>
                </a:extLst>
              </p:cNvPr>
              <p:cNvSpPr/>
              <p:nvPr/>
            </p:nvSpPr>
            <p:spPr>
              <a:xfrm>
                <a:off x="8614769" y="3237204"/>
                <a:ext cx="336263" cy="143652"/>
              </a:xfrm>
              <a:prstGeom prst="triangl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Isosceles Triangle 266">
                <a:extLst>
                  <a:ext uri="{FF2B5EF4-FFF2-40B4-BE49-F238E27FC236}">
                    <a16:creationId xmlns:a16="http://schemas.microsoft.com/office/drawing/2014/main" id="{919EFEAA-8AC0-40CD-9443-9E6A93503C02}"/>
                  </a:ext>
                </a:extLst>
              </p:cNvPr>
              <p:cNvSpPr/>
              <p:nvPr/>
            </p:nvSpPr>
            <p:spPr>
              <a:xfrm>
                <a:off x="8459702" y="2971647"/>
                <a:ext cx="238913" cy="126369"/>
              </a:xfrm>
              <a:prstGeom prst="triangl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Isosceles Triangle 267">
                <a:extLst>
                  <a:ext uri="{FF2B5EF4-FFF2-40B4-BE49-F238E27FC236}">
                    <a16:creationId xmlns:a16="http://schemas.microsoft.com/office/drawing/2014/main" id="{9DEE73F3-E73E-4C13-8F0A-31E99891AAF0}"/>
                  </a:ext>
                </a:extLst>
              </p:cNvPr>
              <p:cNvSpPr/>
              <p:nvPr/>
            </p:nvSpPr>
            <p:spPr>
              <a:xfrm>
                <a:off x="7943282" y="2406687"/>
                <a:ext cx="336263" cy="14365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Isosceles Triangle 268">
                <a:extLst>
                  <a:ext uri="{FF2B5EF4-FFF2-40B4-BE49-F238E27FC236}">
                    <a16:creationId xmlns:a16="http://schemas.microsoft.com/office/drawing/2014/main" id="{FF64F94E-DC68-4CC7-8634-DD3359845549}"/>
                  </a:ext>
                </a:extLst>
              </p:cNvPr>
              <p:cNvSpPr/>
              <p:nvPr/>
            </p:nvSpPr>
            <p:spPr>
              <a:xfrm>
                <a:off x="8156538" y="1955770"/>
                <a:ext cx="336263" cy="14365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Connector 269">
                <a:extLst>
                  <a:ext uri="{FF2B5EF4-FFF2-40B4-BE49-F238E27FC236}">
                    <a16:creationId xmlns:a16="http://schemas.microsoft.com/office/drawing/2014/main" id="{96FD148F-F680-43F2-918E-EDE5788E4791}"/>
                  </a:ext>
                </a:extLst>
              </p:cNvPr>
              <p:cNvCxnSpPr/>
              <p:nvPr/>
            </p:nvCxnSpPr>
            <p:spPr>
              <a:xfrm flipH="1" flipV="1">
                <a:off x="6568573" y="3425123"/>
                <a:ext cx="2653656" cy="1225355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270">
                  <a:extLst>
                    <a:ext uri="{FF2B5EF4-FFF2-40B4-BE49-F238E27FC236}">
                      <a16:creationId xmlns:a16="http://schemas.microsoft.com/office/drawing/2014/main" id="{3A70555A-0962-403C-94BB-D824016AF145}"/>
                    </a:ext>
                  </a:extLst>
                </p:cNvPr>
                <p:cNvSpPr txBox="1"/>
                <p:nvPr/>
              </p:nvSpPr>
              <p:spPr>
                <a:xfrm>
                  <a:off x="10094500" y="11716561"/>
                  <a:ext cx="2922595" cy="1024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to a vector space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oMath>
                    </m:oMathPara>
                  </a14:m>
                  <a:endParaRPr lang="en-US" sz="3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8" name="TextBox 270">
                  <a:extLst>
                    <a:ext uri="{FF2B5EF4-FFF2-40B4-BE49-F238E27FC236}">
                      <a16:creationId xmlns:a16="http://schemas.microsoft.com/office/drawing/2014/main" id="{3A70555A-0962-403C-94BB-D824016AF1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4500" y="11716561"/>
                  <a:ext cx="2922595" cy="1024511"/>
                </a:xfrm>
                <a:prstGeom prst="rect">
                  <a:avLst/>
                </a:prstGeom>
                <a:blipFill>
                  <a:blip r:embed="rId129"/>
                  <a:stretch>
                    <a:fillRect l="-3758" t="-6548" r="-35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C3E6B79-EA7A-4419-A9D4-E6A8DEC9CFBE}"/>
              </a:ext>
            </a:extLst>
          </p:cNvPr>
          <p:cNvGrpSpPr/>
          <p:nvPr/>
        </p:nvGrpSpPr>
        <p:grpSpPr>
          <a:xfrm>
            <a:off x="31551286" y="3297380"/>
            <a:ext cx="10930035" cy="14770614"/>
            <a:chOff x="31284586" y="4734981"/>
            <a:chExt cx="10930035" cy="14770614"/>
          </a:xfrm>
        </p:grpSpPr>
        <p:sp>
          <p:nvSpPr>
            <p:cNvPr id="182" name="矩形: 圆角 181">
              <a:extLst>
                <a:ext uri="{FF2B5EF4-FFF2-40B4-BE49-F238E27FC236}">
                  <a16:creationId xmlns:a16="http://schemas.microsoft.com/office/drawing/2014/main" id="{68E551D3-C677-4DCF-B4D8-8A522835D3DD}"/>
                </a:ext>
              </a:extLst>
            </p:cNvPr>
            <p:cNvSpPr/>
            <p:nvPr/>
          </p:nvSpPr>
          <p:spPr>
            <a:xfrm>
              <a:off x="31284586" y="5049703"/>
              <a:ext cx="10930035" cy="14455892"/>
            </a:xfrm>
            <a:prstGeom prst="roundRect">
              <a:avLst>
                <a:gd name="adj" fmla="val 2404"/>
              </a:avLst>
            </a:prstGeom>
            <a:solidFill>
              <a:schemeClr val="bg1"/>
            </a:solidFill>
            <a:ln w="76200">
              <a:solidFill>
                <a:srgbClr val="321838"/>
              </a:solidFill>
            </a:ln>
            <a:effectLst>
              <a:outerShdw blurRad="127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r>
                <a:rPr lang="en-US" altLang="zh-CN" sz="5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altLang="zh-CN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(Experiments)</a:t>
              </a:r>
              <a:r>
                <a:rPr lang="en-US" altLang="zh-CN" sz="5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6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Performance</a:t>
              </a:r>
              <a:endParaRPr lang="en-US" altLang="zh-CN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3" name="işļïḍê">
              <a:extLst>
                <a:ext uri="{FF2B5EF4-FFF2-40B4-BE49-F238E27FC236}">
                  <a16:creationId xmlns:a16="http://schemas.microsoft.com/office/drawing/2014/main" id="{0372EDA8-2CD8-4A1C-AD8C-68A68A9C7086}"/>
                </a:ext>
              </a:extLst>
            </p:cNvPr>
            <p:cNvSpPr/>
            <p:nvPr/>
          </p:nvSpPr>
          <p:spPr bwMode="auto">
            <a:xfrm>
              <a:off x="31804506" y="5227399"/>
              <a:ext cx="9652870" cy="999192"/>
            </a:xfrm>
            <a:custGeom>
              <a:avLst/>
              <a:gdLst>
                <a:gd name="T0" fmla="*/ 1215 w 1215"/>
                <a:gd name="T1" fmla="*/ 88 h 88"/>
                <a:gd name="T2" fmla="*/ 52 w 1215"/>
                <a:gd name="T3" fmla="*/ 88 h 88"/>
                <a:gd name="T4" fmla="*/ 0 w 1215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5" h="88">
                  <a:moveTo>
                    <a:pt x="1215" y="88"/>
                  </a:moveTo>
                  <a:lnTo>
                    <a:pt x="52" y="88"/>
                  </a:lnTo>
                  <a:lnTo>
                    <a:pt x="0" y="0"/>
                  </a:lnTo>
                </a:path>
              </a:pathLst>
            </a:custGeom>
            <a:noFill/>
            <a:ln w="76200" cap="flat">
              <a:solidFill>
                <a:srgbClr val="321838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8" name="Content Placeholder 2">
              <a:extLst>
                <a:ext uri="{FF2B5EF4-FFF2-40B4-BE49-F238E27FC236}">
                  <a16:creationId xmlns:a16="http://schemas.microsoft.com/office/drawing/2014/main" id="{5D656912-4AEB-4FC5-A734-F0E27577E689}"/>
                </a:ext>
              </a:extLst>
            </p:cNvPr>
            <p:cNvSpPr txBox="1">
              <a:spLocks/>
            </p:cNvSpPr>
            <p:nvPr/>
          </p:nvSpPr>
          <p:spPr>
            <a:xfrm>
              <a:off x="33354096" y="6519891"/>
              <a:ext cx="6769614" cy="85118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182880" indent="-18288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p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p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p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p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88720" indent="-13716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p"/>
                <a:defRPr sz="2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7160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5448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Node Classification</a:t>
              </a:r>
            </a:p>
          </p:txBody>
        </p:sp>
        <p:pic>
          <p:nvPicPr>
            <p:cNvPr id="189" name="Content Placeholder 4">
              <a:extLst>
                <a:ext uri="{FF2B5EF4-FFF2-40B4-BE49-F238E27FC236}">
                  <a16:creationId xmlns:a16="http://schemas.microsoft.com/office/drawing/2014/main" id="{25EBF005-21B0-468A-988F-1AB6A6B43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88139" y="7084713"/>
              <a:ext cx="10750987" cy="5582746"/>
            </a:xfrm>
            <a:prstGeom prst="rect">
              <a:avLst/>
            </a:prstGeom>
          </p:spPr>
        </p:pic>
        <p:pic>
          <p:nvPicPr>
            <p:cNvPr id="190" name="Content Placeholder 4">
              <a:extLst>
                <a:ext uri="{FF2B5EF4-FFF2-40B4-BE49-F238E27FC236}">
                  <a16:creationId xmlns:a16="http://schemas.microsoft.com/office/drawing/2014/main" id="{1EDF4C16-CDE9-4D3E-BF8A-FD27DD108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66106" y="13538680"/>
              <a:ext cx="10804588" cy="5703734"/>
            </a:xfrm>
            <a:prstGeom prst="rect">
              <a:avLst/>
            </a:prstGeom>
          </p:spPr>
        </p:pic>
        <p:sp>
          <p:nvSpPr>
            <p:cNvPr id="191" name="Content Placeholder 2">
              <a:extLst>
                <a:ext uri="{FF2B5EF4-FFF2-40B4-BE49-F238E27FC236}">
                  <a16:creationId xmlns:a16="http://schemas.microsoft.com/office/drawing/2014/main" id="{C6F98296-1225-4402-B6AB-F2D712CDA7A0}"/>
                </a:ext>
              </a:extLst>
            </p:cNvPr>
            <p:cNvSpPr txBox="1">
              <a:spLocks/>
            </p:cNvSpPr>
            <p:nvPr/>
          </p:nvSpPr>
          <p:spPr>
            <a:xfrm>
              <a:off x="34694580" y="12862099"/>
              <a:ext cx="4088647" cy="85118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182880" indent="-18288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p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p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p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p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88720" indent="-13716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p"/>
                <a:defRPr sz="2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7160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5448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Link Prediction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C565900-7DE2-4168-823B-1D3F5F955778}"/>
                </a:ext>
              </a:extLst>
            </p:cNvPr>
            <p:cNvGrpSpPr/>
            <p:nvPr/>
          </p:nvGrpSpPr>
          <p:grpSpPr>
            <a:xfrm>
              <a:off x="31441990" y="4734981"/>
              <a:ext cx="1152000" cy="1200329"/>
              <a:chOff x="30044990" y="4734981"/>
              <a:chExt cx="1152000" cy="1200329"/>
            </a:xfrm>
          </p:grpSpPr>
          <p:sp>
            <p:nvSpPr>
              <p:cNvPr id="193" name="iŝḷîďê">
                <a:extLst>
                  <a:ext uri="{FF2B5EF4-FFF2-40B4-BE49-F238E27FC236}">
                    <a16:creationId xmlns:a16="http://schemas.microsoft.com/office/drawing/2014/main" id="{12716881-6CC7-41E8-BE56-5D710DF6B5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044990" y="4759145"/>
                <a:ext cx="1152000" cy="1152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0" cap="flat">
                <a:solidFill>
                  <a:srgbClr val="321838"/>
                </a:solidFill>
                <a:miter lim="4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4" name="íṣ1iḋè">
                <a:extLst>
                  <a:ext uri="{FF2B5EF4-FFF2-40B4-BE49-F238E27FC236}">
                    <a16:creationId xmlns:a16="http://schemas.microsoft.com/office/drawing/2014/main" id="{47A93990-3D77-43BD-AE99-987CA9A34E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70991" y="4885145"/>
                <a:ext cx="899998" cy="900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1838"/>
              </a:solidFill>
              <a:ln w="12700" cap="flat">
                <a:noFill/>
                <a:miter lim="4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98E6A7A9-7DB2-406F-91C7-D56EAC31C6B5}"/>
                  </a:ext>
                </a:extLst>
              </p:cNvPr>
              <p:cNvSpPr txBox="1"/>
              <p:nvPr/>
            </p:nvSpPr>
            <p:spPr>
              <a:xfrm>
                <a:off x="30339529" y="4734981"/>
                <a:ext cx="56292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200" b="1" dirty="0">
                    <a:solidFill>
                      <a:srgbClr val="FFA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zh-CN" altLang="en-US" sz="7200" b="1" dirty="0">
                  <a:solidFill>
                    <a:srgbClr val="FFA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3E84692B-75D3-4A68-967D-AC9271F0DA00}"/>
              </a:ext>
            </a:extLst>
          </p:cNvPr>
          <p:cNvGrpSpPr/>
          <p:nvPr/>
        </p:nvGrpSpPr>
        <p:grpSpPr>
          <a:xfrm>
            <a:off x="20004260" y="16904761"/>
            <a:ext cx="13212768" cy="12566958"/>
            <a:chOff x="17564072" y="16416382"/>
            <a:chExt cx="13212768" cy="12566958"/>
          </a:xfrm>
        </p:grpSpPr>
        <p:sp>
          <p:nvSpPr>
            <p:cNvPr id="169" name="矩形: 圆角 168">
              <a:extLst>
                <a:ext uri="{FF2B5EF4-FFF2-40B4-BE49-F238E27FC236}">
                  <a16:creationId xmlns:a16="http://schemas.microsoft.com/office/drawing/2014/main" id="{ECBCCAAA-868C-4D46-B219-24E1371B869E}"/>
                </a:ext>
              </a:extLst>
            </p:cNvPr>
            <p:cNvSpPr/>
            <p:nvPr/>
          </p:nvSpPr>
          <p:spPr>
            <a:xfrm>
              <a:off x="17568992" y="16710886"/>
              <a:ext cx="13207848" cy="12272454"/>
            </a:xfrm>
            <a:prstGeom prst="roundRect">
              <a:avLst>
                <a:gd name="adj" fmla="val 2404"/>
              </a:avLst>
            </a:prstGeom>
            <a:solidFill>
              <a:schemeClr val="bg1"/>
            </a:solidFill>
            <a:ln w="76200">
              <a:solidFill>
                <a:srgbClr val="321838"/>
              </a:solidFill>
            </a:ln>
            <a:effectLst>
              <a:outerShdw blurRad="127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r>
                <a:rPr lang="en-US" altLang="zh-CN" sz="4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altLang="zh-CN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(Visualization) Multiple Levels of Granularity</a:t>
              </a:r>
              <a:endParaRPr lang="en-US" altLang="zh-CN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işļïḍê">
              <a:extLst>
                <a:ext uri="{FF2B5EF4-FFF2-40B4-BE49-F238E27FC236}">
                  <a16:creationId xmlns:a16="http://schemas.microsoft.com/office/drawing/2014/main" id="{4950B4DB-4569-4C3B-A130-3FCCD73634C4}"/>
                </a:ext>
              </a:extLst>
            </p:cNvPr>
            <p:cNvSpPr/>
            <p:nvPr/>
          </p:nvSpPr>
          <p:spPr bwMode="auto">
            <a:xfrm>
              <a:off x="17990503" y="16888582"/>
              <a:ext cx="12345629" cy="999192"/>
            </a:xfrm>
            <a:custGeom>
              <a:avLst/>
              <a:gdLst>
                <a:gd name="T0" fmla="*/ 1215 w 1215"/>
                <a:gd name="T1" fmla="*/ 88 h 88"/>
                <a:gd name="T2" fmla="*/ 52 w 1215"/>
                <a:gd name="T3" fmla="*/ 88 h 88"/>
                <a:gd name="T4" fmla="*/ 0 w 1215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5" h="88">
                  <a:moveTo>
                    <a:pt x="1215" y="88"/>
                  </a:moveTo>
                  <a:lnTo>
                    <a:pt x="52" y="88"/>
                  </a:lnTo>
                  <a:lnTo>
                    <a:pt x="0" y="0"/>
                  </a:lnTo>
                </a:path>
              </a:pathLst>
            </a:custGeom>
            <a:noFill/>
            <a:ln w="76200" cap="flat">
              <a:solidFill>
                <a:srgbClr val="321838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id="{D9695FD2-F64D-4E96-8D99-009E485BEEC5}"/>
                </a:ext>
              </a:extLst>
            </p:cNvPr>
            <p:cNvGrpSpPr/>
            <p:nvPr/>
          </p:nvGrpSpPr>
          <p:grpSpPr>
            <a:xfrm>
              <a:off x="17644550" y="16416382"/>
              <a:ext cx="1152000" cy="1200329"/>
              <a:chOff x="30044990" y="4734981"/>
              <a:chExt cx="1152000" cy="1200329"/>
            </a:xfrm>
          </p:grpSpPr>
          <p:sp>
            <p:nvSpPr>
              <p:cNvPr id="173" name="iŝḷîďê">
                <a:extLst>
                  <a:ext uri="{FF2B5EF4-FFF2-40B4-BE49-F238E27FC236}">
                    <a16:creationId xmlns:a16="http://schemas.microsoft.com/office/drawing/2014/main" id="{9B0CEE0A-4720-4163-BF49-912BB74954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044990" y="4759145"/>
                <a:ext cx="1152000" cy="1152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0" cap="flat">
                <a:solidFill>
                  <a:srgbClr val="321838"/>
                </a:solidFill>
                <a:miter lim="4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4" name="íṣ1iḋè">
                <a:extLst>
                  <a:ext uri="{FF2B5EF4-FFF2-40B4-BE49-F238E27FC236}">
                    <a16:creationId xmlns:a16="http://schemas.microsoft.com/office/drawing/2014/main" id="{645C1383-9240-4261-9310-4BD84AD225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70991" y="4885145"/>
                <a:ext cx="899998" cy="900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1838"/>
              </a:solidFill>
              <a:ln w="12700" cap="flat">
                <a:noFill/>
                <a:miter lim="4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236899C2-BD38-4679-88EC-DF637BC403C9}"/>
                  </a:ext>
                </a:extLst>
              </p:cNvPr>
              <p:cNvSpPr txBox="1"/>
              <p:nvPr/>
            </p:nvSpPr>
            <p:spPr>
              <a:xfrm>
                <a:off x="30339529" y="4734981"/>
                <a:ext cx="56292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200" b="1" dirty="0">
                    <a:solidFill>
                      <a:srgbClr val="FFA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zh-CN" altLang="en-US" sz="7200" b="1" dirty="0">
                  <a:solidFill>
                    <a:srgbClr val="FFA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Content Placeholder 2">
                  <a:extLst>
                    <a:ext uri="{FF2B5EF4-FFF2-40B4-BE49-F238E27FC236}">
                      <a16:creationId xmlns:a16="http://schemas.microsoft.com/office/drawing/2014/main" id="{169E010C-2A57-4EAF-8671-D4E469DA620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8090940" y="18181074"/>
                  <a:ext cx="12281941" cy="228232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182880" indent="-182880" algn="l" defTabSz="914400" rtl="0" eaLnBrk="1" latinLnBrk="0" hangingPunct="1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Wingdings" panose="05000000000000000000" pitchFamily="2" charset="2"/>
                    <a:buChar char="p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-182880" algn="l" defTabSz="914400" rtl="0" eaLnBrk="1" latinLnBrk="0" hangingPunct="1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Wingdings" panose="05000000000000000000" pitchFamily="2" charset="2"/>
                    <a:buChar char="p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731520" indent="-182880" algn="l" defTabSz="914400" rtl="0" eaLnBrk="1" latinLnBrk="0" hangingPunct="1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Font typeface="Wingdings" panose="05000000000000000000" pitchFamily="2" charset="2"/>
                    <a:buChar char="p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05840" indent="-182880" algn="l" defTabSz="914400" rtl="0" eaLnBrk="1" latinLnBrk="0" hangingPunct="1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p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88720" indent="-137160" algn="l" defTabSz="914400" rtl="0" eaLnBrk="1" latinLnBrk="0" hangingPunct="1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p"/>
                    <a:defRPr sz="2400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371600" indent="-182880" algn="l" defTabSz="914400" rtl="0" eaLnBrk="1" latinLnBrk="0" hangingPunct="1">
                    <a:spcBef>
                      <a:spcPct val="20000"/>
                    </a:spcBef>
                    <a:buClr>
                      <a:schemeClr val="accent1"/>
                    </a:buClr>
                    <a:buFont typeface="Arial" pitchFamily="34" charset="0"/>
                    <a:buChar char="•"/>
                    <a:defRPr sz="1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554480" indent="-182880" algn="l" defTabSz="914400" rtl="0" eaLnBrk="1" latinLnBrk="0" hangingPunct="1">
                    <a:spcBef>
                      <a:spcPct val="20000"/>
                    </a:spcBef>
                    <a:buClr>
                      <a:schemeClr val="accent1"/>
                    </a:buClr>
                    <a:buFont typeface="Arial" pitchFamily="34" charset="0"/>
                    <a:buChar char="•"/>
                    <a:defRPr sz="1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737360" indent="-182880" algn="l" defTabSz="914400" rtl="0" eaLnBrk="1" latinLnBrk="0" hangingPunct="1">
                    <a:spcBef>
                      <a:spcPct val="20000"/>
                    </a:spcBef>
                    <a:buClr>
                      <a:schemeClr val="accent1"/>
                    </a:buClr>
                    <a:buFont typeface="Arial" pitchFamily="34" charset="0"/>
                    <a:buChar char="•"/>
                    <a:defRPr sz="1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920240" indent="-182880" algn="l" defTabSz="914400" rtl="0" eaLnBrk="1" latinLnBrk="0" hangingPunct="1">
                    <a:spcBef>
                      <a:spcPct val="20000"/>
                    </a:spcBef>
                    <a:buClr>
                      <a:schemeClr val="accent1"/>
                    </a:buClr>
                    <a:buFont typeface="Arial" pitchFamily="34" charset="0"/>
                    <a:buChar char="•"/>
                    <a:defRPr sz="1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The inter-vertex similarity between a vertex and all the other vertices, in terms of the 1</a:t>
                  </a:r>
                  <a:r>
                    <a:rPr lang="en-US" sz="4000" baseline="30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st</a:t>
                  </a:r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3</a:t>
                  </a:r>
                  <a:r>
                    <a:rPr lang="en-US" sz="4000" baseline="30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rd</a:t>
                  </a:r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,and 5</a:t>
                  </a:r>
                  <a:r>
                    <a:rPr lang="en-US" sz="4000" baseline="30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th</a:t>
                  </a:r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parts of the learned vertex representations (Cora, </a:t>
                  </a:r>
                  <a14:m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=5</m:t>
                      </m:r>
                    </m:oMath>
                  </a14:m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).</a:t>
                  </a:r>
                </a:p>
              </p:txBody>
            </p:sp>
          </mc:Choice>
          <mc:Fallback xmlns="">
            <p:sp>
              <p:nvSpPr>
                <p:cNvPr id="171" name="Content Placeholder 2">
                  <a:extLst>
                    <a:ext uri="{FF2B5EF4-FFF2-40B4-BE49-F238E27FC236}">
                      <a16:creationId xmlns:a16="http://schemas.microsoft.com/office/drawing/2014/main" id="{169E010C-2A57-4EAF-8671-D4E469DA62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90940" y="18181074"/>
                  <a:ext cx="12281941" cy="2282323"/>
                </a:xfrm>
                <a:prstGeom prst="rect">
                  <a:avLst/>
                </a:prstGeom>
                <a:blipFill>
                  <a:blip r:embed="rId132"/>
                  <a:stretch>
                    <a:fillRect l="-1737" t="-4813" r="-14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76" name="Content Placeholder 4">
              <a:extLst>
                <a:ext uri="{FF2B5EF4-FFF2-40B4-BE49-F238E27FC236}">
                  <a16:creationId xmlns:a16="http://schemas.microsoft.com/office/drawing/2014/main" id="{BCA44B8A-CE59-4277-B518-823DA1889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24570" y="20352543"/>
              <a:ext cx="12814681" cy="6929827"/>
            </a:xfrm>
            <a:prstGeom prst="rect">
              <a:avLst/>
            </a:prstGeom>
          </p:spPr>
        </p:pic>
        <p:sp>
          <p:nvSpPr>
            <p:cNvPr id="178" name="Content Placeholder 2">
              <a:extLst>
                <a:ext uri="{FF2B5EF4-FFF2-40B4-BE49-F238E27FC236}">
                  <a16:creationId xmlns:a16="http://schemas.microsoft.com/office/drawing/2014/main" id="{95123836-3516-4B05-BFD8-0FC224E59890}"/>
                </a:ext>
              </a:extLst>
            </p:cNvPr>
            <p:cNvSpPr txBox="1">
              <a:spLocks/>
            </p:cNvSpPr>
            <p:nvPr/>
          </p:nvSpPr>
          <p:spPr>
            <a:xfrm>
              <a:off x="17564072" y="27319002"/>
              <a:ext cx="12813229" cy="166433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182880" indent="-18288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p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p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p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p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88720" indent="-13716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p"/>
                <a:defRPr sz="2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7160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5448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The different components of the vertex representations indeed reflect the different levels of granularity.</a:t>
              </a:r>
            </a:p>
          </p:txBody>
        </p:sp>
      </p:grpSp>
      <p:grpSp>
        <p:nvGrpSpPr>
          <p:cNvPr id="393" name="组合 392">
            <a:extLst>
              <a:ext uri="{FF2B5EF4-FFF2-40B4-BE49-F238E27FC236}">
                <a16:creationId xmlns:a16="http://schemas.microsoft.com/office/drawing/2014/main" id="{9A8BD59A-A376-4CA9-B0AD-8A6835F1488C}"/>
              </a:ext>
            </a:extLst>
          </p:cNvPr>
          <p:cNvGrpSpPr/>
          <p:nvPr/>
        </p:nvGrpSpPr>
        <p:grpSpPr>
          <a:xfrm>
            <a:off x="32552563" y="18616197"/>
            <a:ext cx="9796674" cy="10720612"/>
            <a:chOff x="32718819" y="18657761"/>
            <a:chExt cx="9796674" cy="10720612"/>
          </a:xfrm>
        </p:grpSpPr>
        <p:sp>
          <p:nvSpPr>
            <p:cNvPr id="180" name="矩形: 圆角 179">
              <a:extLst>
                <a:ext uri="{FF2B5EF4-FFF2-40B4-BE49-F238E27FC236}">
                  <a16:creationId xmlns:a16="http://schemas.microsoft.com/office/drawing/2014/main" id="{A94E5153-ABCC-4698-A7B0-657625480AEA}"/>
                </a:ext>
              </a:extLst>
            </p:cNvPr>
            <p:cNvSpPr/>
            <p:nvPr/>
          </p:nvSpPr>
          <p:spPr>
            <a:xfrm>
              <a:off x="32718819" y="19104665"/>
              <a:ext cx="9796674" cy="10273708"/>
            </a:xfrm>
            <a:prstGeom prst="roundRect">
              <a:avLst>
                <a:gd name="adj" fmla="val 2404"/>
              </a:avLst>
            </a:prstGeom>
            <a:solidFill>
              <a:schemeClr val="bg1"/>
            </a:solidFill>
            <a:ln w="76200">
              <a:solidFill>
                <a:srgbClr val="321838"/>
              </a:solidFill>
            </a:ln>
            <a:effectLst>
              <a:outerShdw blurRad="127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r>
                <a:rPr lang="en-US" altLang="zh-CN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en-US" altLang="zh-CN" sz="3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(Vis.) </a:t>
              </a:r>
              <a:r>
                <a:rPr lang="en-US" altLang="zh-CN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Finding Out the Taxonomy</a:t>
              </a:r>
              <a:endParaRPr lang="en-US" altLang="zh-CN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" name="işļïḍê">
              <a:extLst>
                <a:ext uri="{FF2B5EF4-FFF2-40B4-BE49-F238E27FC236}">
                  <a16:creationId xmlns:a16="http://schemas.microsoft.com/office/drawing/2014/main" id="{D5D178FB-2443-4A76-A55C-37AE33D132BA}"/>
                </a:ext>
              </a:extLst>
            </p:cNvPr>
            <p:cNvSpPr/>
            <p:nvPr/>
          </p:nvSpPr>
          <p:spPr bwMode="auto">
            <a:xfrm>
              <a:off x="33122901" y="19015661"/>
              <a:ext cx="8295978" cy="999192"/>
            </a:xfrm>
            <a:custGeom>
              <a:avLst/>
              <a:gdLst>
                <a:gd name="T0" fmla="*/ 1215 w 1215"/>
                <a:gd name="T1" fmla="*/ 88 h 88"/>
                <a:gd name="T2" fmla="*/ 52 w 1215"/>
                <a:gd name="T3" fmla="*/ 88 h 88"/>
                <a:gd name="T4" fmla="*/ 0 w 1215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5" h="88">
                  <a:moveTo>
                    <a:pt x="1215" y="88"/>
                  </a:moveTo>
                  <a:lnTo>
                    <a:pt x="52" y="88"/>
                  </a:lnTo>
                  <a:lnTo>
                    <a:pt x="0" y="0"/>
                  </a:lnTo>
                </a:path>
              </a:pathLst>
            </a:custGeom>
            <a:noFill/>
            <a:ln w="76200" cap="flat">
              <a:solidFill>
                <a:srgbClr val="321838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854E977D-D729-45F6-BC7E-0D03E8A5095E}"/>
                </a:ext>
              </a:extLst>
            </p:cNvPr>
            <p:cNvGrpSpPr/>
            <p:nvPr/>
          </p:nvGrpSpPr>
          <p:grpSpPr>
            <a:xfrm>
              <a:off x="32776947" y="18657761"/>
              <a:ext cx="1152000" cy="1200329"/>
              <a:chOff x="30044990" y="4734981"/>
              <a:chExt cx="1152000" cy="1200329"/>
            </a:xfrm>
          </p:grpSpPr>
          <p:sp>
            <p:nvSpPr>
              <p:cNvPr id="185" name="iŝḷîďê">
                <a:extLst>
                  <a:ext uri="{FF2B5EF4-FFF2-40B4-BE49-F238E27FC236}">
                    <a16:creationId xmlns:a16="http://schemas.microsoft.com/office/drawing/2014/main" id="{632F8C47-924F-4A76-BDDC-26CBF8A595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044990" y="4759145"/>
                <a:ext cx="1152000" cy="1152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0" cap="flat">
                <a:solidFill>
                  <a:srgbClr val="321838"/>
                </a:solidFill>
                <a:miter lim="4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6" name="íṣ1iḋè">
                <a:extLst>
                  <a:ext uri="{FF2B5EF4-FFF2-40B4-BE49-F238E27FC236}">
                    <a16:creationId xmlns:a16="http://schemas.microsoft.com/office/drawing/2014/main" id="{075CBE5A-7FCA-4CB2-85C8-E33457C3A7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70991" y="4885145"/>
                <a:ext cx="899998" cy="900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1838"/>
              </a:solidFill>
              <a:ln w="12700" cap="flat">
                <a:noFill/>
                <a:miter lim="4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719ECB7A-40EB-4FE3-9A60-838574421ED9}"/>
                  </a:ext>
                </a:extLst>
              </p:cNvPr>
              <p:cNvSpPr txBox="1"/>
              <p:nvPr/>
            </p:nvSpPr>
            <p:spPr>
              <a:xfrm>
                <a:off x="30336065" y="4734981"/>
                <a:ext cx="56292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200" b="1" dirty="0">
                    <a:solidFill>
                      <a:srgbClr val="FFA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zh-CN" altLang="en-US" sz="7200" b="1" dirty="0">
                  <a:solidFill>
                    <a:srgbClr val="FFA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2" name="Content Placeholder 2">
              <a:extLst>
                <a:ext uri="{FF2B5EF4-FFF2-40B4-BE49-F238E27FC236}">
                  <a16:creationId xmlns:a16="http://schemas.microsoft.com/office/drawing/2014/main" id="{BB2768DF-6CF3-4333-88ED-DEC03C68F320}"/>
                </a:ext>
              </a:extLst>
            </p:cNvPr>
            <p:cNvSpPr txBox="1">
              <a:spLocks/>
            </p:cNvSpPr>
            <p:nvPr/>
          </p:nvSpPr>
          <p:spPr>
            <a:xfrm>
              <a:off x="33743393" y="20245809"/>
              <a:ext cx="7830655" cy="206218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182880" indent="-18288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p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p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p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p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88720" indent="-13716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p"/>
                <a:defRPr sz="2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7160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5448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We can uncover the hierarchical taxonomy, </a:t>
              </a:r>
              <a:r>
                <a:rPr lang="en-US" sz="4000" dirty="0" err="1">
                  <a:latin typeface="Arial" panose="020B0604020202020204" pitchFamily="34" charset="0"/>
                  <a:cs typeface="Arial" panose="020B0604020202020204" pitchFamily="34" charset="0"/>
                </a:rPr>
                <a:t>unsupervisedly</a:t>
              </a:r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, from a word co-occurrence network.</a:t>
              </a:r>
            </a:p>
          </p:txBody>
        </p:sp>
        <p:pic>
          <p:nvPicPr>
            <p:cNvPr id="196" name="Content Placeholder 4">
              <a:extLst>
                <a:ext uri="{FF2B5EF4-FFF2-40B4-BE49-F238E27FC236}">
                  <a16:creationId xmlns:a16="http://schemas.microsoft.com/office/drawing/2014/main" id="{7E0986B9-7A95-4D27-9016-6409D2679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33850" y="22190226"/>
              <a:ext cx="9649741" cy="5356890"/>
            </a:xfrm>
            <a:prstGeom prst="rect">
              <a:avLst/>
            </a:prstGeom>
          </p:spPr>
        </p:pic>
        <p:sp>
          <p:nvSpPr>
            <p:cNvPr id="197" name="Content Placeholder 2">
              <a:extLst>
                <a:ext uri="{FF2B5EF4-FFF2-40B4-BE49-F238E27FC236}">
                  <a16:creationId xmlns:a16="http://schemas.microsoft.com/office/drawing/2014/main" id="{E3869199-C93F-40E8-954F-25B5766A4222}"/>
                </a:ext>
              </a:extLst>
            </p:cNvPr>
            <p:cNvSpPr txBox="1">
              <a:spLocks/>
            </p:cNvSpPr>
            <p:nvPr/>
          </p:nvSpPr>
          <p:spPr>
            <a:xfrm>
              <a:off x="33066410" y="27552563"/>
              <a:ext cx="9184620" cy="149625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182880" indent="-18288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p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p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p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p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88720" indent="-13716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p"/>
                <a:defRPr sz="2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7160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5448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(The word co-occurrence network is constructed from CS paper titles. The words with a low TF-IDF score are removed.)</a:t>
              </a:r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6D932C62-0DE3-4CE7-A5CE-0DF36BE71F3D}"/>
              </a:ext>
            </a:extLst>
          </p:cNvPr>
          <p:cNvGrpSpPr/>
          <p:nvPr/>
        </p:nvGrpSpPr>
        <p:grpSpPr>
          <a:xfrm>
            <a:off x="603543" y="11003264"/>
            <a:ext cx="19515132" cy="18468455"/>
            <a:chOff x="603543" y="11003264"/>
            <a:chExt cx="19515132" cy="18468455"/>
          </a:xfrm>
        </p:grpSpPr>
        <p:sp>
          <p:nvSpPr>
            <p:cNvPr id="198" name="矩形: 圆角 197">
              <a:extLst>
                <a:ext uri="{FF2B5EF4-FFF2-40B4-BE49-F238E27FC236}">
                  <a16:creationId xmlns:a16="http://schemas.microsoft.com/office/drawing/2014/main" id="{9D18BD7B-A6DF-4ECC-ABFD-E0A953ED9BDB}"/>
                </a:ext>
              </a:extLst>
            </p:cNvPr>
            <p:cNvSpPr/>
            <p:nvPr/>
          </p:nvSpPr>
          <p:spPr>
            <a:xfrm>
              <a:off x="603543" y="11322198"/>
              <a:ext cx="19453839" cy="18149521"/>
            </a:xfrm>
            <a:prstGeom prst="roundRect">
              <a:avLst>
                <a:gd name="adj" fmla="val 2404"/>
              </a:avLst>
            </a:prstGeom>
            <a:solidFill>
              <a:schemeClr val="bg1"/>
            </a:solidFill>
            <a:ln w="76200">
              <a:solidFill>
                <a:srgbClr val="321838"/>
              </a:solidFill>
            </a:ln>
            <a:effectLst>
              <a:outerShdw blurRad="127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5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en-US" altLang="zh-CN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(Method) </a:t>
              </a:r>
              <a:r>
                <a:rPr lang="en-US" altLang="zh-CN" sz="6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Generative Model</a:t>
              </a:r>
              <a:endParaRPr lang="en-US" altLang="zh-CN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işļïḍê">
              <a:extLst>
                <a:ext uri="{FF2B5EF4-FFF2-40B4-BE49-F238E27FC236}">
                  <a16:creationId xmlns:a16="http://schemas.microsoft.com/office/drawing/2014/main" id="{FB410DBA-1D0F-408E-B1AD-23A74FCB94E8}"/>
                </a:ext>
              </a:extLst>
            </p:cNvPr>
            <p:cNvSpPr/>
            <p:nvPr/>
          </p:nvSpPr>
          <p:spPr bwMode="auto">
            <a:xfrm>
              <a:off x="1380715" y="11434135"/>
              <a:ext cx="10693825" cy="1011228"/>
            </a:xfrm>
            <a:custGeom>
              <a:avLst/>
              <a:gdLst>
                <a:gd name="T0" fmla="*/ 1215 w 1215"/>
                <a:gd name="T1" fmla="*/ 88 h 88"/>
                <a:gd name="T2" fmla="*/ 52 w 1215"/>
                <a:gd name="T3" fmla="*/ 88 h 88"/>
                <a:gd name="T4" fmla="*/ 0 w 1215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5" h="88">
                  <a:moveTo>
                    <a:pt x="1215" y="88"/>
                  </a:moveTo>
                  <a:lnTo>
                    <a:pt x="52" y="88"/>
                  </a:lnTo>
                  <a:lnTo>
                    <a:pt x="0" y="0"/>
                  </a:lnTo>
                </a:path>
              </a:pathLst>
            </a:custGeom>
            <a:noFill/>
            <a:ln w="76200" cap="flat">
              <a:solidFill>
                <a:srgbClr val="321838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201" name="组合 200">
              <a:extLst>
                <a:ext uri="{FF2B5EF4-FFF2-40B4-BE49-F238E27FC236}">
                  <a16:creationId xmlns:a16="http://schemas.microsoft.com/office/drawing/2014/main" id="{13D29585-4C81-4036-BDFC-207788EB0C52}"/>
                </a:ext>
              </a:extLst>
            </p:cNvPr>
            <p:cNvGrpSpPr/>
            <p:nvPr/>
          </p:nvGrpSpPr>
          <p:grpSpPr>
            <a:xfrm>
              <a:off x="829666" y="11003264"/>
              <a:ext cx="1152000" cy="1200329"/>
              <a:chOff x="1416845" y="5553073"/>
              <a:chExt cx="1152000" cy="1200329"/>
            </a:xfrm>
          </p:grpSpPr>
          <p:sp>
            <p:nvSpPr>
              <p:cNvPr id="202" name="iŝḷîďê">
                <a:extLst>
                  <a:ext uri="{FF2B5EF4-FFF2-40B4-BE49-F238E27FC236}">
                    <a16:creationId xmlns:a16="http://schemas.microsoft.com/office/drawing/2014/main" id="{46316B15-1EDD-4C6D-A5E2-2180218E79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6845" y="5577237"/>
                <a:ext cx="1152000" cy="1152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0" cap="flat">
                <a:solidFill>
                  <a:srgbClr val="321838"/>
                </a:solidFill>
                <a:miter lim="4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3" name="íṣ1iḋè">
                <a:extLst>
                  <a:ext uri="{FF2B5EF4-FFF2-40B4-BE49-F238E27FC236}">
                    <a16:creationId xmlns:a16="http://schemas.microsoft.com/office/drawing/2014/main" id="{B89EA036-AA94-42A4-B61B-16BA006839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2846" y="5703237"/>
                <a:ext cx="899998" cy="900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1838"/>
              </a:solidFill>
              <a:ln w="12700" cap="flat">
                <a:noFill/>
                <a:miter lim="4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9D214246-513F-4175-BB3C-78F4EE0B996B}"/>
                  </a:ext>
                </a:extLst>
              </p:cNvPr>
              <p:cNvSpPr txBox="1"/>
              <p:nvPr/>
            </p:nvSpPr>
            <p:spPr>
              <a:xfrm>
                <a:off x="1711384" y="5553073"/>
                <a:ext cx="56292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200" b="1" dirty="0">
                    <a:solidFill>
                      <a:srgbClr val="FFA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zh-CN" altLang="en-US" sz="7200" b="1" dirty="0">
                  <a:solidFill>
                    <a:srgbClr val="FFA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BCCBB5-F731-4D94-A29A-03D80B3D995C}"/>
                </a:ext>
              </a:extLst>
            </p:cNvPr>
            <p:cNvGrpSpPr/>
            <p:nvPr/>
          </p:nvGrpSpPr>
          <p:grpSpPr>
            <a:xfrm>
              <a:off x="11577233" y="13514445"/>
              <a:ext cx="8541442" cy="5883299"/>
              <a:chOff x="11577233" y="16254190"/>
              <a:chExt cx="8541442" cy="5883299"/>
            </a:xfrm>
          </p:grpSpPr>
          <p:grpSp>
            <p:nvGrpSpPr>
              <p:cNvPr id="294" name="Group 64">
                <a:extLst>
                  <a:ext uri="{FF2B5EF4-FFF2-40B4-BE49-F238E27FC236}">
                    <a16:creationId xmlns:a16="http://schemas.microsoft.com/office/drawing/2014/main" id="{EC471C5D-A00F-46B0-B2D4-985A5F21482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1577233" y="16254190"/>
                <a:ext cx="8531230" cy="5883299"/>
                <a:chOff x="3401131" y="1295306"/>
                <a:chExt cx="5677780" cy="3915509"/>
              </a:xfrm>
            </p:grpSpPr>
            <p:grpSp>
              <p:nvGrpSpPr>
                <p:cNvPr id="295" name="Group 60">
                  <a:extLst>
                    <a:ext uri="{FF2B5EF4-FFF2-40B4-BE49-F238E27FC236}">
                      <a16:creationId xmlns:a16="http://schemas.microsoft.com/office/drawing/2014/main" id="{BAAEFA2F-251B-4C3D-93DE-CE2CE3186723}"/>
                    </a:ext>
                  </a:extLst>
                </p:cNvPr>
                <p:cNvGrpSpPr/>
                <p:nvPr/>
              </p:nvGrpSpPr>
              <p:grpSpPr>
                <a:xfrm>
                  <a:off x="3401131" y="1364362"/>
                  <a:ext cx="5677780" cy="3846453"/>
                  <a:chOff x="3401131" y="1231197"/>
                  <a:chExt cx="5677780" cy="3846453"/>
                </a:xfrm>
              </p:grpSpPr>
              <p:grpSp>
                <p:nvGrpSpPr>
                  <p:cNvPr id="299" name="Group 88">
                    <a:extLst>
                      <a:ext uri="{FF2B5EF4-FFF2-40B4-BE49-F238E27FC236}">
                        <a16:creationId xmlns:a16="http://schemas.microsoft.com/office/drawing/2014/main" id="{9E7D3C52-A0CF-4A5E-969E-FCDEA270C7A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3980186" y="1231197"/>
                    <a:ext cx="5098725" cy="3433857"/>
                    <a:chOff x="748759" y="1130300"/>
                    <a:chExt cx="5906600" cy="3977937"/>
                  </a:xfrm>
                </p:grpSpPr>
                <p:grpSp>
                  <p:nvGrpSpPr>
                    <p:cNvPr id="313" name="PA-组合 4">
                      <a:extLst>
                        <a:ext uri="{FF2B5EF4-FFF2-40B4-BE49-F238E27FC236}">
                          <a16:creationId xmlns:a16="http://schemas.microsoft.com/office/drawing/2014/main" id="{CEC26D8D-C9D0-46F7-B1F7-CBD08766D5A4}"/>
                        </a:ext>
                      </a:extLst>
                    </p:cNvPr>
                    <p:cNvGrpSpPr/>
                    <p:nvPr>
                      <p:custDataLst>
                        <p:tags r:id="rId8"/>
                      </p:custDataLst>
                    </p:nvPr>
                  </p:nvGrpSpPr>
                  <p:grpSpPr>
                    <a:xfrm>
                      <a:off x="1534618" y="1130300"/>
                      <a:ext cx="5120741" cy="3977937"/>
                      <a:chOff x="3449683" y="1130300"/>
                      <a:chExt cx="5120741" cy="3977937"/>
                    </a:xfrm>
                  </p:grpSpPr>
                  <p:grpSp>
                    <p:nvGrpSpPr>
                      <p:cNvPr id="328" name="Group 5">
                        <a:extLst>
                          <a:ext uri="{FF2B5EF4-FFF2-40B4-BE49-F238E27FC236}">
                            <a16:creationId xmlns:a16="http://schemas.microsoft.com/office/drawing/2014/main" id="{F9ACFD12-A228-427F-9CEE-A804819FFA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42302" y="3548816"/>
                        <a:ext cx="4547739" cy="1559421"/>
                        <a:chOff x="833815" y="1688092"/>
                        <a:chExt cx="4547739" cy="1559421"/>
                      </a:xfrm>
                    </p:grpSpPr>
                    <p:sp>
                      <p:nvSpPr>
                        <p:cNvPr id="348" name="PA-Flowchart: Connector 25">
                          <a:extLst>
                            <a:ext uri="{FF2B5EF4-FFF2-40B4-BE49-F238E27FC236}">
                              <a16:creationId xmlns:a16="http://schemas.microsoft.com/office/drawing/2014/main" id="{38666DEB-70A6-4D92-9428-31D9E8611DC9}"/>
                            </a:ext>
                          </a:extLst>
                        </p:cNvPr>
                        <p:cNvSpPr>
                          <a:spLocks noChangeAspect="1"/>
                        </p:cNvSpPr>
                        <p:nvPr>
                          <p:custDataLst>
                            <p:tags r:id="rId39"/>
                          </p:custDataLst>
                        </p:nvPr>
                      </p:nvSpPr>
                      <p:spPr>
                        <a:xfrm>
                          <a:off x="1026735" y="2478216"/>
                          <a:ext cx="611479" cy="611479"/>
                        </a:xfrm>
                        <a:prstGeom prst="flowChartConnector">
                          <a:avLst/>
                        </a:prstGeom>
                        <a:solidFill>
                          <a:schemeClr val="bg1"/>
                        </a:solidFill>
                        <a:ln w="25400">
                          <a:solidFill>
                            <a:schemeClr val="tx1"/>
                          </a:solidFill>
                        </a:ln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32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50" name="PA-Flowchart: Connector 27">
                          <a:extLst>
                            <a:ext uri="{FF2B5EF4-FFF2-40B4-BE49-F238E27FC236}">
                              <a16:creationId xmlns:a16="http://schemas.microsoft.com/office/drawing/2014/main" id="{D6B837B5-7C3A-4D69-A0F8-AD75E03B784C}"/>
                            </a:ext>
                          </a:extLst>
                        </p:cNvPr>
                        <p:cNvSpPr>
                          <a:spLocks noChangeAspect="1"/>
                        </p:cNvSpPr>
                        <p:nvPr>
                          <p:custDataLst>
                            <p:tags r:id="rId40"/>
                          </p:custDataLst>
                        </p:nvPr>
                      </p:nvSpPr>
                      <p:spPr>
                        <a:xfrm>
                          <a:off x="1541841" y="1688092"/>
                          <a:ext cx="611479" cy="611479"/>
                        </a:xfrm>
                        <a:prstGeom prst="flowChartConnector">
                          <a:avLst/>
                        </a:prstGeom>
                        <a:solidFill>
                          <a:schemeClr val="bg1"/>
                        </a:solidFill>
                        <a:ln w="25400">
                          <a:solidFill>
                            <a:schemeClr val="tx1"/>
                          </a:solidFill>
                        </a:ln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32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51" name="PA-Flowchart: Connector 28">
                          <a:extLst>
                            <a:ext uri="{FF2B5EF4-FFF2-40B4-BE49-F238E27FC236}">
                              <a16:creationId xmlns:a16="http://schemas.microsoft.com/office/drawing/2014/main" id="{44047A0D-1DD8-4BA7-BEBB-C38FCA04B6EC}"/>
                            </a:ext>
                          </a:extLst>
                        </p:cNvPr>
                        <p:cNvSpPr>
                          <a:spLocks noChangeAspect="1"/>
                        </p:cNvSpPr>
                        <p:nvPr>
                          <p:custDataLst>
                            <p:tags r:id="rId41"/>
                          </p:custDataLst>
                        </p:nvPr>
                      </p:nvSpPr>
                      <p:spPr>
                        <a:xfrm>
                          <a:off x="2413710" y="2422283"/>
                          <a:ext cx="611479" cy="611479"/>
                        </a:xfrm>
                        <a:prstGeom prst="flowChartConnector">
                          <a:avLst/>
                        </a:prstGeom>
                        <a:solidFill>
                          <a:srgbClr val="FF0000"/>
                        </a:solidFill>
                        <a:ln w="25400">
                          <a:solidFill>
                            <a:schemeClr val="tx1"/>
                          </a:solidFill>
                        </a:ln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32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53" name="PA-Flowchart: Connector 30">
                          <a:extLst>
                            <a:ext uri="{FF2B5EF4-FFF2-40B4-BE49-F238E27FC236}">
                              <a16:creationId xmlns:a16="http://schemas.microsoft.com/office/drawing/2014/main" id="{5FA9BFF9-804D-443A-9A77-83C4EC14C1C5}"/>
                            </a:ext>
                          </a:extLst>
                        </p:cNvPr>
                        <p:cNvSpPr>
                          <a:spLocks noChangeAspect="1"/>
                        </p:cNvSpPr>
                        <p:nvPr>
                          <p:custDataLst>
                            <p:tags r:id="rId42"/>
                          </p:custDataLst>
                        </p:nvPr>
                      </p:nvSpPr>
                      <p:spPr>
                        <a:xfrm>
                          <a:off x="3636668" y="2598614"/>
                          <a:ext cx="611479" cy="611479"/>
                        </a:xfrm>
                        <a:prstGeom prst="flowChartConnector">
                          <a:avLst/>
                        </a:prstGeom>
                        <a:solidFill>
                          <a:schemeClr val="bg1"/>
                        </a:solidFill>
                        <a:ln w="25400">
                          <a:solidFill>
                            <a:schemeClr val="tx1"/>
                          </a:solidFill>
                        </a:ln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32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54" name="PA-Flowchart: Connector 31">
                          <a:extLst>
                            <a:ext uri="{FF2B5EF4-FFF2-40B4-BE49-F238E27FC236}">
                              <a16:creationId xmlns:a16="http://schemas.microsoft.com/office/drawing/2014/main" id="{38ED9168-3AB1-4506-A06F-CD2D172931F9}"/>
                            </a:ext>
                          </a:extLst>
                        </p:cNvPr>
                        <p:cNvSpPr>
                          <a:spLocks noChangeAspect="1"/>
                        </p:cNvSpPr>
                        <p:nvPr>
                          <p:custDataLst>
                            <p:tags r:id="rId43"/>
                          </p:custDataLst>
                        </p:nvPr>
                      </p:nvSpPr>
                      <p:spPr>
                        <a:xfrm>
                          <a:off x="4405110" y="1959303"/>
                          <a:ext cx="611479" cy="611479"/>
                        </a:xfrm>
                        <a:prstGeom prst="flowChartConnector">
                          <a:avLst/>
                        </a:prstGeom>
                        <a:solidFill>
                          <a:schemeClr val="bg1"/>
                        </a:solidFill>
                        <a:ln w="25400">
                          <a:solidFill>
                            <a:schemeClr val="tx1"/>
                          </a:solidFill>
                        </a:ln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32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cxnSp>
                      <p:nvCxnSpPr>
                        <p:cNvPr id="357" name="PA-直接连接符 34">
                          <a:extLst>
                            <a:ext uri="{FF2B5EF4-FFF2-40B4-BE49-F238E27FC236}">
                              <a16:creationId xmlns:a16="http://schemas.microsoft.com/office/drawing/2014/main" id="{3A5DC2FF-C569-4EBD-9830-9EDF7F60D6D7}"/>
                            </a:ext>
                          </a:extLst>
                        </p:cNvPr>
                        <p:cNvCxnSpPr>
                          <a:stCxn id="350" idx="5"/>
                          <a:endCxn id="351" idx="1"/>
                        </p:cNvCxnSpPr>
                        <p:nvPr>
                          <p:custDataLst>
                            <p:tags r:id="rId44"/>
                          </p:custDataLst>
                        </p:nvPr>
                      </p:nvCxnSpPr>
                      <p:spPr>
                        <a:xfrm>
                          <a:off x="2063771" y="2210022"/>
                          <a:ext cx="439488" cy="301811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8" name="PA-直接连接符 35">
                          <a:extLst>
                            <a:ext uri="{FF2B5EF4-FFF2-40B4-BE49-F238E27FC236}">
                              <a16:creationId xmlns:a16="http://schemas.microsoft.com/office/drawing/2014/main" id="{4F75E62F-9213-4D99-8316-6ED21BEDAE37}"/>
                            </a:ext>
                          </a:extLst>
                        </p:cNvPr>
                        <p:cNvCxnSpPr>
                          <a:stCxn id="348" idx="6"/>
                          <a:endCxn id="351" idx="2"/>
                        </p:cNvCxnSpPr>
                        <p:nvPr>
                          <p:custDataLst>
                            <p:tags r:id="rId45"/>
                          </p:custDataLst>
                        </p:nvPr>
                      </p:nvCxnSpPr>
                      <p:spPr>
                        <a:xfrm flipV="1">
                          <a:off x="1638214" y="2728023"/>
                          <a:ext cx="775496" cy="55933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9" name="PA-直接连接符 36">
                          <a:extLst>
                            <a:ext uri="{FF2B5EF4-FFF2-40B4-BE49-F238E27FC236}">
                              <a16:creationId xmlns:a16="http://schemas.microsoft.com/office/drawing/2014/main" id="{BF677D48-59FE-41D6-9E28-F60DC14FB33B}"/>
                            </a:ext>
                          </a:extLst>
                        </p:cNvPr>
                        <p:cNvCxnSpPr>
                          <a:cxnSpLocks/>
                          <a:endCxn id="351" idx="3"/>
                        </p:cNvCxnSpPr>
                        <p:nvPr>
                          <p:custDataLst>
                            <p:tags r:id="rId46"/>
                          </p:custDataLst>
                        </p:nvPr>
                      </p:nvCxnSpPr>
                      <p:spPr>
                        <a:xfrm flipV="1">
                          <a:off x="2314683" y="2944213"/>
                          <a:ext cx="188576" cy="262587"/>
                        </a:xfrm>
                        <a:prstGeom prst="line">
                          <a:avLst/>
                        </a:prstGeom>
                        <a:ln w="254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60" name="PA-直接连接符 37">
                          <a:extLst>
                            <a:ext uri="{FF2B5EF4-FFF2-40B4-BE49-F238E27FC236}">
                              <a16:creationId xmlns:a16="http://schemas.microsoft.com/office/drawing/2014/main" id="{CB9D0AAB-CA97-4B3B-A7CA-E9213403A352}"/>
                            </a:ext>
                          </a:extLst>
                        </p:cNvPr>
                        <p:cNvCxnSpPr>
                          <a:cxnSpLocks/>
                          <a:stCxn id="351" idx="5"/>
                        </p:cNvCxnSpPr>
                        <p:nvPr>
                          <p:custDataLst>
                            <p:tags r:id="rId47"/>
                          </p:custDataLst>
                        </p:nvPr>
                      </p:nvCxnSpPr>
                      <p:spPr>
                        <a:xfrm>
                          <a:off x="2935640" y="2944213"/>
                          <a:ext cx="119617" cy="140560"/>
                        </a:xfrm>
                        <a:prstGeom prst="line">
                          <a:avLst/>
                        </a:prstGeom>
                        <a:ln w="254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61" name="PA-直接连接符 38">
                          <a:extLst>
                            <a:ext uri="{FF2B5EF4-FFF2-40B4-BE49-F238E27FC236}">
                              <a16:creationId xmlns:a16="http://schemas.microsoft.com/office/drawing/2014/main" id="{E6ED1F08-018C-41E2-9590-2FE44FEA3287}"/>
                            </a:ext>
                          </a:extLst>
                        </p:cNvPr>
                        <p:cNvCxnSpPr>
                          <a:cxnSpLocks/>
                          <a:stCxn id="353" idx="2"/>
                        </p:cNvCxnSpPr>
                        <p:nvPr>
                          <p:custDataLst>
                            <p:tags r:id="rId48"/>
                          </p:custDataLst>
                        </p:nvPr>
                      </p:nvCxnSpPr>
                      <p:spPr>
                        <a:xfrm flipH="1">
                          <a:off x="3419609" y="2904354"/>
                          <a:ext cx="217059" cy="45061"/>
                        </a:xfrm>
                        <a:prstGeom prst="line">
                          <a:avLst/>
                        </a:prstGeom>
                        <a:ln w="254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62" name="PA-直接连接符 39">
                          <a:extLst>
                            <a:ext uri="{FF2B5EF4-FFF2-40B4-BE49-F238E27FC236}">
                              <a16:creationId xmlns:a16="http://schemas.microsoft.com/office/drawing/2014/main" id="{1C56EA07-C531-4FC1-94C0-55082EAFADDD}"/>
                            </a:ext>
                          </a:extLst>
                        </p:cNvPr>
                        <p:cNvCxnSpPr>
                          <a:stCxn id="350" idx="3"/>
                          <a:endCxn id="348" idx="0"/>
                        </p:cNvCxnSpPr>
                        <p:nvPr>
                          <p:custDataLst>
                            <p:tags r:id="rId49"/>
                          </p:custDataLst>
                        </p:nvPr>
                      </p:nvCxnSpPr>
                      <p:spPr>
                        <a:xfrm flipH="1">
                          <a:off x="1332475" y="2210022"/>
                          <a:ext cx="298916" cy="268194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63" name="PA-直接连接符 40">
                          <a:extLst>
                            <a:ext uri="{FF2B5EF4-FFF2-40B4-BE49-F238E27FC236}">
                              <a16:creationId xmlns:a16="http://schemas.microsoft.com/office/drawing/2014/main" id="{77A4641C-DB1B-4B1B-930E-BA3FACC544A1}"/>
                            </a:ext>
                          </a:extLst>
                        </p:cNvPr>
                        <p:cNvCxnSpPr>
                          <a:cxnSpLocks/>
                          <a:endCxn id="348" idx="5"/>
                        </p:cNvCxnSpPr>
                        <p:nvPr>
                          <p:custDataLst>
                            <p:tags r:id="rId50"/>
                          </p:custDataLst>
                        </p:nvPr>
                      </p:nvCxnSpPr>
                      <p:spPr>
                        <a:xfrm flipH="1" flipV="1">
                          <a:off x="1548665" y="3000146"/>
                          <a:ext cx="325827" cy="131589"/>
                        </a:xfrm>
                        <a:prstGeom prst="line">
                          <a:avLst/>
                        </a:prstGeom>
                        <a:ln w="254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64" name="PA-直接连接符 41">
                          <a:extLst>
                            <a:ext uri="{FF2B5EF4-FFF2-40B4-BE49-F238E27FC236}">
                              <a16:creationId xmlns:a16="http://schemas.microsoft.com/office/drawing/2014/main" id="{22E4C6F7-2C5A-4012-895C-B12C72B2D934}"/>
                            </a:ext>
                          </a:extLst>
                        </p:cNvPr>
                        <p:cNvCxnSpPr>
                          <a:stCxn id="354" idx="3"/>
                          <a:endCxn id="353" idx="7"/>
                        </p:cNvCxnSpPr>
                        <p:nvPr>
                          <p:custDataLst>
                            <p:tags r:id="rId51"/>
                          </p:custDataLst>
                        </p:nvPr>
                      </p:nvCxnSpPr>
                      <p:spPr>
                        <a:xfrm flipH="1">
                          <a:off x="4158598" y="2481233"/>
                          <a:ext cx="336061" cy="20693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65" name="PA-直接连接符 42">
                          <a:extLst>
                            <a:ext uri="{FF2B5EF4-FFF2-40B4-BE49-F238E27FC236}">
                              <a16:creationId xmlns:a16="http://schemas.microsoft.com/office/drawing/2014/main" id="{CDD990B9-200C-4109-839C-3FC6B10AB4B5}"/>
                            </a:ext>
                          </a:extLst>
                        </p:cNvPr>
                        <p:cNvCxnSpPr>
                          <a:cxnSpLocks/>
                          <a:endCxn id="353" idx="5"/>
                        </p:cNvCxnSpPr>
                        <p:nvPr>
                          <p:custDataLst>
                            <p:tags r:id="rId52"/>
                          </p:custDataLst>
                        </p:nvPr>
                      </p:nvCxnSpPr>
                      <p:spPr>
                        <a:xfrm flipH="1" flipV="1">
                          <a:off x="4158598" y="3120544"/>
                          <a:ext cx="212395" cy="126969"/>
                        </a:xfrm>
                        <a:prstGeom prst="line">
                          <a:avLst/>
                        </a:prstGeom>
                        <a:ln w="254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66" name="PA-直接连接符 43">
                          <a:extLst>
                            <a:ext uri="{FF2B5EF4-FFF2-40B4-BE49-F238E27FC236}">
                              <a16:creationId xmlns:a16="http://schemas.microsoft.com/office/drawing/2014/main" id="{BE506508-4291-497C-B32C-FB8B6623D04F}"/>
                            </a:ext>
                          </a:extLst>
                        </p:cNvPr>
                        <p:cNvCxnSpPr>
                          <a:cxnSpLocks/>
                          <a:endCxn id="354" idx="4"/>
                        </p:cNvCxnSpPr>
                        <p:nvPr>
                          <p:custDataLst>
                            <p:tags r:id="rId53"/>
                          </p:custDataLst>
                        </p:nvPr>
                      </p:nvCxnSpPr>
                      <p:spPr>
                        <a:xfrm flipH="1" flipV="1">
                          <a:off x="4710849" y="2570785"/>
                          <a:ext cx="246640" cy="241103"/>
                        </a:xfrm>
                        <a:prstGeom prst="line">
                          <a:avLst/>
                        </a:prstGeom>
                        <a:ln w="254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67" name="PA-直接连接符 44">
                          <a:extLst>
                            <a:ext uri="{FF2B5EF4-FFF2-40B4-BE49-F238E27FC236}">
                              <a16:creationId xmlns:a16="http://schemas.microsoft.com/office/drawing/2014/main" id="{4903E2A3-E172-41ED-BD65-B832BC1EA441}"/>
                            </a:ext>
                          </a:extLst>
                        </p:cNvPr>
                        <p:cNvCxnSpPr>
                          <a:cxnSpLocks/>
                          <a:endCxn id="353" idx="6"/>
                        </p:cNvCxnSpPr>
                        <p:nvPr>
                          <p:custDataLst>
                            <p:tags r:id="rId54"/>
                          </p:custDataLst>
                        </p:nvPr>
                      </p:nvCxnSpPr>
                      <p:spPr>
                        <a:xfrm flipH="1" flipV="1">
                          <a:off x="4248147" y="2904354"/>
                          <a:ext cx="245691" cy="15914"/>
                        </a:xfrm>
                        <a:prstGeom prst="line">
                          <a:avLst/>
                        </a:prstGeom>
                        <a:ln w="254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2" name="PA-直接连接符 49">
                          <a:extLst>
                            <a:ext uri="{FF2B5EF4-FFF2-40B4-BE49-F238E27FC236}">
                              <a16:creationId xmlns:a16="http://schemas.microsoft.com/office/drawing/2014/main" id="{7A03BA30-4A28-4428-A1A4-455B82023807}"/>
                            </a:ext>
                          </a:extLst>
                        </p:cNvPr>
                        <p:cNvCxnSpPr>
                          <a:endCxn id="354" idx="6"/>
                        </p:cNvCxnSpPr>
                        <p:nvPr>
                          <p:custDataLst>
                            <p:tags r:id="rId55"/>
                          </p:custDataLst>
                        </p:nvPr>
                      </p:nvCxnSpPr>
                      <p:spPr>
                        <a:xfrm flipH="1" flipV="1">
                          <a:off x="5016588" y="2265046"/>
                          <a:ext cx="364966" cy="57035"/>
                        </a:xfrm>
                        <a:prstGeom prst="line">
                          <a:avLst/>
                        </a:prstGeom>
                        <a:ln w="254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3" name="PA-直接连接符 50">
                          <a:extLst>
                            <a:ext uri="{FF2B5EF4-FFF2-40B4-BE49-F238E27FC236}">
                              <a16:creationId xmlns:a16="http://schemas.microsoft.com/office/drawing/2014/main" id="{F2A460E5-7BFF-4695-ADA7-551E982DE556}"/>
                            </a:ext>
                          </a:extLst>
                        </p:cNvPr>
                        <p:cNvCxnSpPr>
                          <a:endCxn id="354" idx="7"/>
                        </p:cNvCxnSpPr>
                        <p:nvPr>
                          <p:custDataLst>
                            <p:tags r:id="rId56"/>
                          </p:custDataLst>
                        </p:nvPr>
                      </p:nvCxnSpPr>
                      <p:spPr>
                        <a:xfrm flipH="1">
                          <a:off x="4927040" y="1841930"/>
                          <a:ext cx="227258" cy="206925"/>
                        </a:xfrm>
                        <a:prstGeom prst="line">
                          <a:avLst/>
                        </a:prstGeom>
                        <a:ln w="254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7" name="PA-直接连接符 54">
                          <a:extLst>
                            <a:ext uri="{FF2B5EF4-FFF2-40B4-BE49-F238E27FC236}">
                              <a16:creationId xmlns:a16="http://schemas.microsoft.com/office/drawing/2014/main" id="{C5E3F6C7-16F3-4AF5-A80C-3E7D44859807}"/>
                            </a:ext>
                          </a:extLst>
                        </p:cNvPr>
                        <p:cNvCxnSpPr>
                          <a:stCxn id="348" idx="3"/>
                        </p:cNvCxnSpPr>
                        <p:nvPr>
                          <p:custDataLst>
                            <p:tags r:id="rId57"/>
                          </p:custDataLst>
                        </p:nvPr>
                      </p:nvCxnSpPr>
                      <p:spPr>
                        <a:xfrm flipH="1">
                          <a:off x="833815" y="3000146"/>
                          <a:ext cx="282467" cy="109183"/>
                        </a:xfrm>
                        <a:prstGeom prst="line">
                          <a:avLst/>
                        </a:prstGeom>
                        <a:ln w="254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9" name="PA-直接连接符 56">
                          <a:extLst>
                            <a:ext uri="{FF2B5EF4-FFF2-40B4-BE49-F238E27FC236}">
                              <a16:creationId xmlns:a16="http://schemas.microsoft.com/office/drawing/2014/main" id="{B49263E0-4D93-4E3A-B7E4-D2D0915844CD}"/>
                            </a:ext>
                          </a:extLst>
                        </p:cNvPr>
                        <p:cNvCxnSpPr>
                          <a:stCxn id="350" idx="2"/>
                        </p:cNvCxnSpPr>
                        <p:nvPr>
                          <p:custDataLst>
                            <p:tags r:id="rId58"/>
                          </p:custDataLst>
                        </p:nvPr>
                      </p:nvCxnSpPr>
                      <p:spPr>
                        <a:xfrm flipH="1">
                          <a:off x="1116282" y="1993831"/>
                          <a:ext cx="425557" cy="72580"/>
                        </a:xfrm>
                        <a:prstGeom prst="line">
                          <a:avLst/>
                        </a:prstGeom>
                        <a:ln w="254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80" name="PA-直接连接符 57">
                          <a:extLst>
                            <a:ext uri="{FF2B5EF4-FFF2-40B4-BE49-F238E27FC236}">
                              <a16:creationId xmlns:a16="http://schemas.microsoft.com/office/drawing/2014/main" id="{AE804DD4-7274-4CEA-9538-4657EB286904}"/>
                            </a:ext>
                          </a:extLst>
                        </p:cNvPr>
                        <p:cNvCxnSpPr>
                          <a:stCxn id="348" idx="1"/>
                        </p:cNvCxnSpPr>
                        <p:nvPr>
                          <p:custDataLst>
                            <p:tags r:id="rId59"/>
                          </p:custDataLst>
                        </p:nvPr>
                      </p:nvCxnSpPr>
                      <p:spPr>
                        <a:xfrm flipH="1" flipV="1">
                          <a:off x="982535" y="2344119"/>
                          <a:ext cx="133749" cy="223646"/>
                        </a:xfrm>
                        <a:prstGeom prst="line">
                          <a:avLst/>
                        </a:prstGeom>
                        <a:ln w="254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82" name="PA-文本框 59">
                          <a:extLst>
                            <a:ext uri="{FF2B5EF4-FFF2-40B4-BE49-F238E27FC236}">
                              <a16:creationId xmlns:a16="http://schemas.microsoft.com/office/drawing/2014/main" id="{B66134B3-12F6-408C-BA89-92D88FD7088B}"/>
                            </a:ext>
                          </a:extLst>
                        </p:cNvPr>
                        <p:cNvSpPr txBox="1"/>
                        <p:nvPr>
                          <p:custDataLst>
                            <p:tags r:id="rId60"/>
                          </p:custDataLst>
                        </p:nvPr>
                      </p:nvSpPr>
                      <p:spPr>
                        <a:xfrm>
                          <a:off x="2323671" y="2036512"/>
                          <a:ext cx="1107598" cy="45085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320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paper </a:t>
                          </a:r>
                          <a:r>
                            <a:rPr lang="en-US" sz="3200" i="1" dirty="0" err="1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</a:t>
                          </a:r>
                          <a:endParaRPr lang="en-US" sz="3200" i="1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29" name="Group 6">
                        <a:extLst>
                          <a:ext uri="{FF2B5EF4-FFF2-40B4-BE49-F238E27FC236}">
                            <a16:creationId xmlns:a16="http://schemas.microsoft.com/office/drawing/2014/main" id="{52A8D03C-8F00-499E-99AC-65ACA504CC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49683" y="1130300"/>
                        <a:ext cx="5120741" cy="2259335"/>
                        <a:chOff x="6095363" y="1893528"/>
                        <a:chExt cx="5120741" cy="2259335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330" name="PA-矩形 7">
                              <a:extLst>
                                <a:ext uri="{FF2B5EF4-FFF2-40B4-BE49-F238E27FC236}">
                                  <a16:creationId xmlns:a16="http://schemas.microsoft.com/office/drawing/2014/main" id="{2738C842-6DEE-40FF-9A55-178EA8A272E5}"/>
                                </a:ext>
                              </a:extLst>
                            </p:cNvPr>
                            <p:cNvSpPr/>
                            <p:nvPr>
                              <p:custDataLst>
                                <p:tags r:id="rId21"/>
                              </p:custDataLst>
                            </p:nvPr>
                          </p:nvSpPr>
                          <p:spPr>
                            <a:xfrm>
                              <a:off x="7662192" y="1893528"/>
                              <a:ext cx="2180641" cy="365760"/>
                            </a:xfrm>
                            <a:prstGeom prst="rect">
                              <a:avLst/>
                            </a:prstGeom>
                            <a:solidFill>
                              <a:srgbClr val="FDF4D3"/>
                            </a:solidFill>
                            <a:ln w="25400" cap="rnd">
                              <a:solidFill>
                                <a:schemeClr val="tx1"/>
                              </a:solidFill>
                              <a:round/>
                            </a:ln>
                            <a:effectLst>
                              <a:outerShdw blurRad="139700" algn="c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altLang="zh-CN" sz="3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6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altLang="zh-CN" sz="3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𝐶𝑆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US" altLang="zh-CN" sz="3200" dirty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330" name="PA-矩形 7">
                              <a:extLst>
                                <a:ext uri="{FF2B5EF4-FFF2-40B4-BE49-F238E27FC236}">
                                  <a16:creationId xmlns:a16="http://schemas.microsoft.com/office/drawing/2014/main" id="{2738C842-6DEE-40FF-9A55-178EA8A272E5}"/>
                                </a:ext>
                              </a:extLst>
                            </p:cNvPr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>
                              <p:custDataLst>
                                <p:tags r:id="rId135"/>
                              </p:custDataLst>
                            </p:nvPr>
                          </p:nvSpPr>
                          <p:spPr>
                            <a:xfrm>
                              <a:off x="7662192" y="1893528"/>
                              <a:ext cx="2180641" cy="365760"/>
                            </a:xfrm>
                            <a:prstGeom prst="rect">
                              <a:avLst/>
                            </a:prstGeom>
                            <a:blipFill>
                              <a:blip r:embed="rId136"/>
                              <a:stretch>
                                <a:fillRect/>
                              </a:stretch>
                            </a:blipFill>
                            <a:ln w="25400" cap="rnd">
                              <a:solidFill>
                                <a:schemeClr val="tx1"/>
                              </a:solidFill>
                              <a:round/>
                            </a:ln>
                            <a:effectLst>
                              <a:outerShdw blurRad="139700" algn="c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331" name="PA-矩形 8">
                              <a:extLst>
                                <a:ext uri="{FF2B5EF4-FFF2-40B4-BE49-F238E27FC236}">
                                  <a16:creationId xmlns:a16="http://schemas.microsoft.com/office/drawing/2014/main" id="{ECF536FE-2C75-4EC5-B532-72C65A63D626}"/>
                                </a:ext>
                              </a:extLst>
                            </p:cNvPr>
                            <p:cNvSpPr/>
                            <p:nvPr>
                              <p:custDataLst>
                                <p:tags r:id="rId22"/>
                              </p:custDataLst>
                            </p:nvPr>
                          </p:nvSpPr>
                          <p:spPr>
                            <a:xfrm>
                              <a:off x="7093891" y="2793467"/>
                              <a:ext cx="887432" cy="365760"/>
                            </a:xfrm>
                            <a:prstGeom prst="rect">
                              <a:avLst/>
                            </a:prstGeom>
                            <a:solidFill>
                              <a:srgbClr val="FFC000"/>
                            </a:solidFill>
                            <a:ln w="25400" cap="rnd">
                              <a:solidFill>
                                <a:schemeClr val="tx1"/>
                              </a:solidFill>
                              <a:round/>
                            </a:ln>
                            <a:effectLst>
                              <a:outerShdw blurRad="139700" algn="c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altLang="zh-CN" sz="3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6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altLang="zh-CN" sz="3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𝐴𝐼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US" altLang="zh-CN" sz="3200" dirty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331" name="PA-矩形 8">
                              <a:extLst>
                                <a:ext uri="{FF2B5EF4-FFF2-40B4-BE49-F238E27FC236}">
                                  <a16:creationId xmlns:a16="http://schemas.microsoft.com/office/drawing/2014/main" id="{ECF536FE-2C75-4EC5-B532-72C65A63D626}"/>
                                </a:ext>
                              </a:extLst>
                            </p:cNvPr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>
                              <p:custDataLst>
                                <p:tags r:id="rId137"/>
                              </p:custDataLst>
                            </p:nvPr>
                          </p:nvSpPr>
                          <p:spPr>
                            <a:xfrm>
                              <a:off x="7093891" y="2793467"/>
                              <a:ext cx="887432" cy="365760"/>
                            </a:xfrm>
                            <a:prstGeom prst="rect">
                              <a:avLst/>
                            </a:prstGeom>
                            <a:blipFill>
                              <a:blip r:embed="rId138"/>
                              <a:stretch>
                                <a:fillRect/>
                              </a:stretch>
                            </a:blipFill>
                            <a:ln w="25400" cap="rnd">
                              <a:solidFill>
                                <a:schemeClr val="tx1"/>
                              </a:solidFill>
                              <a:round/>
                            </a:ln>
                            <a:effectLst>
                              <a:outerShdw blurRad="139700" algn="c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332" name="PA-矩形 9">
                          <a:extLst>
                            <a:ext uri="{FF2B5EF4-FFF2-40B4-BE49-F238E27FC236}">
                              <a16:creationId xmlns:a16="http://schemas.microsoft.com/office/drawing/2014/main" id="{F65F6C2A-1DE2-4018-B72A-3B5986C643F2}"/>
                            </a:ext>
                          </a:extLst>
                        </p:cNvPr>
                        <p:cNvSpPr/>
                        <p:nvPr>
                          <p:custDataLst>
                            <p:tags r:id="rId23"/>
                          </p:custDataLst>
                        </p:nvPr>
                      </p:nvSpPr>
                      <p:spPr>
                        <a:xfrm>
                          <a:off x="9358128" y="2793467"/>
                          <a:ext cx="1200682" cy="36576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25400" cap="rnd">
                          <a:solidFill>
                            <a:schemeClr val="tx1"/>
                          </a:solidFill>
                          <a:round/>
                        </a:ln>
                        <a:effectLst>
                          <a:outerShdw blurRad="1397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3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33" name="PA-矩形 10">
                          <a:extLst>
                            <a:ext uri="{FF2B5EF4-FFF2-40B4-BE49-F238E27FC236}">
                              <a16:creationId xmlns:a16="http://schemas.microsoft.com/office/drawing/2014/main" id="{B60F9E2A-8DB1-498B-92CC-65B486C23C2F}"/>
                            </a:ext>
                          </a:extLst>
                        </p:cNvPr>
                        <p:cNvSpPr/>
                        <p:nvPr>
                          <p:custDataLst>
                            <p:tags r:id="rId24"/>
                          </p:custDataLst>
                        </p:nvPr>
                      </p:nvSpPr>
                      <p:spPr>
                        <a:xfrm>
                          <a:off x="6095363" y="3787103"/>
                          <a:ext cx="917296" cy="36576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25400" cap="rnd">
                          <a:solidFill>
                            <a:schemeClr val="tx1"/>
                          </a:solidFill>
                          <a:round/>
                        </a:ln>
                        <a:effectLst>
                          <a:outerShdw blurRad="1397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3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334" name="PA-矩形 11">
                              <a:extLst>
                                <a:ext uri="{FF2B5EF4-FFF2-40B4-BE49-F238E27FC236}">
                                  <a16:creationId xmlns:a16="http://schemas.microsoft.com/office/drawing/2014/main" id="{4DB6413D-D767-42D3-9EDC-1F522CC9E420}"/>
                                </a:ext>
                              </a:extLst>
                            </p:cNvPr>
                            <p:cNvSpPr/>
                            <p:nvPr>
                              <p:custDataLst>
                                <p:tags r:id="rId25"/>
                              </p:custDataLst>
                            </p:nvPr>
                          </p:nvSpPr>
                          <p:spPr>
                            <a:xfrm>
                              <a:off x="7148190" y="3787103"/>
                              <a:ext cx="866885" cy="365760"/>
                            </a:xfrm>
                            <a:prstGeom prst="rect">
                              <a:avLst/>
                            </a:prstGeom>
                            <a:solidFill>
                              <a:srgbClr val="FF0000"/>
                            </a:solidFill>
                            <a:ln w="25400" cap="rnd">
                              <a:solidFill>
                                <a:schemeClr val="tx1"/>
                              </a:solidFill>
                              <a:round/>
                            </a:ln>
                            <a:effectLst>
                              <a:outerShdw blurRad="139700" algn="c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altLang="zh-CN" sz="3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6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altLang="zh-CN" sz="3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𝑁𝐿𝑃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US" sz="3600" dirty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334" name="PA-矩形 11">
                              <a:extLst>
                                <a:ext uri="{FF2B5EF4-FFF2-40B4-BE49-F238E27FC236}">
                                  <a16:creationId xmlns:a16="http://schemas.microsoft.com/office/drawing/2014/main" id="{4DB6413D-D767-42D3-9EDC-1F522CC9E420}"/>
                                </a:ext>
                              </a:extLst>
                            </p:cNvPr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>
                              <p:custDataLst>
                                <p:tags r:id="rId139"/>
                              </p:custDataLst>
                            </p:nvPr>
                          </p:nvSpPr>
                          <p:spPr>
                            <a:xfrm>
                              <a:off x="7148190" y="3787103"/>
                              <a:ext cx="866885" cy="365760"/>
                            </a:xfrm>
                            <a:prstGeom prst="rect">
                              <a:avLst/>
                            </a:prstGeom>
                            <a:blipFill>
                              <a:blip r:embed="rId140"/>
                              <a:stretch>
                                <a:fillRect/>
                              </a:stretch>
                            </a:blipFill>
                            <a:ln w="25400" cap="rnd">
                              <a:solidFill>
                                <a:schemeClr val="tx1"/>
                              </a:solidFill>
                              <a:round/>
                            </a:ln>
                            <a:effectLst>
                              <a:outerShdw blurRad="139700" algn="c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335" name="PA-矩形 12">
                          <a:extLst>
                            <a:ext uri="{FF2B5EF4-FFF2-40B4-BE49-F238E27FC236}">
                              <a16:creationId xmlns:a16="http://schemas.microsoft.com/office/drawing/2014/main" id="{5931A49D-156F-4168-A8C0-2F3E2D7BCEEB}"/>
                            </a:ext>
                          </a:extLst>
                        </p:cNvPr>
                        <p:cNvSpPr/>
                        <p:nvPr>
                          <p:custDataLst>
                            <p:tags r:id="rId26"/>
                          </p:custDataLst>
                        </p:nvPr>
                      </p:nvSpPr>
                      <p:spPr>
                        <a:xfrm>
                          <a:off x="8077414" y="3787103"/>
                          <a:ext cx="575187" cy="36576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25400" cap="rnd">
                          <a:solidFill>
                            <a:schemeClr val="tx1"/>
                          </a:solidFill>
                          <a:round/>
                        </a:ln>
                        <a:effectLst>
                          <a:outerShdw blurRad="1397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3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36" name="PA-矩形 13">
                          <a:extLst>
                            <a:ext uri="{FF2B5EF4-FFF2-40B4-BE49-F238E27FC236}">
                              <a16:creationId xmlns:a16="http://schemas.microsoft.com/office/drawing/2014/main" id="{D95FC2AD-6F4E-410A-9162-502E54445022}"/>
                            </a:ext>
                          </a:extLst>
                        </p:cNvPr>
                        <p:cNvSpPr/>
                        <p:nvPr>
                          <p:custDataLst>
                            <p:tags r:id="rId27"/>
                          </p:custDataLst>
                        </p:nvPr>
                      </p:nvSpPr>
                      <p:spPr>
                        <a:xfrm>
                          <a:off x="9768511" y="3787103"/>
                          <a:ext cx="1145659" cy="36576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25400" cap="rnd">
                          <a:solidFill>
                            <a:schemeClr val="tx1"/>
                          </a:solidFill>
                          <a:round/>
                        </a:ln>
                        <a:effectLst>
                          <a:outerShdw blurRad="1397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3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37" name="PA-矩形 14">
                          <a:extLst>
                            <a:ext uri="{FF2B5EF4-FFF2-40B4-BE49-F238E27FC236}">
                              <a16:creationId xmlns:a16="http://schemas.microsoft.com/office/drawing/2014/main" id="{30E647E6-A6C2-4149-820B-50A6F2690F6E}"/>
                            </a:ext>
                          </a:extLst>
                        </p:cNvPr>
                        <p:cNvSpPr/>
                        <p:nvPr>
                          <p:custDataLst>
                            <p:tags r:id="rId28"/>
                          </p:custDataLst>
                        </p:nvPr>
                      </p:nvSpPr>
                      <p:spPr>
                        <a:xfrm>
                          <a:off x="9049929" y="3787103"/>
                          <a:ext cx="662688" cy="36576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25400" cap="rnd">
                          <a:solidFill>
                            <a:schemeClr val="tx1"/>
                          </a:solidFill>
                          <a:round/>
                        </a:ln>
                        <a:effectLst>
                          <a:outerShdw blurRad="1397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3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cxnSp>
                      <p:nvCxnSpPr>
                        <p:cNvPr id="338" name="PA-直接连接符 15">
                          <a:extLst>
                            <a:ext uri="{FF2B5EF4-FFF2-40B4-BE49-F238E27FC236}">
                              <a16:creationId xmlns:a16="http://schemas.microsoft.com/office/drawing/2014/main" id="{505C1DFE-73FA-46C9-BB64-D3EFDF4DFB29}"/>
                            </a:ext>
                          </a:extLst>
                        </p:cNvPr>
                        <p:cNvCxnSpPr>
                          <a:cxnSpLocks/>
                          <a:stCxn id="330" idx="2"/>
                        </p:cNvCxnSpPr>
                        <p:nvPr>
                          <p:custDataLst>
                            <p:tags r:id="rId29"/>
                          </p:custDataLst>
                        </p:nvPr>
                      </p:nvCxnSpPr>
                      <p:spPr>
                        <a:xfrm flipH="1">
                          <a:off x="7659529" y="2259288"/>
                          <a:ext cx="1092984" cy="528365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39" name="PA-直接连接符 16">
                          <a:extLst>
                            <a:ext uri="{FF2B5EF4-FFF2-40B4-BE49-F238E27FC236}">
                              <a16:creationId xmlns:a16="http://schemas.microsoft.com/office/drawing/2014/main" id="{159860B5-3793-4AC3-9CF1-89428124A85E}"/>
                            </a:ext>
                          </a:extLst>
                        </p:cNvPr>
                        <p:cNvCxnSpPr>
                          <a:cxnSpLocks/>
                          <a:stCxn id="331" idx="2"/>
                          <a:endCxn id="333" idx="0"/>
                        </p:cNvCxnSpPr>
                        <p:nvPr>
                          <p:custDataLst>
                            <p:tags r:id="rId30"/>
                          </p:custDataLst>
                        </p:nvPr>
                      </p:nvCxnSpPr>
                      <p:spPr>
                        <a:xfrm flipH="1">
                          <a:off x="6554011" y="3159227"/>
                          <a:ext cx="983596" cy="627877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40" name="PA-直接连接符 17">
                          <a:extLst>
                            <a:ext uri="{FF2B5EF4-FFF2-40B4-BE49-F238E27FC236}">
                              <a16:creationId xmlns:a16="http://schemas.microsoft.com/office/drawing/2014/main" id="{99CEB58C-BA62-4A43-B7AB-06CFD63E3B8D}"/>
                            </a:ext>
                          </a:extLst>
                        </p:cNvPr>
                        <p:cNvCxnSpPr>
                          <a:cxnSpLocks/>
                          <a:stCxn id="331" idx="2"/>
                          <a:endCxn id="334" idx="0"/>
                        </p:cNvCxnSpPr>
                        <p:nvPr>
                          <p:custDataLst>
                            <p:tags r:id="rId31"/>
                          </p:custDataLst>
                        </p:nvPr>
                      </p:nvCxnSpPr>
                      <p:spPr>
                        <a:xfrm>
                          <a:off x="7537607" y="3159227"/>
                          <a:ext cx="44025" cy="627877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41" name="PA-直接连接符 18">
                          <a:extLst>
                            <a:ext uri="{FF2B5EF4-FFF2-40B4-BE49-F238E27FC236}">
                              <a16:creationId xmlns:a16="http://schemas.microsoft.com/office/drawing/2014/main" id="{BC175A8F-1776-4B86-9D3E-78DCC1275C81}"/>
                            </a:ext>
                          </a:extLst>
                        </p:cNvPr>
                        <p:cNvCxnSpPr>
                          <a:cxnSpLocks/>
                          <a:stCxn id="331" idx="2"/>
                          <a:endCxn id="335" idx="0"/>
                        </p:cNvCxnSpPr>
                        <p:nvPr>
                          <p:custDataLst>
                            <p:tags r:id="rId32"/>
                          </p:custDataLst>
                        </p:nvPr>
                      </p:nvCxnSpPr>
                      <p:spPr>
                        <a:xfrm>
                          <a:off x="7537607" y="3159227"/>
                          <a:ext cx="827401" cy="627877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42" name="PA-直接连接符 19">
                          <a:extLst>
                            <a:ext uri="{FF2B5EF4-FFF2-40B4-BE49-F238E27FC236}">
                              <a16:creationId xmlns:a16="http://schemas.microsoft.com/office/drawing/2014/main" id="{248229BB-0339-4F1D-8851-3B48B642622E}"/>
                            </a:ext>
                          </a:extLst>
                        </p:cNvPr>
                        <p:cNvCxnSpPr>
                          <a:stCxn id="332" idx="2"/>
                          <a:endCxn id="337" idx="0"/>
                        </p:cNvCxnSpPr>
                        <p:nvPr>
                          <p:custDataLst>
                            <p:tags r:id="rId33"/>
                          </p:custDataLst>
                        </p:nvPr>
                      </p:nvCxnSpPr>
                      <p:spPr>
                        <a:xfrm flipH="1">
                          <a:off x="9381273" y="3159227"/>
                          <a:ext cx="577196" cy="627877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43" name="PA-直接连接符 20">
                          <a:extLst>
                            <a:ext uri="{FF2B5EF4-FFF2-40B4-BE49-F238E27FC236}">
                              <a16:creationId xmlns:a16="http://schemas.microsoft.com/office/drawing/2014/main" id="{3C6587CB-A9AB-494D-9C5F-C81F6792C6EB}"/>
                            </a:ext>
                          </a:extLst>
                        </p:cNvPr>
                        <p:cNvCxnSpPr>
                          <a:stCxn id="332" idx="2"/>
                          <a:endCxn id="336" idx="0"/>
                        </p:cNvCxnSpPr>
                        <p:nvPr>
                          <p:custDataLst>
                            <p:tags r:id="rId34"/>
                          </p:custDataLst>
                        </p:nvPr>
                      </p:nvCxnSpPr>
                      <p:spPr>
                        <a:xfrm>
                          <a:off x="9958469" y="3159227"/>
                          <a:ext cx="382872" cy="627877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44" name="PA-直接连接符 21">
                          <a:extLst>
                            <a:ext uri="{FF2B5EF4-FFF2-40B4-BE49-F238E27FC236}">
                              <a16:creationId xmlns:a16="http://schemas.microsoft.com/office/drawing/2014/main" id="{8BC597A2-FC7F-4AC3-9EB9-73A3A55E130A}"/>
                            </a:ext>
                          </a:extLst>
                        </p:cNvPr>
                        <p:cNvCxnSpPr>
                          <a:cxnSpLocks/>
                          <a:stCxn id="330" idx="2"/>
                          <a:endCxn id="332" idx="0"/>
                        </p:cNvCxnSpPr>
                        <p:nvPr>
                          <p:custDataLst>
                            <p:tags r:id="rId35"/>
                          </p:custDataLst>
                        </p:nvPr>
                      </p:nvCxnSpPr>
                      <p:spPr>
                        <a:xfrm>
                          <a:off x="8752513" y="2259288"/>
                          <a:ext cx="1205956" cy="534179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45" name="PA-直接连接符 22">
                          <a:extLst>
                            <a:ext uri="{FF2B5EF4-FFF2-40B4-BE49-F238E27FC236}">
                              <a16:creationId xmlns:a16="http://schemas.microsoft.com/office/drawing/2014/main" id="{FD0AE4C4-3E39-4E99-BF03-BB4127A71411}"/>
                            </a:ext>
                          </a:extLst>
                        </p:cNvPr>
                        <p:cNvCxnSpPr>
                          <a:cxnSpLocks/>
                          <a:stCxn id="330" idx="2"/>
                        </p:cNvCxnSpPr>
                        <p:nvPr>
                          <p:custDataLst>
                            <p:tags r:id="rId36"/>
                          </p:custDataLst>
                        </p:nvPr>
                      </p:nvCxnSpPr>
                      <p:spPr>
                        <a:xfrm>
                          <a:off x="8752513" y="2259288"/>
                          <a:ext cx="2262369" cy="430398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46" name="PA-直接连接符 23">
                          <a:extLst>
                            <a:ext uri="{FF2B5EF4-FFF2-40B4-BE49-F238E27FC236}">
                              <a16:creationId xmlns:a16="http://schemas.microsoft.com/office/drawing/2014/main" id="{F95C6071-D354-45C3-8C98-9F69B36DC6F2}"/>
                            </a:ext>
                          </a:extLst>
                        </p:cNvPr>
                        <p:cNvCxnSpPr>
                          <a:cxnSpLocks/>
                          <a:stCxn id="331" idx="2"/>
                        </p:cNvCxnSpPr>
                        <p:nvPr>
                          <p:custDataLst>
                            <p:tags r:id="rId37"/>
                          </p:custDataLst>
                        </p:nvPr>
                      </p:nvCxnSpPr>
                      <p:spPr>
                        <a:xfrm>
                          <a:off x="7537607" y="3159227"/>
                          <a:ext cx="1092332" cy="519354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47" name="PA-直接连接符 24">
                          <a:extLst>
                            <a:ext uri="{FF2B5EF4-FFF2-40B4-BE49-F238E27FC236}">
                              <a16:creationId xmlns:a16="http://schemas.microsoft.com/office/drawing/2014/main" id="{0FCD240C-41B2-44E7-A78A-F9BA95A8E597}"/>
                            </a:ext>
                          </a:extLst>
                        </p:cNvPr>
                        <p:cNvCxnSpPr>
                          <a:stCxn id="332" idx="2"/>
                        </p:cNvCxnSpPr>
                        <p:nvPr>
                          <p:custDataLst>
                            <p:tags r:id="rId38"/>
                          </p:custDataLst>
                        </p:nvPr>
                      </p:nvCxnSpPr>
                      <p:spPr>
                        <a:xfrm>
                          <a:off x="9958469" y="3159227"/>
                          <a:ext cx="1257635" cy="590344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314" name="PA-组合 61">
                      <a:extLst>
                        <a:ext uri="{FF2B5EF4-FFF2-40B4-BE49-F238E27FC236}">
                          <a16:creationId xmlns:a16="http://schemas.microsoft.com/office/drawing/2014/main" id="{962763C9-9ED7-49B1-84EC-51CFAAFA7F83}"/>
                        </a:ext>
                      </a:extLst>
                    </p:cNvPr>
                    <p:cNvGrpSpPr/>
                    <p:nvPr>
                      <p:custDataLst>
                        <p:tags r:id="rId9"/>
                      </p:custDataLst>
                    </p:nvPr>
                  </p:nvGrpSpPr>
                  <p:grpSpPr>
                    <a:xfrm>
                      <a:off x="748759" y="1192981"/>
                      <a:ext cx="5906600" cy="3319255"/>
                      <a:chOff x="2663824" y="1192981"/>
                      <a:chExt cx="5906600" cy="3319255"/>
                    </a:xfrm>
                  </p:grpSpPr>
                  <p:grpSp>
                    <p:nvGrpSpPr>
                      <p:cNvPr id="316" name="Group 62">
                        <a:extLst>
                          <a:ext uri="{FF2B5EF4-FFF2-40B4-BE49-F238E27FC236}">
                            <a16:creationId xmlns:a16="http://schemas.microsoft.com/office/drawing/2014/main" id="{E68E3FDA-664D-4983-B3D7-3D494CF22A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82784" y="1192981"/>
                        <a:ext cx="274320" cy="2926080"/>
                        <a:chOff x="2641244" y="1130300"/>
                        <a:chExt cx="274320" cy="2834639"/>
                      </a:xfrm>
                    </p:grpSpPr>
                    <p:sp>
                      <p:nvSpPr>
                        <p:cNvPr id="320" name="PA-矩形 77">
                          <a:extLst>
                            <a:ext uri="{FF2B5EF4-FFF2-40B4-BE49-F238E27FC236}">
                              <a16:creationId xmlns:a16="http://schemas.microsoft.com/office/drawing/2014/main" id="{6DFDF6F9-C8E8-4612-BA60-5604BBBDCD64}"/>
                            </a:ext>
                          </a:extLst>
                        </p:cNvPr>
                        <p:cNvSpPr/>
                        <p:nvPr>
                          <p:custDataLst>
                            <p:tags r:id="rId13"/>
                          </p:custDataLst>
                        </p:nvPr>
                      </p:nvSpPr>
                      <p:spPr>
                        <a:xfrm rot="5400000">
                          <a:off x="2600154" y="1171390"/>
                          <a:ext cx="356499" cy="274320"/>
                        </a:xfrm>
                        <a:prstGeom prst="rect">
                          <a:avLst/>
                        </a:prstGeom>
                        <a:solidFill>
                          <a:srgbClr val="FDF4D3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32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21" name="PA-矩形 78">
                          <a:extLst>
                            <a:ext uri="{FF2B5EF4-FFF2-40B4-BE49-F238E27FC236}">
                              <a16:creationId xmlns:a16="http://schemas.microsoft.com/office/drawing/2014/main" id="{34357C85-447D-45D7-B7CC-37324451DA09}"/>
                            </a:ext>
                          </a:extLst>
                        </p:cNvPr>
                        <p:cNvSpPr/>
                        <p:nvPr>
                          <p:custDataLst>
                            <p:tags r:id="rId14"/>
                          </p:custDataLst>
                        </p:nvPr>
                      </p:nvSpPr>
                      <p:spPr>
                        <a:xfrm rot="5400000">
                          <a:off x="2600154" y="1526777"/>
                          <a:ext cx="356499" cy="274320"/>
                        </a:xfrm>
                        <a:prstGeom prst="rect">
                          <a:avLst/>
                        </a:prstGeom>
                        <a:solidFill>
                          <a:srgbClr val="FDF4D3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32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22" name="PA-矩形 79">
                          <a:extLst>
                            <a:ext uri="{FF2B5EF4-FFF2-40B4-BE49-F238E27FC236}">
                              <a16:creationId xmlns:a16="http://schemas.microsoft.com/office/drawing/2014/main" id="{80A46781-8C74-4E5B-AEB9-4882BF79A1A7}"/>
                            </a:ext>
                          </a:extLst>
                        </p:cNvPr>
                        <p:cNvSpPr/>
                        <p:nvPr>
                          <p:custDataLst>
                            <p:tags r:id="rId15"/>
                          </p:custDataLst>
                        </p:nvPr>
                      </p:nvSpPr>
                      <p:spPr>
                        <a:xfrm rot="5400000">
                          <a:off x="2600154" y="1882164"/>
                          <a:ext cx="356499" cy="2743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32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23" name="PA-矩形 80">
                          <a:extLst>
                            <a:ext uri="{FF2B5EF4-FFF2-40B4-BE49-F238E27FC236}">
                              <a16:creationId xmlns:a16="http://schemas.microsoft.com/office/drawing/2014/main" id="{5CC8C9EE-1279-4ADC-B76D-DA00CA728545}"/>
                            </a:ext>
                          </a:extLst>
                        </p:cNvPr>
                        <p:cNvSpPr/>
                        <p:nvPr>
                          <p:custDataLst>
                            <p:tags r:id="rId16"/>
                          </p:custDataLst>
                        </p:nvPr>
                      </p:nvSpPr>
                      <p:spPr>
                        <a:xfrm rot="5400000">
                          <a:off x="2600154" y="2237551"/>
                          <a:ext cx="356499" cy="2743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32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24" name="PA-矩形 81">
                          <a:extLst>
                            <a:ext uri="{FF2B5EF4-FFF2-40B4-BE49-F238E27FC236}">
                              <a16:creationId xmlns:a16="http://schemas.microsoft.com/office/drawing/2014/main" id="{E786890C-8C45-4973-8625-DBFBE31F2938}"/>
                            </a:ext>
                          </a:extLst>
                        </p:cNvPr>
                        <p:cNvSpPr/>
                        <p:nvPr>
                          <p:custDataLst>
                            <p:tags r:id="rId17"/>
                          </p:custDataLst>
                        </p:nvPr>
                      </p:nvSpPr>
                      <p:spPr>
                        <a:xfrm rot="5400000">
                          <a:off x="2600154" y="2592939"/>
                          <a:ext cx="356499" cy="274320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32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25" name="PA-矩形 82">
                          <a:extLst>
                            <a:ext uri="{FF2B5EF4-FFF2-40B4-BE49-F238E27FC236}">
                              <a16:creationId xmlns:a16="http://schemas.microsoft.com/office/drawing/2014/main" id="{302A2E70-3C7E-464D-924F-1628C4736284}"/>
                            </a:ext>
                          </a:extLst>
                        </p:cNvPr>
                        <p:cNvSpPr/>
                        <p:nvPr>
                          <p:custDataLst>
                            <p:tags r:id="rId18"/>
                          </p:custDataLst>
                        </p:nvPr>
                      </p:nvSpPr>
                      <p:spPr>
                        <a:xfrm rot="5400000">
                          <a:off x="2600154" y="2948326"/>
                          <a:ext cx="356499" cy="274320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32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26" name="PA-矩形 83">
                          <a:extLst>
                            <a:ext uri="{FF2B5EF4-FFF2-40B4-BE49-F238E27FC236}">
                              <a16:creationId xmlns:a16="http://schemas.microsoft.com/office/drawing/2014/main" id="{F8823D35-48C8-4115-9AF0-9540F82ED0EC}"/>
                            </a:ext>
                          </a:extLst>
                        </p:cNvPr>
                        <p:cNvSpPr/>
                        <p:nvPr>
                          <p:custDataLst>
                            <p:tags r:id="rId19"/>
                          </p:custDataLst>
                        </p:nvPr>
                      </p:nvSpPr>
                      <p:spPr>
                        <a:xfrm rot="5400000">
                          <a:off x="2602547" y="3301320"/>
                          <a:ext cx="351713" cy="274320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32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27" name="PA-矩形 84">
                          <a:extLst>
                            <a:ext uri="{FF2B5EF4-FFF2-40B4-BE49-F238E27FC236}">
                              <a16:creationId xmlns:a16="http://schemas.microsoft.com/office/drawing/2014/main" id="{FF2565FC-0634-48B2-BBC2-542086413663}"/>
                            </a:ext>
                          </a:extLst>
                        </p:cNvPr>
                        <p:cNvSpPr/>
                        <p:nvPr>
                          <p:custDataLst>
                            <p:tags r:id="rId20"/>
                          </p:custDataLst>
                        </p:nvPr>
                      </p:nvSpPr>
                      <p:spPr>
                        <a:xfrm rot="5400000">
                          <a:off x="2602547" y="3651923"/>
                          <a:ext cx="351713" cy="274320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32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cxnSp>
                    <p:nvCxnSpPr>
                      <p:cNvPr id="317" name="PA-直接连接符 65">
                        <a:extLst>
                          <a:ext uri="{FF2B5EF4-FFF2-40B4-BE49-F238E27FC236}">
                            <a16:creationId xmlns:a16="http://schemas.microsoft.com/office/drawing/2014/main" id="{C7C7C6D9-8621-45E7-9ACF-F3C11BCB4D27}"/>
                          </a:ext>
                        </a:extLst>
                      </p:cNvPr>
                      <p:cNvCxnSpPr/>
                      <p:nvPr>
                        <p:custDataLst>
                          <p:tags r:id="rId10"/>
                        </p:custDataLst>
                      </p:nvPr>
                    </p:nvCxnSpPr>
                    <p:spPr>
                      <a:xfrm flipV="1">
                        <a:off x="2663824" y="3419433"/>
                        <a:ext cx="5906600" cy="16863"/>
                      </a:xfrm>
                      <a:prstGeom prst="line">
                        <a:avLst/>
                      </a:prstGeom>
                      <a:ln>
                        <a:solidFill>
                          <a:schemeClr val="tx1">
                            <a:alpha val="50000"/>
                          </a:schemeClr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8" name="PA-直接连接符 66">
                        <a:extLst>
                          <a:ext uri="{FF2B5EF4-FFF2-40B4-BE49-F238E27FC236}">
                            <a16:creationId xmlns:a16="http://schemas.microsoft.com/office/drawing/2014/main" id="{D9CACEDD-DCC4-4BA1-87B2-B076C129DCF4}"/>
                          </a:ext>
                        </a:extLst>
                      </p:cNvPr>
                      <p:cNvCxnSpPr/>
                      <p:nvPr>
                        <p:custDataLst>
                          <p:tags r:id="rId11"/>
                        </p:custDataLst>
                      </p:nvPr>
                    </p:nvCxnSpPr>
                    <p:spPr>
                      <a:xfrm>
                        <a:off x="2663824" y="1947076"/>
                        <a:ext cx="5906600" cy="20472"/>
                      </a:xfrm>
                      <a:prstGeom prst="line">
                        <a:avLst/>
                      </a:prstGeom>
                      <a:ln>
                        <a:solidFill>
                          <a:schemeClr val="tx1">
                            <a:alpha val="50000"/>
                          </a:schemeClr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19" name="PA-文本框 67">
                            <a:extLst>
                              <a:ext uri="{FF2B5EF4-FFF2-40B4-BE49-F238E27FC236}">
                                <a16:creationId xmlns:a16="http://schemas.microsoft.com/office/drawing/2014/main" id="{1B43E2D7-0E98-4313-9A53-E4F3E42AF427}"/>
                              </a:ext>
                            </a:extLst>
                          </p:cNvPr>
                          <p:cNvSpPr txBox="1"/>
                          <p:nvPr>
                            <p:custDataLst>
                              <p:tags r:id="rId12"/>
                            </p:custDataLst>
                          </p:nvPr>
                        </p:nvSpPr>
                        <p:spPr>
                          <a:xfrm>
                            <a:off x="2856358" y="4061386"/>
                            <a:ext cx="515659" cy="45085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32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19" name="PA-文本框 67">
                            <a:extLst>
                              <a:ext uri="{FF2B5EF4-FFF2-40B4-BE49-F238E27FC236}">
                                <a16:creationId xmlns:a16="http://schemas.microsoft.com/office/drawing/2014/main" id="{1B43E2D7-0E98-4313-9A53-E4F3E42AF427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>
                            <p:custDataLst>
                              <p:tags r:id="rId141"/>
                            </p:custDataLst>
                          </p:nvPr>
                        </p:nvSpPr>
                        <p:spPr>
                          <a:xfrm>
                            <a:off x="2856358" y="4061386"/>
                            <a:ext cx="515659" cy="450850"/>
                          </a:xfrm>
                          <a:prstGeom prst="rect">
                            <a:avLst/>
                          </a:prstGeom>
                          <a:blipFill>
                            <a:blip r:embed="rId14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315" name="Straight Arrow Connector 86">
                      <a:extLst>
                        <a:ext uri="{FF2B5EF4-FFF2-40B4-BE49-F238E27FC236}">
                          <a16:creationId xmlns:a16="http://schemas.microsoft.com/office/drawing/2014/main" id="{F8F9E4E6-3C97-47F5-A70C-AC1B75C5938A}"/>
                        </a:ext>
                      </a:extLst>
                    </p:cNvPr>
                    <p:cNvCxnSpPr>
                      <a:cxnSpLocks/>
                      <a:stCxn id="351" idx="2"/>
                    </p:cNvCxnSpPr>
                    <p:nvPr/>
                  </p:nvCxnSpPr>
                  <p:spPr>
                    <a:xfrm flipH="1" flipV="1">
                      <a:off x="1310151" y="4182805"/>
                      <a:ext cx="1996981" cy="405942"/>
                    </a:xfrm>
                    <a:prstGeom prst="straightConnector1">
                      <a:avLst/>
                    </a:prstGeom>
                    <a:ln w="50800">
                      <a:solidFill>
                        <a:srgbClr val="FF0000">
                          <a:alpha val="75000"/>
                        </a:srgb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0" name="Group 98">
                    <a:extLst>
                      <a:ext uri="{FF2B5EF4-FFF2-40B4-BE49-F238E27FC236}">
                        <a16:creationId xmlns:a16="http://schemas.microsoft.com/office/drawing/2014/main" id="{3FA24AF3-6D30-4D1F-B9D5-B3860EAB5F6E}"/>
                      </a:ext>
                    </a:extLst>
                  </p:cNvPr>
                  <p:cNvGrpSpPr/>
                  <p:nvPr/>
                </p:nvGrpSpPr>
                <p:grpSpPr>
                  <a:xfrm>
                    <a:off x="3401131" y="1311744"/>
                    <a:ext cx="768383" cy="518150"/>
                    <a:chOff x="3399540" y="1311744"/>
                    <a:chExt cx="768383" cy="518150"/>
                  </a:xfrm>
                </p:grpSpPr>
                <p:sp>
                  <p:nvSpPr>
                    <p:cNvPr id="311" name="Left Brace 92">
                      <a:extLst>
                        <a:ext uri="{FF2B5EF4-FFF2-40B4-BE49-F238E27FC236}">
                          <a16:creationId xmlns:a16="http://schemas.microsoft.com/office/drawing/2014/main" id="{825A23C0-466E-42BD-B4A7-C708B122E3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45483" y="1321522"/>
                      <a:ext cx="95542" cy="508372"/>
                    </a:xfrm>
                    <a:prstGeom prst="leftBrac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2" name="PA-文本框 67">
                          <a:extLst>
                            <a:ext uri="{FF2B5EF4-FFF2-40B4-BE49-F238E27FC236}">
                              <a16:creationId xmlns:a16="http://schemas.microsoft.com/office/drawing/2014/main" id="{36A315C3-7176-4084-B5C5-B7D781E2D3E1}"/>
                            </a:ext>
                          </a:extLst>
                        </p:cNvPr>
                        <p:cNvSpPr txBox="1"/>
                        <p:nvPr>
                          <p:custDataLst>
                            <p:tags r:id="rId7"/>
                          </p:custDataLst>
                        </p:nvPr>
                      </p:nvSpPr>
                      <p:spPr>
                        <a:xfrm>
                          <a:off x="3399540" y="1311744"/>
                          <a:ext cx="768383" cy="4035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,1:2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12" name="PA-文本框 67">
                          <a:extLst>
                            <a:ext uri="{FF2B5EF4-FFF2-40B4-BE49-F238E27FC236}">
                              <a16:creationId xmlns:a16="http://schemas.microsoft.com/office/drawing/2014/main" id="{36A315C3-7176-4084-B5C5-B7D781E2D3E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>
                          <p:custDataLst>
                            <p:tags r:id="rId143"/>
                          </p:custDataLst>
                        </p:nvPr>
                      </p:nvSpPr>
                      <p:spPr>
                        <a:xfrm>
                          <a:off x="3399540" y="1311744"/>
                          <a:ext cx="768383" cy="403566"/>
                        </a:xfrm>
                        <a:prstGeom prst="rect">
                          <a:avLst/>
                        </a:prstGeom>
                        <a:blipFill>
                          <a:blip r:embed="rId14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01" name="Group 97">
                    <a:extLst>
                      <a:ext uri="{FF2B5EF4-FFF2-40B4-BE49-F238E27FC236}">
                        <a16:creationId xmlns:a16="http://schemas.microsoft.com/office/drawing/2014/main" id="{AC033119-BA47-4133-9CC5-A7E821AD94F7}"/>
                      </a:ext>
                    </a:extLst>
                  </p:cNvPr>
                  <p:cNvGrpSpPr/>
                  <p:nvPr/>
                </p:nvGrpSpPr>
                <p:grpSpPr>
                  <a:xfrm>
                    <a:off x="3401131" y="1959817"/>
                    <a:ext cx="768384" cy="518150"/>
                    <a:chOff x="3388951" y="1959817"/>
                    <a:chExt cx="768384" cy="518150"/>
                  </a:xfrm>
                </p:grpSpPr>
                <p:sp>
                  <p:nvSpPr>
                    <p:cNvPr id="309" name="Left Brace 95">
                      <a:extLst>
                        <a:ext uri="{FF2B5EF4-FFF2-40B4-BE49-F238E27FC236}">
                          <a16:creationId xmlns:a16="http://schemas.microsoft.com/office/drawing/2014/main" id="{1A0CC6A3-1F0F-4E20-8CC6-E105250E15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894" y="1969595"/>
                      <a:ext cx="95542" cy="508372"/>
                    </a:xfrm>
                    <a:prstGeom prst="leftBrac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0" name="PA-文本框 67">
                          <a:extLst>
                            <a:ext uri="{FF2B5EF4-FFF2-40B4-BE49-F238E27FC236}">
                              <a16:creationId xmlns:a16="http://schemas.microsoft.com/office/drawing/2014/main" id="{DD5D5960-BC65-4D40-9F5E-4734E1C2BF63}"/>
                            </a:ext>
                          </a:extLst>
                        </p:cNvPr>
                        <p:cNvSpPr txBox="1"/>
                        <p:nvPr>
                          <p:custDataLst>
                            <p:tags r:id="rId6"/>
                          </p:custDataLst>
                        </p:nvPr>
                      </p:nvSpPr>
                      <p:spPr>
                        <a:xfrm>
                          <a:off x="3388951" y="1959817"/>
                          <a:ext cx="768384" cy="4035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,3:4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10" name="PA-文本框 67">
                          <a:extLst>
                            <a:ext uri="{FF2B5EF4-FFF2-40B4-BE49-F238E27FC236}">
                              <a16:creationId xmlns:a16="http://schemas.microsoft.com/office/drawing/2014/main" id="{DD5D5960-BC65-4D40-9F5E-4734E1C2BF6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>
                          <p:custDataLst>
                            <p:tags r:id="rId145"/>
                          </p:custDataLst>
                        </p:nvPr>
                      </p:nvSpPr>
                      <p:spPr>
                        <a:xfrm>
                          <a:off x="3388951" y="1959817"/>
                          <a:ext cx="768384" cy="403566"/>
                        </a:xfrm>
                        <a:prstGeom prst="rect">
                          <a:avLst/>
                        </a:prstGeom>
                        <a:blipFill>
                          <a:blip r:embed="rId14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02" name="Group 99">
                    <a:extLst>
                      <a:ext uri="{FF2B5EF4-FFF2-40B4-BE49-F238E27FC236}">
                        <a16:creationId xmlns:a16="http://schemas.microsoft.com/office/drawing/2014/main" id="{373A3326-7198-4A13-AF94-BFF8A823C3B6}"/>
                      </a:ext>
                    </a:extLst>
                  </p:cNvPr>
                  <p:cNvGrpSpPr/>
                  <p:nvPr/>
                </p:nvGrpSpPr>
                <p:grpSpPr>
                  <a:xfrm>
                    <a:off x="3401131" y="2628369"/>
                    <a:ext cx="768384" cy="518150"/>
                    <a:chOff x="3388951" y="1959817"/>
                    <a:chExt cx="768384" cy="518150"/>
                  </a:xfrm>
                </p:grpSpPr>
                <p:sp>
                  <p:nvSpPr>
                    <p:cNvPr id="307" name="Left Brace 100">
                      <a:extLst>
                        <a:ext uri="{FF2B5EF4-FFF2-40B4-BE49-F238E27FC236}">
                          <a16:creationId xmlns:a16="http://schemas.microsoft.com/office/drawing/2014/main" id="{0EA3FE55-5FB6-4F4C-A50F-C5EA6AF6C4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894" y="1969595"/>
                      <a:ext cx="95542" cy="508372"/>
                    </a:xfrm>
                    <a:prstGeom prst="leftBrac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8" name="PA-文本框 67">
                          <a:extLst>
                            <a:ext uri="{FF2B5EF4-FFF2-40B4-BE49-F238E27FC236}">
                              <a16:creationId xmlns:a16="http://schemas.microsoft.com/office/drawing/2014/main" id="{FBF63F37-FAA0-4B8D-A19B-32884FF8C81B}"/>
                            </a:ext>
                          </a:extLst>
                        </p:cNvPr>
                        <p:cNvSpPr txBox="1"/>
                        <p:nvPr>
                          <p:custDataLst>
                            <p:tags r:id="rId5"/>
                          </p:custDataLst>
                        </p:nvPr>
                      </p:nvSpPr>
                      <p:spPr>
                        <a:xfrm>
                          <a:off x="3388951" y="1959817"/>
                          <a:ext cx="768384" cy="4035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,5:6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8" name="PA-文本框 67">
                          <a:extLst>
                            <a:ext uri="{FF2B5EF4-FFF2-40B4-BE49-F238E27FC236}">
                              <a16:creationId xmlns:a16="http://schemas.microsoft.com/office/drawing/2014/main" id="{FBF63F37-FAA0-4B8D-A19B-32884FF8C81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>
                          <p:custDataLst>
                            <p:tags r:id="rId147"/>
                          </p:custDataLst>
                        </p:nvPr>
                      </p:nvSpPr>
                      <p:spPr>
                        <a:xfrm>
                          <a:off x="3388951" y="1959817"/>
                          <a:ext cx="768384" cy="403566"/>
                        </a:xfrm>
                        <a:prstGeom prst="rect">
                          <a:avLst/>
                        </a:prstGeom>
                        <a:blipFill>
                          <a:blip r:embed="rId14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03" name="Group 102">
                    <a:extLst>
                      <a:ext uri="{FF2B5EF4-FFF2-40B4-BE49-F238E27FC236}">
                        <a16:creationId xmlns:a16="http://schemas.microsoft.com/office/drawing/2014/main" id="{D193CBB7-75E3-4B3E-8D86-0D13F669358A}"/>
                      </a:ext>
                    </a:extLst>
                  </p:cNvPr>
                  <p:cNvGrpSpPr/>
                  <p:nvPr/>
                </p:nvGrpSpPr>
                <p:grpSpPr>
                  <a:xfrm>
                    <a:off x="3401131" y="3249565"/>
                    <a:ext cx="768384" cy="518150"/>
                    <a:chOff x="3388951" y="1959817"/>
                    <a:chExt cx="768384" cy="518150"/>
                  </a:xfrm>
                </p:grpSpPr>
                <p:sp>
                  <p:nvSpPr>
                    <p:cNvPr id="305" name="Left Brace 103">
                      <a:extLst>
                        <a:ext uri="{FF2B5EF4-FFF2-40B4-BE49-F238E27FC236}">
                          <a16:creationId xmlns:a16="http://schemas.microsoft.com/office/drawing/2014/main" id="{8D7BC059-AF7D-4792-A762-D89CB42F00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894" y="1969595"/>
                      <a:ext cx="95542" cy="508372"/>
                    </a:xfrm>
                    <a:prstGeom prst="leftBrac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6" name="PA-文本框 67">
                          <a:extLst>
                            <a:ext uri="{FF2B5EF4-FFF2-40B4-BE49-F238E27FC236}">
                              <a16:creationId xmlns:a16="http://schemas.microsoft.com/office/drawing/2014/main" id="{0310A2C4-40D5-4972-AE1B-A8E95851BFF1}"/>
                            </a:ext>
                          </a:extLst>
                        </p:cNvPr>
                        <p:cNvSpPr txBox="1"/>
                        <p:nvPr>
                          <p:custDataLst>
                            <p:tags r:id="rId4"/>
                          </p:custDataLst>
                        </p:nvPr>
                      </p:nvSpPr>
                      <p:spPr>
                        <a:xfrm>
                          <a:off x="3388951" y="1959817"/>
                          <a:ext cx="768384" cy="4035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,7:8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6" name="PA-文本框 67">
                          <a:extLst>
                            <a:ext uri="{FF2B5EF4-FFF2-40B4-BE49-F238E27FC236}">
                              <a16:creationId xmlns:a16="http://schemas.microsoft.com/office/drawing/2014/main" id="{0310A2C4-40D5-4972-AE1B-A8E95851BFF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>
                          <p:custDataLst>
                            <p:tags r:id="rId149"/>
                          </p:custDataLst>
                        </p:nvPr>
                      </p:nvSpPr>
                      <p:spPr>
                        <a:xfrm>
                          <a:off x="3388951" y="1959817"/>
                          <a:ext cx="768384" cy="403566"/>
                        </a:xfrm>
                        <a:prstGeom prst="rect">
                          <a:avLst/>
                        </a:prstGeom>
                        <a:blipFill>
                          <a:blip r:embed="rId15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4" name="Rectangle 2">
                        <a:extLst>
                          <a:ext uri="{FF2B5EF4-FFF2-40B4-BE49-F238E27FC236}">
                            <a16:creationId xmlns:a16="http://schemas.microsoft.com/office/drawing/2014/main" id="{3CA21ABA-A451-41C2-8586-260F82D455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14382" y="4729432"/>
                        <a:ext cx="3171559" cy="348218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A toy example (</a:t>
                        </a:r>
                        <a14:m>
                          <m:oMath xmlns:m="http://schemas.openxmlformats.org/officeDocument/2006/math"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=3,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=8</m:t>
                            </m:r>
                          </m:oMath>
                        </a14:m>
                        <a:r>
                          <a: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).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304" name="Rectangle 2">
                        <a:extLst>
                          <a:ext uri="{FF2B5EF4-FFF2-40B4-BE49-F238E27FC236}">
                            <a16:creationId xmlns:a16="http://schemas.microsoft.com/office/drawing/2014/main" id="{3CA21ABA-A451-41C2-8586-260F82D4550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14382" y="4729432"/>
                        <a:ext cx="3171559" cy="348218"/>
                      </a:xfrm>
                      <a:prstGeom prst="rect">
                        <a:avLst/>
                      </a:prstGeom>
                      <a:blipFill>
                        <a:blip r:embed="rId151"/>
                        <a:stretch>
                          <a:fillRect l="-2558" t="-11628" r="-1535" b="-3139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96" name="Rectangle 63">
                  <a:extLst>
                    <a:ext uri="{FF2B5EF4-FFF2-40B4-BE49-F238E27FC236}">
                      <a16:creationId xmlns:a16="http://schemas.microsoft.com/office/drawing/2014/main" id="{42C2347F-C19A-449E-94C7-E988E87795AA}"/>
                    </a:ext>
                  </a:extLst>
                </p:cNvPr>
                <p:cNvSpPr/>
                <p:nvPr/>
              </p:nvSpPr>
              <p:spPr>
                <a:xfrm>
                  <a:off x="6190322" y="2026599"/>
                  <a:ext cx="122944" cy="3891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US" sz="3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7" name="Rectangle 91">
                  <a:extLst>
                    <a:ext uri="{FF2B5EF4-FFF2-40B4-BE49-F238E27FC236}">
                      <a16:creationId xmlns:a16="http://schemas.microsoft.com/office/drawing/2014/main" id="{4A2DEFEB-B804-4BB6-9A8F-79FB92AA961C}"/>
                    </a:ext>
                  </a:extLst>
                </p:cNvPr>
                <p:cNvSpPr/>
                <p:nvPr/>
              </p:nvSpPr>
              <p:spPr>
                <a:xfrm>
                  <a:off x="5560628" y="2552911"/>
                  <a:ext cx="122944" cy="3891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US" sz="3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8" name="Rectangle 93">
                  <a:extLst>
                    <a:ext uri="{FF2B5EF4-FFF2-40B4-BE49-F238E27FC236}">
                      <a16:creationId xmlns:a16="http://schemas.microsoft.com/office/drawing/2014/main" id="{E896E4E2-CAD9-4651-A011-B3B5996DAAB1}"/>
                    </a:ext>
                  </a:extLst>
                </p:cNvPr>
                <p:cNvSpPr/>
                <p:nvPr/>
              </p:nvSpPr>
              <p:spPr>
                <a:xfrm>
                  <a:off x="6722270" y="1295306"/>
                  <a:ext cx="122944" cy="3891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US" sz="3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385" name="PA-直接连接符 65">
                <a:extLst>
                  <a:ext uri="{FF2B5EF4-FFF2-40B4-BE49-F238E27FC236}">
                    <a16:creationId xmlns:a16="http://schemas.microsoft.com/office/drawing/2014/main" id="{06AA8070-0D62-4DFA-BC68-A5AD31D89DAE}"/>
                  </a:ext>
                </a:extLst>
              </p:cNvPr>
              <p:cNvCxnSpPr/>
              <p:nvPr>
                <p:custDataLst>
                  <p:tags r:id="rId3"/>
                </p:custDataLst>
              </p:nvPr>
            </p:nvCxnSpPr>
            <p:spPr>
              <a:xfrm flipV="1">
                <a:off x="12457512" y="18371816"/>
                <a:ext cx="7661163" cy="21872"/>
              </a:xfrm>
              <a:prstGeom prst="line">
                <a:avLst/>
              </a:prstGeom>
              <a:ln>
                <a:solidFill>
                  <a:schemeClr val="tx1">
                    <a:alpha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2" name="Content Placeholder 2">
                  <a:extLst>
                    <a:ext uri="{FF2B5EF4-FFF2-40B4-BE49-F238E27FC236}">
                      <a16:creationId xmlns:a16="http://schemas.microsoft.com/office/drawing/2014/main" id="{9408F877-3D67-4CE3-B4AD-3455DEFF603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29666" y="12629045"/>
                  <a:ext cx="10978124" cy="243905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182880" indent="-182880" algn="l" defTabSz="914400" rtl="0" eaLnBrk="1" latinLnBrk="0" hangingPunct="1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Wingdings" panose="05000000000000000000" pitchFamily="2" charset="2"/>
                    <a:buChar char="p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-182880" algn="l" defTabSz="914400" rtl="0" eaLnBrk="1" latinLnBrk="0" hangingPunct="1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Wingdings" panose="05000000000000000000" pitchFamily="2" charset="2"/>
                    <a:buChar char="p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731520" indent="-182880" algn="l" defTabSz="914400" rtl="0" eaLnBrk="1" latinLnBrk="0" hangingPunct="1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Font typeface="Wingdings" panose="05000000000000000000" pitchFamily="2" charset="2"/>
                    <a:buChar char="p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05840" indent="-182880" algn="l" defTabSz="914400" rtl="0" eaLnBrk="1" latinLnBrk="0" hangingPunct="1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p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88720" indent="-137160" algn="l" defTabSz="914400" rtl="0" eaLnBrk="1" latinLnBrk="0" hangingPunct="1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p"/>
                    <a:defRPr sz="2400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371600" indent="-182880" algn="l" defTabSz="914400" rtl="0" eaLnBrk="1" latinLnBrk="0" hangingPunct="1">
                    <a:spcBef>
                      <a:spcPct val="20000"/>
                    </a:spcBef>
                    <a:buClr>
                      <a:schemeClr val="accent1"/>
                    </a:buClr>
                    <a:buFont typeface="Arial" pitchFamily="34" charset="0"/>
                    <a:buChar char="•"/>
                    <a:defRPr sz="1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554480" indent="-182880" algn="l" defTabSz="914400" rtl="0" eaLnBrk="1" latinLnBrk="0" hangingPunct="1">
                    <a:spcBef>
                      <a:spcPct val="20000"/>
                    </a:spcBef>
                    <a:buClr>
                      <a:schemeClr val="accent1"/>
                    </a:buClr>
                    <a:buFont typeface="Arial" pitchFamily="34" charset="0"/>
                    <a:buChar char="•"/>
                    <a:defRPr sz="1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737360" indent="-182880" algn="l" defTabSz="914400" rtl="0" eaLnBrk="1" latinLnBrk="0" hangingPunct="1">
                    <a:spcBef>
                      <a:spcPct val="20000"/>
                    </a:spcBef>
                    <a:buClr>
                      <a:schemeClr val="accent1"/>
                    </a:buClr>
                    <a:buFont typeface="Arial" pitchFamily="34" charset="0"/>
                    <a:buChar char="•"/>
                    <a:defRPr sz="1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920240" indent="-182880" algn="l" defTabSz="914400" rtl="0" eaLnBrk="1" latinLnBrk="0" hangingPunct="1">
                    <a:spcBef>
                      <a:spcPct val="20000"/>
                    </a:spcBef>
                    <a:buClr>
                      <a:schemeClr val="accent1"/>
                    </a:buClr>
                    <a:buFont typeface="Arial" pitchFamily="34" charset="0"/>
                    <a:buChar char="•"/>
                    <a:defRPr sz="1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Not all networks come with a labeled taxonomy. To learn the taxonomy </a:t>
                  </a:r>
                  <a:r>
                    <a:rPr lang="en-US" sz="4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unsupervisedly</a:t>
                  </a:r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imagine there’s </a:t>
                  </a:r>
                  <a:r>
                    <a:rPr lang="en-US" sz="40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 tree of height</a:t>
                  </a:r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</m:oMath>
                  </a14:m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where each non-leaf node has an infinite number of child nodes.</a:t>
                  </a:r>
                </a:p>
                <a:p>
                  <a:pPr marL="0" indent="0">
                    <a:buNone/>
                  </a:pPr>
                  <a:endParaRPr lang="en-US" sz="4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72" name="Content Placeholder 2">
                  <a:extLst>
                    <a:ext uri="{FF2B5EF4-FFF2-40B4-BE49-F238E27FC236}">
                      <a16:creationId xmlns:a16="http://schemas.microsoft.com/office/drawing/2014/main" id="{9408F877-3D67-4CE3-B4AD-3455DEFF60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666" y="12629045"/>
                  <a:ext cx="10978124" cy="2439057"/>
                </a:xfrm>
                <a:prstGeom prst="rect">
                  <a:avLst/>
                </a:prstGeom>
                <a:blipFill>
                  <a:blip r:embed="rId152"/>
                  <a:stretch>
                    <a:fillRect l="-1943" t="-4500" r="-2388" b="-14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6" name="组合 255">
              <a:extLst>
                <a:ext uri="{FF2B5EF4-FFF2-40B4-BE49-F238E27FC236}">
                  <a16:creationId xmlns:a16="http://schemas.microsoft.com/office/drawing/2014/main" id="{F578B084-C67B-4540-9814-28A344562253}"/>
                </a:ext>
              </a:extLst>
            </p:cNvPr>
            <p:cNvGrpSpPr/>
            <p:nvPr/>
          </p:nvGrpSpPr>
          <p:grpSpPr>
            <a:xfrm>
              <a:off x="1886729" y="15765043"/>
              <a:ext cx="8489510" cy="3632701"/>
              <a:chOff x="2250407" y="17344466"/>
              <a:chExt cx="8489510" cy="3632701"/>
            </a:xfrm>
          </p:grpSpPr>
          <p:grpSp>
            <p:nvGrpSpPr>
              <p:cNvPr id="274" name="组合 273">
                <a:extLst>
                  <a:ext uri="{FF2B5EF4-FFF2-40B4-BE49-F238E27FC236}">
                    <a16:creationId xmlns:a16="http://schemas.microsoft.com/office/drawing/2014/main" id="{D2BFFC54-C95B-451F-BB4A-473A2FFCCD7A}"/>
                  </a:ext>
                </a:extLst>
              </p:cNvPr>
              <p:cNvGrpSpPr/>
              <p:nvPr/>
            </p:nvGrpSpPr>
            <p:grpSpPr>
              <a:xfrm>
                <a:off x="2250407" y="17344466"/>
                <a:ext cx="8489510" cy="3632701"/>
                <a:chOff x="2697312" y="2350925"/>
                <a:chExt cx="6797377" cy="2584011"/>
              </a:xfrm>
            </p:grpSpPr>
            <p:grpSp>
              <p:nvGrpSpPr>
                <p:cNvPr id="275" name="Group 43">
                  <a:extLst>
                    <a:ext uri="{FF2B5EF4-FFF2-40B4-BE49-F238E27FC236}">
                      <a16:creationId xmlns:a16="http://schemas.microsoft.com/office/drawing/2014/main" id="{C505E9AD-213D-43EB-878D-5D0891C5AF93}"/>
                    </a:ext>
                  </a:extLst>
                </p:cNvPr>
                <p:cNvGrpSpPr/>
                <p:nvPr/>
              </p:nvGrpSpPr>
              <p:grpSpPr>
                <a:xfrm>
                  <a:off x="2697312" y="2350925"/>
                  <a:ext cx="6797377" cy="2101212"/>
                  <a:chOff x="859796" y="2772171"/>
                  <a:chExt cx="6797377" cy="2101212"/>
                </a:xfrm>
              </p:grpSpPr>
              <p:grpSp>
                <p:nvGrpSpPr>
                  <p:cNvPr id="285" name="Group 4">
                    <a:extLst>
                      <a:ext uri="{FF2B5EF4-FFF2-40B4-BE49-F238E27FC236}">
                        <a16:creationId xmlns:a16="http://schemas.microsoft.com/office/drawing/2014/main" id="{69470380-A7DA-4C9D-8E39-96802CBF776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859796" y="2772171"/>
                    <a:ext cx="5911010" cy="1985393"/>
                    <a:chOff x="6456906" y="1896588"/>
                    <a:chExt cx="6713249" cy="2254850"/>
                  </a:xfrm>
                </p:grpSpPr>
                <p:sp>
                  <p:nvSpPr>
                    <p:cNvPr id="291" name="Rectangle 5">
                      <a:extLst>
                        <a:ext uri="{FF2B5EF4-FFF2-40B4-BE49-F238E27FC236}">
                          <a16:creationId xmlns:a16="http://schemas.microsoft.com/office/drawing/2014/main" id="{3F28BD7C-60AA-4019-8861-4B0D0EBDBA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03314" y="1896588"/>
                      <a:ext cx="830802" cy="36576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 cap="rnd">
                      <a:solidFill>
                        <a:schemeClr val="tx1"/>
                      </a:solidFill>
                      <a:round/>
                    </a:ln>
                    <a:effectLst>
                      <a:outerShdw blurRad="1397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2" name="Rectangle 6">
                      <a:extLst>
                        <a:ext uri="{FF2B5EF4-FFF2-40B4-BE49-F238E27FC236}">
                          <a16:creationId xmlns:a16="http://schemas.microsoft.com/office/drawing/2014/main" id="{E6051371-FB13-450D-8055-62EF83ECC5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686" y="2796527"/>
                      <a:ext cx="830802" cy="36576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 cap="rnd">
                      <a:solidFill>
                        <a:schemeClr val="tx1"/>
                      </a:solidFill>
                      <a:round/>
                    </a:ln>
                    <a:effectLst>
                      <a:outerShdw blurRad="1397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3" name="Rectangle 7">
                      <a:extLst>
                        <a:ext uri="{FF2B5EF4-FFF2-40B4-BE49-F238E27FC236}">
                          <a16:creationId xmlns:a16="http://schemas.microsoft.com/office/drawing/2014/main" id="{0B5EFCC0-1375-4B93-B6CA-B4E7E94547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8108" y="2796527"/>
                      <a:ext cx="830802" cy="36576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 cap="rnd">
                      <a:solidFill>
                        <a:schemeClr val="tx1"/>
                      </a:solidFill>
                      <a:round/>
                    </a:ln>
                    <a:effectLst>
                      <a:outerShdw blurRad="1397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9" name="Rectangle 8">
                      <a:extLst>
                        <a:ext uri="{FF2B5EF4-FFF2-40B4-BE49-F238E27FC236}">
                          <a16:creationId xmlns:a16="http://schemas.microsoft.com/office/drawing/2014/main" id="{35387CEF-91F2-41F2-A1C6-477DCBD065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56906" y="3785678"/>
                      <a:ext cx="830802" cy="36576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 cap="rnd">
                      <a:solidFill>
                        <a:schemeClr val="tx1"/>
                      </a:solidFill>
                      <a:round/>
                    </a:ln>
                    <a:effectLst>
                      <a:outerShdw blurRad="1397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52" name="Rectangle 9">
                      <a:extLst>
                        <a:ext uri="{FF2B5EF4-FFF2-40B4-BE49-F238E27FC236}">
                          <a16:creationId xmlns:a16="http://schemas.microsoft.com/office/drawing/2014/main" id="{85FE158E-9605-4087-AD4F-245BFF4010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00822" y="3785678"/>
                      <a:ext cx="830802" cy="36576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 cap="rnd">
                      <a:solidFill>
                        <a:schemeClr val="tx1"/>
                      </a:solidFill>
                      <a:round/>
                    </a:ln>
                    <a:effectLst>
                      <a:outerShdw blurRad="1397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55" name="Rectangle 10">
                      <a:extLst>
                        <a:ext uri="{FF2B5EF4-FFF2-40B4-BE49-F238E27FC236}">
                          <a16:creationId xmlns:a16="http://schemas.microsoft.com/office/drawing/2014/main" id="{F4003DAF-5F5C-4182-8D05-A8DA0893D4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21461" y="3785678"/>
                      <a:ext cx="830802" cy="36576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 cap="rnd">
                      <a:solidFill>
                        <a:schemeClr val="tx1"/>
                      </a:solidFill>
                      <a:round/>
                    </a:ln>
                    <a:effectLst>
                      <a:outerShdw blurRad="1397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56" name="Rectangle 11">
                      <a:extLst>
                        <a:ext uri="{FF2B5EF4-FFF2-40B4-BE49-F238E27FC236}">
                          <a16:creationId xmlns:a16="http://schemas.microsoft.com/office/drawing/2014/main" id="{A775BE45-16CE-41CE-8134-2A0302D163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85872" y="3785678"/>
                      <a:ext cx="830802" cy="36576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 cap="rnd">
                      <a:solidFill>
                        <a:schemeClr val="tx1"/>
                      </a:solidFill>
                      <a:round/>
                    </a:ln>
                    <a:effectLst>
                      <a:outerShdw blurRad="1397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68" name="Rectangle 12">
                      <a:extLst>
                        <a:ext uri="{FF2B5EF4-FFF2-40B4-BE49-F238E27FC236}">
                          <a16:creationId xmlns:a16="http://schemas.microsoft.com/office/drawing/2014/main" id="{488F9F34-3244-4BE8-94B4-95D3655502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77990" y="3785678"/>
                      <a:ext cx="830802" cy="36576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 cap="rnd">
                      <a:solidFill>
                        <a:schemeClr val="tx1"/>
                      </a:solidFill>
                      <a:round/>
                    </a:ln>
                    <a:effectLst>
                      <a:outerShdw blurRad="1397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69" name="Straight Connector 13">
                      <a:extLst>
                        <a:ext uri="{FF2B5EF4-FFF2-40B4-BE49-F238E27FC236}">
                          <a16:creationId xmlns:a16="http://schemas.microsoft.com/office/drawing/2014/main" id="{DE768186-555B-4B65-9BAA-250AB0FE196E}"/>
                        </a:ext>
                      </a:extLst>
                    </p:cNvPr>
                    <p:cNvCxnSpPr>
                      <a:stCxn id="291" idx="2"/>
                      <a:endCxn id="292" idx="0"/>
                    </p:cNvCxnSpPr>
                    <p:nvPr/>
                  </p:nvCxnSpPr>
                  <p:spPr>
                    <a:xfrm flipH="1">
                      <a:off x="7812086" y="2262348"/>
                      <a:ext cx="2806629" cy="53417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0" name="Straight Connector 14">
                      <a:extLst>
                        <a:ext uri="{FF2B5EF4-FFF2-40B4-BE49-F238E27FC236}">
                          <a16:creationId xmlns:a16="http://schemas.microsoft.com/office/drawing/2014/main" id="{6F72F827-3F54-405C-8356-05F9D6EDC13B}"/>
                        </a:ext>
                      </a:extLst>
                    </p:cNvPr>
                    <p:cNvCxnSpPr>
                      <a:stCxn id="292" idx="2"/>
                      <a:endCxn id="349" idx="0"/>
                    </p:cNvCxnSpPr>
                    <p:nvPr/>
                  </p:nvCxnSpPr>
                  <p:spPr>
                    <a:xfrm flipH="1">
                      <a:off x="6872307" y="3162286"/>
                      <a:ext cx="939780" cy="62339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1" name="Straight Connector 15">
                      <a:extLst>
                        <a:ext uri="{FF2B5EF4-FFF2-40B4-BE49-F238E27FC236}">
                          <a16:creationId xmlns:a16="http://schemas.microsoft.com/office/drawing/2014/main" id="{181A5028-CF40-432E-AD97-04AD5F33CEEC}"/>
                        </a:ext>
                      </a:extLst>
                    </p:cNvPr>
                    <p:cNvCxnSpPr>
                      <a:stCxn id="292" idx="2"/>
                      <a:endCxn id="352" idx="0"/>
                    </p:cNvCxnSpPr>
                    <p:nvPr/>
                  </p:nvCxnSpPr>
                  <p:spPr>
                    <a:xfrm>
                      <a:off x="7812087" y="3162286"/>
                      <a:ext cx="4136" cy="62339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4" name="Straight Connector 16">
                      <a:extLst>
                        <a:ext uri="{FF2B5EF4-FFF2-40B4-BE49-F238E27FC236}">
                          <a16:creationId xmlns:a16="http://schemas.microsoft.com/office/drawing/2014/main" id="{23CE12C7-1363-4379-936C-D9378729F0C4}"/>
                        </a:ext>
                      </a:extLst>
                    </p:cNvPr>
                    <p:cNvCxnSpPr>
                      <a:stCxn id="292" idx="2"/>
                      <a:endCxn id="355" idx="0"/>
                    </p:cNvCxnSpPr>
                    <p:nvPr/>
                  </p:nvCxnSpPr>
                  <p:spPr>
                    <a:xfrm>
                      <a:off x="7812087" y="3162286"/>
                      <a:ext cx="924776" cy="62339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5" name="Straight Connector 17">
                      <a:extLst>
                        <a:ext uri="{FF2B5EF4-FFF2-40B4-BE49-F238E27FC236}">
                          <a16:creationId xmlns:a16="http://schemas.microsoft.com/office/drawing/2014/main" id="{BE09EEBC-EBE2-4997-ACD9-96A739B5EB7B}"/>
                        </a:ext>
                      </a:extLst>
                    </p:cNvPr>
                    <p:cNvCxnSpPr>
                      <a:stCxn id="293" idx="2"/>
                      <a:endCxn id="368" idx="0"/>
                    </p:cNvCxnSpPr>
                    <p:nvPr/>
                  </p:nvCxnSpPr>
                  <p:spPr>
                    <a:xfrm flipH="1">
                      <a:off x="10693392" y="3162286"/>
                      <a:ext cx="260118" cy="62339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6" name="Straight Connector 18">
                      <a:extLst>
                        <a:ext uri="{FF2B5EF4-FFF2-40B4-BE49-F238E27FC236}">
                          <a16:creationId xmlns:a16="http://schemas.microsoft.com/office/drawing/2014/main" id="{76A773D7-E707-4C67-850A-DBA6099287F3}"/>
                        </a:ext>
                      </a:extLst>
                    </p:cNvPr>
                    <p:cNvCxnSpPr>
                      <a:stCxn id="293" idx="2"/>
                      <a:endCxn id="356" idx="0"/>
                    </p:cNvCxnSpPr>
                    <p:nvPr/>
                  </p:nvCxnSpPr>
                  <p:spPr>
                    <a:xfrm>
                      <a:off x="10953510" y="3162286"/>
                      <a:ext cx="647763" cy="62339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8" name="Straight Connector 19">
                      <a:extLst>
                        <a:ext uri="{FF2B5EF4-FFF2-40B4-BE49-F238E27FC236}">
                          <a16:creationId xmlns:a16="http://schemas.microsoft.com/office/drawing/2014/main" id="{4FBD0295-FF53-4D42-86C2-F558CDA2FFD4}"/>
                        </a:ext>
                      </a:extLst>
                    </p:cNvPr>
                    <p:cNvCxnSpPr>
                      <a:stCxn id="291" idx="2"/>
                      <a:endCxn id="293" idx="0"/>
                    </p:cNvCxnSpPr>
                    <p:nvPr/>
                  </p:nvCxnSpPr>
                  <p:spPr>
                    <a:xfrm>
                      <a:off x="10618715" y="2262348"/>
                      <a:ext cx="334794" cy="53417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1" name="Straight Connector 20">
                      <a:extLst>
                        <a:ext uri="{FF2B5EF4-FFF2-40B4-BE49-F238E27FC236}">
                          <a16:creationId xmlns:a16="http://schemas.microsoft.com/office/drawing/2014/main" id="{2590ACA1-661C-4E86-A4E3-2D99B39A7560}"/>
                        </a:ext>
                      </a:extLst>
                    </p:cNvPr>
                    <p:cNvCxnSpPr>
                      <a:stCxn id="291" idx="2"/>
                    </p:cNvCxnSpPr>
                    <p:nvPr/>
                  </p:nvCxnSpPr>
                  <p:spPr>
                    <a:xfrm>
                      <a:off x="10618715" y="2262348"/>
                      <a:ext cx="2551440" cy="564883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3" name="Straight Connector 21">
                      <a:extLst>
                        <a:ext uri="{FF2B5EF4-FFF2-40B4-BE49-F238E27FC236}">
                          <a16:creationId xmlns:a16="http://schemas.microsoft.com/office/drawing/2014/main" id="{C5DB1F3C-01E2-447D-93FD-6A08C7B237DE}"/>
                        </a:ext>
                      </a:extLst>
                    </p:cNvPr>
                    <p:cNvCxnSpPr>
                      <a:stCxn id="292" idx="2"/>
                    </p:cNvCxnSpPr>
                    <p:nvPr/>
                  </p:nvCxnSpPr>
                  <p:spPr>
                    <a:xfrm>
                      <a:off x="7812086" y="3162286"/>
                      <a:ext cx="1706191" cy="55907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4" name="Straight Connector 22">
                      <a:extLst>
                        <a:ext uri="{FF2B5EF4-FFF2-40B4-BE49-F238E27FC236}">
                          <a16:creationId xmlns:a16="http://schemas.microsoft.com/office/drawing/2014/main" id="{F69F7106-4133-48AA-972F-F24F3E7E5850}"/>
                        </a:ext>
                      </a:extLst>
                    </p:cNvPr>
                    <p:cNvCxnSpPr>
                      <a:stCxn id="293" idx="2"/>
                    </p:cNvCxnSpPr>
                    <p:nvPr/>
                  </p:nvCxnSpPr>
                  <p:spPr>
                    <a:xfrm>
                      <a:off x="10953509" y="3162286"/>
                      <a:ext cx="1497749" cy="55907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6" name="TextBox 30">
                        <a:extLst>
                          <a:ext uri="{FF2B5EF4-FFF2-40B4-BE49-F238E27FC236}">
                            <a16:creationId xmlns:a16="http://schemas.microsoft.com/office/drawing/2014/main" id="{DCDF945E-5A4A-460F-901E-B5CB3924C6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84497" y="4227052"/>
                        <a:ext cx="708847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m:oMathPara>
                        </a14:m>
                        <a:endParaRPr lang="en-US" sz="3600" b="1" dirty="0"/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84497" y="4227052"/>
                        <a:ext cx="708847" cy="646331"/>
                      </a:xfrm>
                      <a:prstGeom prst="rect">
                        <a:avLst/>
                      </a:prstGeom>
                      <a:blipFill>
                        <a:blip r:embed="rId15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7" name="TextBox 31">
                        <a:extLst>
                          <a:ext uri="{FF2B5EF4-FFF2-40B4-BE49-F238E27FC236}">
                            <a16:creationId xmlns:a16="http://schemas.microsoft.com/office/drawing/2014/main" id="{47D65D29-E8F9-4727-8C5D-135BA12CF9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13210" y="4227052"/>
                        <a:ext cx="708847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m:oMathPara>
                        </a14:m>
                        <a:endParaRPr lang="en-US" sz="3600" b="1" dirty="0"/>
                      </a:p>
                    </p:txBody>
                  </p:sp>
                </mc:Choice>
                <mc:Fallback xmlns="">
                  <p:sp>
                    <p:nvSpPr>
                      <p:cNvPr id="32" name="TextBox 3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13210" y="4227052"/>
                        <a:ext cx="708847" cy="646331"/>
                      </a:xfrm>
                      <a:prstGeom prst="rect">
                        <a:avLst/>
                      </a:prstGeom>
                      <a:blipFill>
                        <a:blip r:embed="rId15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8" name="TextBox 34">
                        <a:extLst>
                          <a:ext uri="{FF2B5EF4-FFF2-40B4-BE49-F238E27FC236}">
                            <a16:creationId xmlns:a16="http://schemas.microsoft.com/office/drawing/2014/main" id="{7712C135-AC23-4271-91BF-5F545C88EBA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70101" y="3396878"/>
                        <a:ext cx="708847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m:oMathPara>
                        </a14:m>
                        <a:endParaRPr lang="en-US" sz="3600" b="1" dirty="0"/>
                      </a:p>
                    </p:txBody>
                  </p:sp>
                </mc:Choice>
                <mc:Fallback xmlns="">
                  <p:sp>
                    <p:nvSpPr>
                      <p:cNvPr id="35" name="TextBox 3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70101" y="3396878"/>
                        <a:ext cx="708847" cy="646331"/>
                      </a:xfrm>
                      <a:prstGeom prst="rect">
                        <a:avLst/>
                      </a:prstGeom>
                      <a:blipFill>
                        <a:blip r:embed="rId15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9" name="TextBox 36">
                        <a:extLst>
                          <a:ext uri="{FF2B5EF4-FFF2-40B4-BE49-F238E27FC236}">
                            <a16:creationId xmlns:a16="http://schemas.microsoft.com/office/drawing/2014/main" id="{5EE75B8E-5C6A-4A77-B465-3AA343F2FF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48326" y="4227051"/>
                        <a:ext cx="708847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m:oMathPara>
                        </a14:m>
                        <a:endParaRPr lang="en-US" sz="3600" b="1" dirty="0"/>
                      </a:p>
                    </p:txBody>
                  </p:sp>
                </mc:Choice>
                <mc:Fallback xmlns="">
                  <p:sp>
                    <p:nvSpPr>
                      <p:cNvPr id="37" name="TextBox 3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48326" y="4227051"/>
                        <a:ext cx="708847" cy="646331"/>
                      </a:xfrm>
                      <a:prstGeom prst="rect">
                        <a:avLst/>
                      </a:prstGeom>
                      <a:blipFill>
                        <a:blip r:embed="rId15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90" name="Straight Connector 37">
                    <a:extLst>
                      <a:ext uri="{FF2B5EF4-FFF2-40B4-BE49-F238E27FC236}">
                        <a16:creationId xmlns:a16="http://schemas.microsoft.com/office/drawing/2014/main" id="{A08D3B6B-2E18-495F-BDD6-A40F46E6C20C}"/>
                      </a:ext>
                    </a:extLst>
                  </p:cNvPr>
                  <p:cNvCxnSpPr/>
                  <p:nvPr/>
                </p:nvCxnSpPr>
                <p:spPr>
                  <a:xfrm>
                    <a:off x="6948326" y="3886617"/>
                    <a:ext cx="315186" cy="54889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6" name="Group 58">
                  <a:extLst>
                    <a:ext uri="{FF2B5EF4-FFF2-40B4-BE49-F238E27FC236}">
                      <a16:creationId xmlns:a16="http://schemas.microsoft.com/office/drawing/2014/main" id="{5AA802B2-3CBA-4779-BEDD-FCDD78BDA8B9}"/>
                    </a:ext>
                  </a:extLst>
                </p:cNvPr>
                <p:cNvGrpSpPr/>
                <p:nvPr/>
              </p:nvGrpSpPr>
              <p:grpSpPr>
                <a:xfrm>
                  <a:off x="3782552" y="2455952"/>
                  <a:ext cx="2526783" cy="2478984"/>
                  <a:chOff x="2258551" y="2644331"/>
                  <a:chExt cx="2526783" cy="247898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7" name="TextBox 44">
                        <a:extLst>
                          <a:ext uri="{FF2B5EF4-FFF2-40B4-BE49-F238E27FC236}">
                            <a16:creationId xmlns:a16="http://schemas.microsoft.com/office/drawing/2014/main" id="{FD0BC26F-E86A-4724-BD19-23CFA94376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49170" y="4693283"/>
                        <a:ext cx="509854" cy="41596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8800" i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7" name="TextBox 44">
                        <a:extLst>
                          <a:ext uri="{FF2B5EF4-FFF2-40B4-BE49-F238E27FC236}">
                            <a16:creationId xmlns:a16="http://schemas.microsoft.com/office/drawing/2014/main" id="{FD0BC26F-E86A-4724-BD19-23CFA943760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49170" y="4693283"/>
                        <a:ext cx="509854" cy="415962"/>
                      </a:xfrm>
                      <a:prstGeom prst="rect">
                        <a:avLst/>
                      </a:prstGeom>
                      <a:blipFill>
                        <a:blip r:embed="rId15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8" name="TextBox 45">
                        <a:extLst>
                          <a:ext uri="{FF2B5EF4-FFF2-40B4-BE49-F238E27FC236}">
                            <a16:creationId xmlns:a16="http://schemas.microsoft.com/office/drawing/2014/main" id="{3263816A-8243-4599-84D7-3C6C48A6C8D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50486" y="4679211"/>
                        <a:ext cx="508828" cy="44410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8800" i="1" dirty="0">
                          <a:solidFill>
                            <a:srgbClr val="00B0F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8" name="TextBox 45">
                        <a:extLst>
                          <a:ext uri="{FF2B5EF4-FFF2-40B4-BE49-F238E27FC236}">
                            <a16:creationId xmlns:a16="http://schemas.microsoft.com/office/drawing/2014/main" id="{3263816A-8243-4599-84D7-3C6C48A6C8D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50486" y="4679211"/>
                        <a:ext cx="508828" cy="444104"/>
                      </a:xfrm>
                      <a:prstGeom prst="rect">
                        <a:avLst/>
                      </a:prstGeom>
                      <a:blipFill>
                        <a:blip r:embed="rId15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79" name="Straight Arrow Connector 46">
                    <a:extLst>
                      <a:ext uri="{FF2B5EF4-FFF2-40B4-BE49-F238E27FC236}">
                        <a16:creationId xmlns:a16="http://schemas.microsoft.com/office/drawing/2014/main" id="{F505B1ED-B7DB-45D4-B310-D4CF73316452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2359218" y="4524700"/>
                    <a:ext cx="195244" cy="260167"/>
                  </a:xfrm>
                  <a:prstGeom prst="straightConnector1">
                    <a:avLst/>
                  </a:prstGeom>
                  <a:ln w="50800">
                    <a:solidFill>
                      <a:srgbClr val="FF0000">
                        <a:alpha val="75000"/>
                      </a:srgbClr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Straight Arrow Connector 47">
                    <a:extLst>
                      <a:ext uri="{FF2B5EF4-FFF2-40B4-BE49-F238E27FC236}">
                        <a16:creationId xmlns:a16="http://schemas.microsoft.com/office/drawing/2014/main" id="{312D56D1-7231-4FC8-A974-4C9FF7285E0B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2258551" y="3251659"/>
                    <a:ext cx="100666" cy="1273038"/>
                  </a:xfrm>
                  <a:prstGeom prst="straightConnector1">
                    <a:avLst/>
                  </a:prstGeom>
                  <a:ln w="50800">
                    <a:solidFill>
                      <a:srgbClr val="FF0000">
                        <a:alpha val="75000"/>
                      </a:srgbClr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Straight Arrow Connector 48">
                    <a:extLst>
                      <a:ext uri="{FF2B5EF4-FFF2-40B4-BE49-F238E27FC236}">
                        <a16:creationId xmlns:a16="http://schemas.microsoft.com/office/drawing/2014/main" id="{A2971447-8AB5-4EAA-A872-64F540B38E7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58551" y="2644331"/>
                    <a:ext cx="2400466" cy="607328"/>
                  </a:xfrm>
                  <a:prstGeom prst="straightConnector1">
                    <a:avLst/>
                  </a:prstGeom>
                  <a:ln w="50800">
                    <a:solidFill>
                      <a:srgbClr val="FF0000">
                        <a:alpha val="75000"/>
                      </a:srgbClr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Arrow Connector 49">
                    <a:extLst>
                      <a:ext uri="{FF2B5EF4-FFF2-40B4-BE49-F238E27FC236}">
                        <a16:creationId xmlns:a16="http://schemas.microsoft.com/office/drawing/2014/main" id="{11CB79F4-EC5B-43D9-BF1E-6F513C5DD4F9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2947883" y="4524698"/>
                    <a:ext cx="205266" cy="230261"/>
                  </a:xfrm>
                  <a:prstGeom prst="straightConnector1">
                    <a:avLst/>
                  </a:prstGeom>
                  <a:ln w="50800">
                    <a:solidFill>
                      <a:srgbClr val="00B0F0">
                        <a:alpha val="75000"/>
                      </a:srgbClr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Arrow Connector 50">
                    <a:extLst>
                      <a:ext uri="{FF2B5EF4-FFF2-40B4-BE49-F238E27FC236}">
                        <a16:creationId xmlns:a16="http://schemas.microsoft.com/office/drawing/2014/main" id="{9B68EF80-0B12-426B-87F2-FD1925C431BB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2675455" y="3423488"/>
                    <a:ext cx="272427" cy="1101209"/>
                  </a:xfrm>
                  <a:prstGeom prst="straightConnector1">
                    <a:avLst/>
                  </a:prstGeom>
                  <a:ln w="50800">
                    <a:solidFill>
                      <a:srgbClr val="00B0F0">
                        <a:alpha val="75000"/>
                      </a:srgbClr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Straight Arrow Connector 51">
                    <a:extLst>
                      <a:ext uri="{FF2B5EF4-FFF2-40B4-BE49-F238E27FC236}">
                        <a16:creationId xmlns:a16="http://schemas.microsoft.com/office/drawing/2014/main" id="{848289F2-5855-45A6-87AC-7EB251ACCAD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675455" y="2727611"/>
                    <a:ext cx="2109879" cy="695878"/>
                  </a:xfrm>
                  <a:prstGeom prst="straightConnector1">
                    <a:avLst/>
                  </a:prstGeom>
                  <a:ln w="50800">
                    <a:solidFill>
                      <a:srgbClr val="00B0F0">
                        <a:alpha val="75000"/>
                      </a:srgbClr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6" name="Rectangle 2">
                    <a:extLst>
                      <a:ext uri="{FF2B5EF4-FFF2-40B4-BE49-F238E27FC236}">
                        <a16:creationId xmlns:a16="http://schemas.microsoft.com/office/drawing/2014/main" id="{A56B1AF8-AE3D-4513-BD76-7BAAF9197378}"/>
                      </a:ext>
                    </a:extLst>
                  </p:cNvPr>
                  <p:cNvSpPr/>
                  <p:nvPr/>
                </p:nvSpPr>
                <p:spPr>
                  <a:xfrm>
                    <a:off x="5190210" y="20372811"/>
                    <a:ext cx="5445273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 tree with infinite width (</a:t>
                    </a:r>
                    <a14:m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a14:m>
                    <a:r>
                      <a: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).</a:t>
                    </a:r>
                  </a:p>
                </p:txBody>
              </p:sp>
            </mc:Choice>
            <mc:Fallback xmlns="">
              <p:sp>
                <p:nvSpPr>
                  <p:cNvPr id="386" name="Rectangle 2">
                    <a:extLst>
                      <a:ext uri="{FF2B5EF4-FFF2-40B4-BE49-F238E27FC236}">
                        <a16:creationId xmlns:a16="http://schemas.microsoft.com/office/drawing/2014/main" id="{A56B1AF8-AE3D-4513-BD76-7BAAF919737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0210" y="20372811"/>
                    <a:ext cx="5445273" cy="523220"/>
                  </a:xfrm>
                  <a:prstGeom prst="rect">
                    <a:avLst/>
                  </a:prstGeom>
                  <a:blipFill>
                    <a:blip r:embed="rId159"/>
                    <a:stretch>
                      <a:fillRect l="-2352" t="-12791" b="-3139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7" name="Content Placeholder 2">
                  <a:extLst>
                    <a:ext uri="{FF2B5EF4-FFF2-40B4-BE49-F238E27FC236}">
                      <a16:creationId xmlns:a16="http://schemas.microsoft.com/office/drawing/2014/main" id="{00F2DE51-ECED-45E4-9182-762A9C4504F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42185" y="19553431"/>
                  <a:ext cx="19211188" cy="2222445"/>
                </a:xfrm>
                <a:prstGeom prst="rect">
                  <a:avLst/>
                </a:prstGeom>
                <a:ln w="12700">
                  <a:solidFill>
                    <a:srgbClr val="822F8B"/>
                  </a:solidFill>
                  <a:prstDash val="dash"/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182880" indent="-182880" algn="l" defTabSz="914400" rtl="0" eaLnBrk="1" latinLnBrk="0" hangingPunct="1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Wingdings" panose="05000000000000000000" pitchFamily="2" charset="2"/>
                    <a:buChar char="p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-182880" algn="l" defTabSz="914400" rtl="0" eaLnBrk="1" latinLnBrk="0" hangingPunct="1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Wingdings" panose="05000000000000000000" pitchFamily="2" charset="2"/>
                    <a:buChar char="p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731520" indent="-182880" algn="l" defTabSz="914400" rtl="0" eaLnBrk="1" latinLnBrk="0" hangingPunct="1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Font typeface="Wingdings" panose="05000000000000000000" pitchFamily="2" charset="2"/>
                    <a:buChar char="p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05840" indent="-182880" algn="l" defTabSz="914400" rtl="0" eaLnBrk="1" latinLnBrk="0" hangingPunct="1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p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88720" indent="-137160" algn="l" defTabSz="914400" rtl="0" eaLnBrk="1" latinLnBrk="0" hangingPunct="1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p"/>
                    <a:defRPr sz="2400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371600" indent="-182880" algn="l" defTabSz="914400" rtl="0" eaLnBrk="1" latinLnBrk="0" hangingPunct="1">
                    <a:spcBef>
                      <a:spcPct val="20000"/>
                    </a:spcBef>
                    <a:buClr>
                      <a:schemeClr val="accent1"/>
                    </a:buClr>
                    <a:buFont typeface="Arial" pitchFamily="34" charset="0"/>
                    <a:buChar char="•"/>
                    <a:defRPr sz="1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554480" indent="-182880" algn="l" defTabSz="914400" rtl="0" eaLnBrk="1" latinLnBrk="0" hangingPunct="1">
                    <a:spcBef>
                      <a:spcPct val="20000"/>
                    </a:spcBef>
                    <a:buClr>
                      <a:schemeClr val="accent1"/>
                    </a:buClr>
                    <a:buFont typeface="Arial" pitchFamily="34" charset="0"/>
                    <a:buChar char="•"/>
                    <a:defRPr sz="1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737360" indent="-182880" algn="l" defTabSz="914400" rtl="0" eaLnBrk="1" latinLnBrk="0" hangingPunct="1">
                    <a:spcBef>
                      <a:spcPct val="20000"/>
                    </a:spcBef>
                    <a:buClr>
                      <a:schemeClr val="accent1"/>
                    </a:buClr>
                    <a:buFont typeface="Arial" pitchFamily="34" charset="0"/>
                    <a:buChar char="•"/>
                    <a:defRPr sz="1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920240" indent="-182880" algn="l" defTabSz="914400" rtl="0" eaLnBrk="1" latinLnBrk="0" hangingPunct="1">
                    <a:spcBef>
                      <a:spcPct val="20000"/>
                    </a:spcBef>
                    <a:buClr>
                      <a:schemeClr val="accent1"/>
                    </a:buClr>
                    <a:buFont typeface="Arial" pitchFamily="34" charset="0"/>
                    <a:buChar char="•"/>
                    <a:defRPr sz="1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Each vertex 𝑖 is associated with a path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𝒄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of length </a:t>
                  </a:r>
                  <a14:m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</m:oMath>
                  </a14:m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 We define </a:t>
                  </a:r>
                  <a14:m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𝒄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𝒄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,…,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𝒄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a14:m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as a nested Chinese restaurant process</a:t>
                  </a:r>
                  <a:r>
                    <a:rPr lang="en-US" sz="4000" baseline="30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[Blei03]</a:t>
                  </a:r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</a:t>
                  </a:r>
                  <a:r>
                    <a:rPr lang="en-US" sz="3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i.e.,</a:t>
                  </a:r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4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4400" i="1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altLang="zh-CN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4400" i="1">
                              <a:latin typeface="Cambria Math" panose="02040503050406030204" pitchFamily="18" charset="0"/>
                            </a:rPr>
                            <m:t>1:</m:t>
                          </m:r>
                          <m:d>
                            <m:dPr>
                              <m:ctrlPr>
                                <a:rPr lang="en-US" altLang="zh-CN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4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altLang="zh-CN" sz="44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altLang="zh-CN" sz="4400">
                          <a:latin typeface="Cambria Math" panose="02040503050406030204" pitchFamily="18" charset="0"/>
                        </a:rPr>
                        <m:t>nCRP</m:t>
                      </m:r>
                      <m:d>
                        <m:dPr>
                          <m:ctrlPr>
                            <a:rPr lang="en-US" altLang="zh-CN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4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CN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4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4400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d>
                                <m:dPr>
                                  <m:ctrlPr>
                                    <a:rPr lang="en-US" altLang="zh-CN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4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4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altLang="zh-CN" sz="4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The subtree formed by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𝒄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,…,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𝒄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b>
                      </m:sSub>
                    </m:oMath>
                  </a14:m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is the hierarchical taxonomy we aim to learn.</a:t>
                  </a:r>
                </a:p>
                <a:p>
                  <a:pPr marL="0" indent="0">
                    <a:buNone/>
                  </a:pPr>
                  <a:endParaRPr lang="en-US" sz="4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87" name="Content Placeholder 2">
                  <a:extLst>
                    <a:ext uri="{FF2B5EF4-FFF2-40B4-BE49-F238E27FC236}">
                      <a16:creationId xmlns:a16="http://schemas.microsoft.com/office/drawing/2014/main" id="{00F2DE51-ECED-45E4-9182-762A9C4504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85" y="19553431"/>
                  <a:ext cx="19211188" cy="2222445"/>
                </a:xfrm>
                <a:prstGeom prst="rect">
                  <a:avLst/>
                </a:prstGeom>
                <a:blipFill>
                  <a:blip r:embed="rId160"/>
                  <a:stretch>
                    <a:fillRect l="-1110" t="-3005" r="-285" b="-7104"/>
                  </a:stretch>
                </a:blipFill>
                <a:ln w="12700">
                  <a:solidFill>
                    <a:srgbClr val="822F8B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8" name="Straight Connector 14">
              <a:extLst>
                <a:ext uri="{FF2B5EF4-FFF2-40B4-BE49-F238E27FC236}">
                  <a16:creationId xmlns:a16="http://schemas.microsoft.com/office/drawing/2014/main" id="{D34300D4-3E5D-4622-AAAB-3C3A3D5937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3739" y="14978775"/>
              <a:ext cx="0" cy="4418969"/>
            </a:xfrm>
            <a:prstGeom prst="line">
              <a:avLst/>
            </a:prstGeom>
            <a:ln w="63500" cmpd="sng">
              <a:solidFill>
                <a:schemeClr val="tx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9" name="Content Placeholder 2">
                  <a:extLst>
                    <a:ext uri="{FF2B5EF4-FFF2-40B4-BE49-F238E27FC236}">
                      <a16:creationId xmlns:a16="http://schemas.microsoft.com/office/drawing/2014/main" id="{19E0F3F4-43CE-49AE-B0DA-9877B1EDFFB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42185" y="21970073"/>
                  <a:ext cx="19211188" cy="2305829"/>
                </a:xfrm>
                <a:prstGeom prst="rect">
                  <a:avLst/>
                </a:prstGeom>
                <a:ln w="12700">
                  <a:solidFill>
                    <a:srgbClr val="822F8B"/>
                  </a:solidFill>
                  <a:prstDash val="dash"/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182880" indent="-182880" algn="l" defTabSz="914400" rtl="0" eaLnBrk="1" latinLnBrk="0" hangingPunct="1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Wingdings" panose="05000000000000000000" pitchFamily="2" charset="2"/>
                    <a:buChar char="p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-182880" algn="l" defTabSz="914400" rtl="0" eaLnBrk="1" latinLnBrk="0" hangingPunct="1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Wingdings" panose="05000000000000000000" pitchFamily="2" charset="2"/>
                    <a:buChar char="p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731520" indent="-182880" algn="l" defTabSz="914400" rtl="0" eaLnBrk="1" latinLnBrk="0" hangingPunct="1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Font typeface="Wingdings" panose="05000000000000000000" pitchFamily="2" charset="2"/>
                    <a:buChar char="p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05840" indent="-182880" algn="l" defTabSz="914400" rtl="0" eaLnBrk="1" latinLnBrk="0" hangingPunct="1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p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88720" indent="-137160" algn="l" defTabSz="914400" rtl="0" eaLnBrk="1" latinLnBrk="0" hangingPunct="1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p"/>
                    <a:defRPr sz="2400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371600" indent="-182880" algn="l" defTabSz="914400" rtl="0" eaLnBrk="1" latinLnBrk="0" hangingPunct="1">
                    <a:spcBef>
                      <a:spcPct val="20000"/>
                    </a:spcBef>
                    <a:buClr>
                      <a:schemeClr val="accent1"/>
                    </a:buClr>
                    <a:buFont typeface="Arial" pitchFamily="34" charset="0"/>
                    <a:buChar char="•"/>
                    <a:defRPr sz="1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554480" indent="-182880" algn="l" defTabSz="914400" rtl="0" eaLnBrk="1" latinLnBrk="0" hangingPunct="1">
                    <a:spcBef>
                      <a:spcPct val="20000"/>
                    </a:spcBef>
                    <a:buClr>
                      <a:schemeClr val="accent1"/>
                    </a:buClr>
                    <a:buFont typeface="Arial" pitchFamily="34" charset="0"/>
                    <a:buChar char="•"/>
                    <a:defRPr sz="1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737360" indent="-182880" algn="l" defTabSz="914400" rtl="0" eaLnBrk="1" latinLnBrk="0" hangingPunct="1">
                    <a:spcBef>
                      <a:spcPct val="20000"/>
                    </a:spcBef>
                    <a:buClr>
                      <a:schemeClr val="accent1"/>
                    </a:buClr>
                    <a:buFont typeface="Arial" pitchFamily="34" charset="0"/>
                    <a:buChar char="•"/>
                    <a:defRPr sz="1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920240" indent="-182880" algn="l" defTabSz="914400" rtl="0" eaLnBrk="1" latinLnBrk="0" hangingPunct="1">
                    <a:spcBef>
                      <a:spcPct val="20000"/>
                    </a:spcBef>
                    <a:buClr>
                      <a:schemeClr val="accent1"/>
                    </a:buClr>
                    <a:buFont typeface="Arial" pitchFamily="34" charset="0"/>
                    <a:buChar char="•"/>
                    <a:defRPr sz="1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74320" lvl="1" indent="0">
                    <a:buNone/>
                  </a:pPr>
                  <a:r>
                    <a:rPr lang="en-US" altLang="zh-CN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a14:m>
                  <a:r>
                    <a:rPr lang="en-US" altLang="zh-CN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be the representation of vertex </a:t>
                  </a:r>
                  <a14:m>
                    <m:oMath xmlns:m="http://schemas.openxmlformats.org/officeDocument/2006/math"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r>
                    <a:rPr lang="en-US" altLang="zh-CN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 Each node in the infinite-sized tree represents a cluster. Let the representation of cluster </a:t>
                  </a:r>
                  <a14:m>
                    <m:oMath xmlns:m="http://schemas.openxmlformats.org/officeDocument/2006/math"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altLang="zh-CN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be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4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4000">
                              <a:latin typeface="Cambria Math" panose="02040503050406030204" pitchFamily="18" charset="0"/>
                            </a:rPr>
                            <m:t>Δd</m:t>
                          </m:r>
                        </m:sup>
                      </m:sSup>
                    </m:oMath>
                  </a14:m>
                  <a:r>
                    <a:rPr lang="en-US" altLang="zh-CN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where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40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US" altLang="zh-CN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 The prior over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altLang="zh-CN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altLang="zh-CN" sz="400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0, </m:t>
                          </m:r>
                          <m:sSubSup>
                            <m:sSubSupPr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4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</m:oMath>
                  </a14:m>
                  <a:r>
                    <a:rPr lang="en-US" altLang="zh-CN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(we use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∞</m:t>
                      </m:r>
                    </m:oMath>
                  </a14:m>
                  <a:r>
                    <a:rPr lang="en-US" altLang="zh-CN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).</a:t>
                  </a:r>
                </a:p>
              </p:txBody>
            </p:sp>
          </mc:Choice>
          <mc:Fallback>
            <p:sp>
              <p:nvSpPr>
                <p:cNvPr id="389" name="Content Placeholder 2">
                  <a:extLst>
                    <a:ext uri="{FF2B5EF4-FFF2-40B4-BE49-F238E27FC236}">
                      <a16:creationId xmlns:a16="http://schemas.microsoft.com/office/drawing/2014/main" id="{19E0F3F4-43CE-49AE-B0DA-9877B1EDFF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85" y="21970073"/>
                  <a:ext cx="19211188" cy="2305829"/>
                </a:xfrm>
                <a:prstGeom prst="rect">
                  <a:avLst/>
                </a:prstGeom>
                <a:blipFill>
                  <a:blip r:embed="rId161"/>
                  <a:stretch>
                    <a:fillRect t="-3947" b="-2368"/>
                  </a:stretch>
                </a:blipFill>
                <a:ln w="12700">
                  <a:solidFill>
                    <a:srgbClr val="822F8B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0" name="Content Placeholder 2">
                  <a:extLst>
                    <a:ext uri="{FF2B5EF4-FFF2-40B4-BE49-F238E27FC236}">
                      <a16:creationId xmlns:a16="http://schemas.microsoft.com/office/drawing/2014/main" id="{1FE34597-C90D-4AB7-97F9-5538BBE438A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42185" y="24470099"/>
                  <a:ext cx="19211188" cy="2596732"/>
                </a:xfrm>
                <a:prstGeom prst="rect">
                  <a:avLst/>
                </a:prstGeom>
                <a:ln w="12700">
                  <a:solidFill>
                    <a:srgbClr val="822F8B"/>
                  </a:solidFill>
                  <a:prstDash val="dash"/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182880" indent="-182880" algn="l" defTabSz="914400" rtl="0" eaLnBrk="1" latinLnBrk="0" hangingPunct="1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Wingdings" panose="05000000000000000000" pitchFamily="2" charset="2"/>
                    <a:buChar char="p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-182880" algn="l" defTabSz="914400" rtl="0" eaLnBrk="1" latinLnBrk="0" hangingPunct="1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Wingdings" panose="05000000000000000000" pitchFamily="2" charset="2"/>
                    <a:buChar char="p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731520" indent="-182880" algn="l" defTabSz="914400" rtl="0" eaLnBrk="1" latinLnBrk="0" hangingPunct="1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Font typeface="Wingdings" panose="05000000000000000000" pitchFamily="2" charset="2"/>
                    <a:buChar char="p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05840" indent="-182880" algn="l" defTabSz="914400" rtl="0" eaLnBrk="1" latinLnBrk="0" hangingPunct="1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p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88720" indent="-137160" algn="l" defTabSz="914400" rtl="0" eaLnBrk="1" latinLnBrk="0" hangingPunct="1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p"/>
                    <a:defRPr sz="2400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371600" indent="-182880" algn="l" defTabSz="914400" rtl="0" eaLnBrk="1" latinLnBrk="0" hangingPunct="1">
                    <a:spcBef>
                      <a:spcPct val="20000"/>
                    </a:spcBef>
                    <a:buClr>
                      <a:schemeClr val="accent1"/>
                    </a:buClr>
                    <a:buFont typeface="Arial" pitchFamily="34" charset="0"/>
                    <a:buChar char="•"/>
                    <a:defRPr sz="1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554480" indent="-182880" algn="l" defTabSz="914400" rtl="0" eaLnBrk="1" latinLnBrk="0" hangingPunct="1">
                    <a:spcBef>
                      <a:spcPct val="20000"/>
                    </a:spcBef>
                    <a:buClr>
                      <a:schemeClr val="accent1"/>
                    </a:buClr>
                    <a:buFont typeface="Arial" pitchFamily="34" charset="0"/>
                    <a:buChar char="•"/>
                    <a:defRPr sz="1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737360" indent="-182880" algn="l" defTabSz="914400" rtl="0" eaLnBrk="1" latinLnBrk="0" hangingPunct="1">
                    <a:spcBef>
                      <a:spcPct val="20000"/>
                    </a:spcBef>
                    <a:buClr>
                      <a:schemeClr val="accent1"/>
                    </a:buClr>
                    <a:buFont typeface="Arial" pitchFamily="34" charset="0"/>
                    <a:buChar char="•"/>
                    <a:defRPr sz="1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920240" indent="-182880" algn="l" defTabSz="914400" rtl="0" eaLnBrk="1" latinLnBrk="0" hangingPunct="1">
                    <a:spcBef>
                      <a:spcPct val="20000"/>
                    </a:spcBef>
                    <a:buClr>
                      <a:schemeClr val="accent1"/>
                    </a:buClr>
                    <a:buFont typeface="Arial" pitchFamily="34" charset="0"/>
                    <a:buChar char="•"/>
                    <a:defRPr sz="1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altLang="zh-CN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Vertex representation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is split into 𝐿+1 parts (each of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4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Δ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</m:oMath>
                  </a14:m>
                  <a:r>
                    <a:rPr lang="en-US" altLang="zh-CN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except the last one). The first </a:t>
                  </a:r>
                  <a14:m>
                    <m:oMath xmlns:m="http://schemas.openxmlformats.org/officeDocument/2006/math"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a14:m>
                  <a:r>
                    <a:rPr lang="en-US" altLang="zh-CN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parts (i.e.,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,1:</m:t>
                          </m:r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m:rPr>
                              <m:sty m:val="p"/>
                            </m:rPr>
                            <a:rPr lang="en-US" altLang="zh-CN" sz="40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a14:m>
                  <a:r>
                    <a:rPr lang="en-US" altLang="zh-CN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 follows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,1:</m:t>
                          </m:r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m:rPr>
                              <m:sty m:val="p"/>
                            </m:rPr>
                            <a:rPr lang="en-US" altLang="zh-CN" sz="40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altLang="zh-CN" sz="400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0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4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r>
                        <a:rPr lang="en-US" altLang="zh-CN" sz="400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zh-CN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where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4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US" altLang="zh-CN" sz="40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is the result of concatenating all the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altLang="zh-CN" sz="40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visited by path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 The last part, however, just follows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,(</m:t>
                          </m:r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m:rPr>
                              <m:sty m:val="p"/>
                            </m:rPr>
                            <a:rPr lang="en-US" altLang="zh-CN" sz="40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+1):</m:t>
                          </m:r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altLang="zh-CN" sz="400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, +∞</m:t>
                          </m:r>
                          <m:r>
                            <a:rPr lang="en-US" altLang="zh-CN" sz="4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</m:oMath>
                  </a14:m>
                  <a:r>
                    <a:rPr lang="en-US" altLang="zh-CN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(for capturing features that are unique to vertex </a:t>
                  </a:r>
                  <a14:m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</m:oMath>
                  </a14:m>
                  <a:r>
                    <a:rPr lang="en-US" altLang="zh-CN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itself).</a:t>
                  </a:r>
                </a:p>
              </p:txBody>
            </p:sp>
          </mc:Choice>
          <mc:Fallback>
            <p:sp>
              <p:nvSpPr>
                <p:cNvPr id="390" name="Content Placeholder 2">
                  <a:extLst>
                    <a:ext uri="{FF2B5EF4-FFF2-40B4-BE49-F238E27FC236}">
                      <a16:creationId xmlns:a16="http://schemas.microsoft.com/office/drawing/2014/main" id="{1FE34597-C90D-4AB7-97F9-5538BBE438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85" y="24470099"/>
                  <a:ext cx="19211188" cy="2596732"/>
                </a:xfrm>
                <a:prstGeom prst="rect">
                  <a:avLst/>
                </a:prstGeom>
                <a:blipFill>
                  <a:blip r:embed="rId162"/>
                  <a:stretch>
                    <a:fillRect l="-1110" t="-3972" r="-1808" b="-10981"/>
                  </a:stretch>
                </a:blipFill>
                <a:ln w="12700">
                  <a:solidFill>
                    <a:srgbClr val="822F8B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1" name="PA-文本框 59">
              <a:extLst>
                <a:ext uri="{FF2B5EF4-FFF2-40B4-BE49-F238E27FC236}">
                  <a16:creationId xmlns:a16="http://schemas.microsoft.com/office/drawing/2014/main" id="{CCEBE264-2A57-4C3A-9D02-5CD6857C3ECC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11446724" y="13458284"/>
              <a:ext cx="30075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coarse-grained</a:t>
              </a:r>
            </a:p>
          </p:txBody>
        </p:sp>
        <p:sp>
          <p:nvSpPr>
            <p:cNvPr id="392" name="PA-文本框 59">
              <a:extLst>
                <a:ext uri="{FF2B5EF4-FFF2-40B4-BE49-F238E27FC236}">
                  <a16:creationId xmlns:a16="http://schemas.microsoft.com/office/drawing/2014/main" id="{A9CF59E3-29F9-4018-BE63-9FA8AB69DF9E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11776943" y="17010570"/>
              <a:ext cx="23471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fine-grained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4" name="Content Placeholder 2">
                  <a:extLst>
                    <a:ext uri="{FF2B5EF4-FFF2-40B4-BE49-F238E27FC236}">
                      <a16:creationId xmlns:a16="http://schemas.microsoft.com/office/drawing/2014/main" id="{FE4FDEFE-825B-41E2-A584-CCB2C42B17E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42185" y="27261027"/>
                  <a:ext cx="19211188" cy="2065508"/>
                </a:xfrm>
                <a:prstGeom prst="rect">
                  <a:avLst/>
                </a:prstGeom>
                <a:ln w="12700">
                  <a:solidFill>
                    <a:srgbClr val="822F8B"/>
                  </a:solidFill>
                  <a:prstDash val="dash"/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182880" indent="-182880" algn="l" defTabSz="914400" rtl="0" eaLnBrk="1" latinLnBrk="0" hangingPunct="1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Wingdings" panose="05000000000000000000" pitchFamily="2" charset="2"/>
                    <a:buChar char="p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-182880" algn="l" defTabSz="914400" rtl="0" eaLnBrk="1" latinLnBrk="0" hangingPunct="1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Wingdings" panose="05000000000000000000" pitchFamily="2" charset="2"/>
                    <a:buChar char="p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731520" indent="-182880" algn="l" defTabSz="914400" rtl="0" eaLnBrk="1" latinLnBrk="0" hangingPunct="1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Font typeface="Wingdings" panose="05000000000000000000" pitchFamily="2" charset="2"/>
                    <a:buChar char="p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05840" indent="-182880" algn="l" defTabSz="914400" rtl="0" eaLnBrk="1" latinLnBrk="0" hangingPunct="1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p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88720" indent="-137160" algn="l" defTabSz="914400" rtl="0" eaLnBrk="1" latinLnBrk="0" hangingPunct="1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p"/>
                    <a:defRPr sz="2400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371600" indent="-182880" algn="l" defTabSz="914400" rtl="0" eaLnBrk="1" latinLnBrk="0" hangingPunct="1">
                    <a:spcBef>
                      <a:spcPct val="20000"/>
                    </a:spcBef>
                    <a:buClr>
                      <a:schemeClr val="accent1"/>
                    </a:buClr>
                    <a:buFont typeface="Arial" pitchFamily="34" charset="0"/>
                    <a:buChar char="•"/>
                    <a:defRPr sz="1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554480" indent="-182880" algn="l" defTabSz="914400" rtl="0" eaLnBrk="1" latinLnBrk="0" hangingPunct="1">
                    <a:spcBef>
                      <a:spcPct val="20000"/>
                    </a:spcBef>
                    <a:buClr>
                      <a:schemeClr val="accent1"/>
                    </a:buClr>
                    <a:buFont typeface="Arial" pitchFamily="34" charset="0"/>
                    <a:buChar char="•"/>
                    <a:defRPr sz="1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737360" indent="-182880" algn="l" defTabSz="914400" rtl="0" eaLnBrk="1" latinLnBrk="0" hangingPunct="1">
                    <a:spcBef>
                      <a:spcPct val="20000"/>
                    </a:spcBef>
                    <a:buClr>
                      <a:schemeClr val="accent1"/>
                    </a:buClr>
                    <a:buFont typeface="Arial" pitchFamily="34" charset="0"/>
                    <a:buChar char="•"/>
                    <a:defRPr sz="1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920240" indent="-182880" algn="l" defTabSz="914400" rtl="0" eaLnBrk="1" latinLnBrk="0" hangingPunct="1">
                    <a:spcBef>
                      <a:spcPct val="20000"/>
                    </a:spcBef>
                    <a:buClr>
                      <a:schemeClr val="accent1"/>
                    </a:buClr>
                    <a:buFont typeface="Arial" pitchFamily="34" charset="0"/>
                    <a:buChar char="•"/>
                    <a:defRPr sz="1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altLang="zh-CN" sz="3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𝑢𝑣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a14:m>
                  <a:r>
                    <a:rPr lang="en-US" altLang="zh-CN" sz="3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if vertex </a:t>
                  </a:r>
                  <a14:m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𝑢</m:t>
                      </m:r>
                    </m:oMath>
                  </a14:m>
                  <a:r>
                    <a:rPr lang="en-US" altLang="zh-CN" sz="36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3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and</a:t>
                  </a:r>
                  <a:r>
                    <a:rPr lang="en-US" altLang="zh-CN" sz="36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</m:t>
                      </m:r>
                    </m:oMath>
                  </a14:m>
                  <a:r>
                    <a:rPr lang="en-US" altLang="zh-CN" sz="3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are linked. And we sample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𝑢𝑣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</m:t>
                      </m:r>
                    </m:oMath>
                  </a14:m>
                  <a:r>
                    <a:rPr lang="en-US" altLang="zh-CN" sz="3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via negative sampling. (We can additionally add more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𝑢𝑣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a14:m>
                  <a:r>
                    <a:rPr lang="en-US" altLang="zh-CN" sz="3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by leveraging 2rd-order proximity or random walks). Then,</a:t>
                  </a:r>
                </a:p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𝑢𝑣</m:t>
                            </m:r>
                          </m:sub>
                        </m:s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m:rPr>
                            <m:sty m:val="p"/>
                          </m:rPr>
                          <a:rPr lang="en-US" altLang="zh-CN" sz="3600">
                            <a:latin typeface="Cambria Math" panose="02040503050406030204" pitchFamily="18" charset="0"/>
                          </a:rPr>
                          <m:t>Bernoulli</m:t>
                        </m:r>
                        <m:d>
                          <m:d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lit/>
                                      </m:r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3600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3600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lit/>
                                          </m:r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  <m:sup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sup>
                            </m:sSup>
                          </m:e>
                        </m:d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32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marL="0" indent="0">
                    <a:buNone/>
                  </a:pPr>
                  <a:endParaRPr lang="en-US" altLang="zh-CN" sz="36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marL="0" indent="0">
                    <a:buNone/>
                  </a:pPr>
                  <a:endParaRPr lang="en-US" altLang="zh-CN" sz="36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94" name="Content Placeholder 2">
                  <a:extLst>
                    <a:ext uri="{FF2B5EF4-FFF2-40B4-BE49-F238E27FC236}">
                      <a16:creationId xmlns:a16="http://schemas.microsoft.com/office/drawing/2014/main" id="{FE4FDEFE-825B-41E2-A584-CCB2C42B17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85" y="27261027"/>
                  <a:ext cx="19211188" cy="2065508"/>
                </a:xfrm>
                <a:prstGeom prst="rect">
                  <a:avLst/>
                </a:prstGeom>
                <a:blipFill>
                  <a:blip r:embed="rId163"/>
                  <a:stretch>
                    <a:fillRect l="-951" t="-4399"/>
                  </a:stretch>
                </a:blipFill>
                <a:ln w="12700">
                  <a:solidFill>
                    <a:srgbClr val="822F8B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47AC5ED2-DAB7-4D25-AA84-0FA9A2BE806D}"/>
              </a:ext>
            </a:extLst>
          </p:cNvPr>
          <p:cNvGrpSpPr/>
          <p:nvPr/>
        </p:nvGrpSpPr>
        <p:grpSpPr>
          <a:xfrm>
            <a:off x="14279046" y="2954480"/>
            <a:ext cx="16785388" cy="9770920"/>
            <a:chOff x="14050446" y="4734981"/>
            <a:chExt cx="16785388" cy="9770920"/>
          </a:xfrm>
        </p:grpSpPr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9B299CAB-A7EB-4851-82D7-A47D73942376}"/>
                </a:ext>
              </a:extLst>
            </p:cNvPr>
            <p:cNvSpPr/>
            <p:nvPr/>
          </p:nvSpPr>
          <p:spPr>
            <a:xfrm>
              <a:off x="14050446" y="5035149"/>
              <a:ext cx="16785388" cy="9470752"/>
            </a:xfrm>
            <a:prstGeom prst="roundRect">
              <a:avLst>
                <a:gd name="adj" fmla="val 2404"/>
              </a:avLst>
            </a:prstGeom>
            <a:solidFill>
              <a:schemeClr val="bg1"/>
            </a:solidFill>
            <a:ln w="76200">
              <a:solidFill>
                <a:srgbClr val="321838"/>
              </a:solidFill>
            </a:ln>
            <a:effectLst>
              <a:outerShdw blurRad="127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r>
                <a:rPr lang="en-US" altLang="zh-CN" sz="5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en-US" altLang="zh-CN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(Motivation) </a:t>
              </a:r>
              <a:r>
                <a:rPr lang="en-US" altLang="zh-CN" sz="6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Hierarchical Taxonomy</a:t>
              </a:r>
              <a:endParaRPr lang="en-US" altLang="zh-CN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işļïḍê">
              <a:extLst>
                <a:ext uri="{FF2B5EF4-FFF2-40B4-BE49-F238E27FC236}">
                  <a16:creationId xmlns:a16="http://schemas.microsoft.com/office/drawing/2014/main" id="{4B62CF94-4D51-444D-B728-AA8BE4140514}"/>
                </a:ext>
              </a:extLst>
            </p:cNvPr>
            <p:cNvSpPr/>
            <p:nvPr/>
          </p:nvSpPr>
          <p:spPr bwMode="auto">
            <a:xfrm>
              <a:off x="14810607" y="5165852"/>
              <a:ext cx="12454275" cy="1011228"/>
            </a:xfrm>
            <a:custGeom>
              <a:avLst/>
              <a:gdLst>
                <a:gd name="T0" fmla="*/ 1215 w 1215"/>
                <a:gd name="T1" fmla="*/ 88 h 88"/>
                <a:gd name="T2" fmla="*/ 52 w 1215"/>
                <a:gd name="T3" fmla="*/ 88 h 88"/>
                <a:gd name="T4" fmla="*/ 0 w 1215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5" h="88">
                  <a:moveTo>
                    <a:pt x="1215" y="88"/>
                  </a:moveTo>
                  <a:lnTo>
                    <a:pt x="52" y="88"/>
                  </a:lnTo>
                  <a:lnTo>
                    <a:pt x="0" y="0"/>
                  </a:lnTo>
                </a:path>
              </a:pathLst>
            </a:custGeom>
            <a:noFill/>
            <a:ln w="76200" cap="flat">
              <a:solidFill>
                <a:srgbClr val="321838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F5275EF0-3640-4D1C-BCFD-D86329B4433C}"/>
                </a:ext>
              </a:extLst>
            </p:cNvPr>
            <p:cNvGrpSpPr/>
            <p:nvPr/>
          </p:nvGrpSpPr>
          <p:grpSpPr>
            <a:xfrm>
              <a:off x="14259559" y="4734981"/>
              <a:ext cx="1152000" cy="1200329"/>
              <a:chOff x="1416845" y="5553073"/>
              <a:chExt cx="1152000" cy="1200329"/>
            </a:xfrm>
          </p:grpSpPr>
          <p:sp>
            <p:nvSpPr>
              <p:cNvPr id="92" name="iŝḷîďê">
                <a:extLst>
                  <a:ext uri="{FF2B5EF4-FFF2-40B4-BE49-F238E27FC236}">
                    <a16:creationId xmlns:a16="http://schemas.microsoft.com/office/drawing/2014/main" id="{4ED9A187-5313-4D27-8A4F-E7FA7BF13B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6845" y="5577237"/>
                <a:ext cx="1152000" cy="1152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0" cap="flat">
                <a:solidFill>
                  <a:srgbClr val="321838"/>
                </a:solidFill>
                <a:miter lim="4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íṣ1iḋè">
                <a:extLst>
                  <a:ext uri="{FF2B5EF4-FFF2-40B4-BE49-F238E27FC236}">
                    <a16:creationId xmlns:a16="http://schemas.microsoft.com/office/drawing/2014/main" id="{A1CDF27F-8FE6-4A03-B62E-F6D8992287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2846" y="5703237"/>
                <a:ext cx="899998" cy="900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1838"/>
              </a:solidFill>
              <a:ln w="12700" cap="flat">
                <a:noFill/>
                <a:miter lim="4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A710E9B4-BCEC-4656-89BE-6A063DD19B0B}"/>
                  </a:ext>
                </a:extLst>
              </p:cNvPr>
              <p:cNvSpPr txBox="1"/>
              <p:nvPr/>
            </p:nvSpPr>
            <p:spPr>
              <a:xfrm>
                <a:off x="1711384" y="5553073"/>
                <a:ext cx="56292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200" b="1" dirty="0">
                    <a:solidFill>
                      <a:srgbClr val="FFA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zh-CN" altLang="en-US" sz="7200" b="1" dirty="0">
                  <a:solidFill>
                    <a:srgbClr val="FFA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5" name="Group 4">
              <a:extLst>
                <a:ext uri="{FF2B5EF4-FFF2-40B4-BE49-F238E27FC236}">
                  <a16:creationId xmlns:a16="http://schemas.microsoft.com/office/drawing/2014/main" id="{41D8F40E-258A-4D8B-9D4F-9C8E89A3780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255727" y="6729118"/>
              <a:ext cx="8143713" cy="7670789"/>
              <a:chOff x="3496423" y="1130300"/>
              <a:chExt cx="5312297" cy="5003800"/>
            </a:xfrm>
          </p:grpSpPr>
          <p:grpSp>
            <p:nvGrpSpPr>
              <p:cNvPr id="96" name="Group 5">
                <a:extLst>
                  <a:ext uri="{FF2B5EF4-FFF2-40B4-BE49-F238E27FC236}">
                    <a16:creationId xmlns:a16="http://schemas.microsoft.com/office/drawing/2014/main" id="{34CF1BAA-82CE-4EEB-88BE-AD533EE42373}"/>
                  </a:ext>
                </a:extLst>
              </p:cNvPr>
              <p:cNvGrpSpPr/>
              <p:nvPr/>
            </p:nvGrpSpPr>
            <p:grpSpPr>
              <a:xfrm>
                <a:off x="3698874" y="3716666"/>
                <a:ext cx="4794252" cy="2417434"/>
                <a:chOff x="833815" y="1855942"/>
                <a:chExt cx="4794252" cy="2417434"/>
              </a:xfrm>
            </p:grpSpPr>
            <p:sp>
              <p:nvSpPr>
                <p:cNvPr id="123" name="Flowchart: Connector 33">
                  <a:extLst>
                    <a:ext uri="{FF2B5EF4-FFF2-40B4-BE49-F238E27FC236}">
                      <a16:creationId xmlns:a16="http://schemas.microsoft.com/office/drawing/2014/main" id="{262352FE-CD32-4E40-B303-568E423EBA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6735" y="2646066"/>
                  <a:ext cx="611479" cy="611479"/>
                </a:xfrm>
                <a:prstGeom prst="flowChartConnec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4" name="Flowchart: Connector 34">
                  <a:extLst>
                    <a:ext uri="{FF2B5EF4-FFF2-40B4-BE49-F238E27FC236}">
                      <a16:creationId xmlns:a16="http://schemas.microsoft.com/office/drawing/2014/main" id="{464CED58-4887-4960-AE96-37598434FE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36469" y="3377943"/>
                  <a:ext cx="611479" cy="611479"/>
                </a:xfrm>
                <a:prstGeom prst="flowChartConnec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" name="Flowchart: Connector 35">
                  <a:extLst>
                    <a:ext uri="{FF2B5EF4-FFF2-40B4-BE49-F238E27FC236}">
                      <a16:creationId xmlns:a16="http://schemas.microsoft.com/office/drawing/2014/main" id="{DA1E4197-7D90-4917-8A84-58FEE1C83B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41841" y="1855942"/>
                  <a:ext cx="611479" cy="611479"/>
                </a:xfrm>
                <a:prstGeom prst="flowChartConnec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6" name="Flowchart: Connector 36">
                  <a:extLst>
                    <a:ext uri="{FF2B5EF4-FFF2-40B4-BE49-F238E27FC236}">
                      <a16:creationId xmlns:a16="http://schemas.microsoft.com/office/drawing/2014/main" id="{C4E5D56D-9DDB-4045-B78A-DA9DC98B93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3710" y="2590133"/>
                  <a:ext cx="611479" cy="611479"/>
                </a:xfrm>
                <a:prstGeom prst="flowChartConnector">
                  <a:avLst/>
                </a:prstGeom>
                <a:solidFill>
                  <a:srgbClr val="FF0000"/>
                </a:solidFill>
                <a:ln w="254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7" name="Flowchart: Connector 37">
                  <a:extLst>
                    <a:ext uri="{FF2B5EF4-FFF2-40B4-BE49-F238E27FC236}">
                      <a16:creationId xmlns:a16="http://schemas.microsoft.com/office/drawing/2014/main" id="{0CD8CCD8-A956-4E81-9D58-AF49CA1CA4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7683" y="3523140"/>
                  <a:ext cx="611479" cy="611479"/>
                </a:xfrm>
                <a:prstGeom prst="flowChartConnec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Flowchart: Connector 38">
                  <a:extLst>
                    <a:ext uri="{FF2B5EF4-FFF2-40B4-BE49-F238E27FC236}">
                      <a16:creationId xmlns:a16="http://schemas.microsoft.com/office/drawing/2014/main" id="{2A944502-5F02-4907-A8E7-E54864E87E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36668" y="2766464"/>
                  <a:ext cx="611479" cy="611479"/>
                </a:xfrm>
                <a:prstGeom prst="flowChartConnector">
                  <a:avLst/>
                </a:prstGeom>
                <a:solidFill>
                  <a:srgbClr val="00B0F0"/>
                </a:solidFill>
                <a:ln w="254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Flowchart: Connector 39">
                  <a:extLst>
                    <a:ext uri="{FF2B5EF4-FFF2-40B4-BE49-F238E27FC236}">
                      <a16:creationId xmlns:a16="http://schemas.microsoft.com/office/drawing/2014/main" id="{5291DECE-827D-4EA8-9466-578619C83D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05110" y="2127156"/>
                  <a:ext cx="611479" cy="611479"/>
                </a:xfrm>
                <a:prstGeom prst="flowChartConnec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" name="Flowchart: Connector 40">
                  <a:extLst>
                    <a:ext uri="{FF2B5EF4-FFF2-40B4-BE49-F238E27FC236}">
                      <a16:creationId xmlns:a16="http://schemas.microsoft.com/office/drawing/2014/main" id="{8A74B7E2-6D1C-4867-A6B5-071DCEF8E8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05110" y="3661897"/>
                  <a:ext cx="611479" cy="611479"/>
                </a:xfrm>
                <a:prstGeom prst="flowChartConnec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Flowchart: Connector 41">
                  <a:extLst>
                    <a:ext uri="{FF2B5EF4-FFF2-40B4-BE49-F238E27FC236}">
                      <a16:creationId xmlns:a16="http://schemas.microsoft.com/office/drawing/2014/main" id="{A5BD2ED4-B1CB-4110-B15B-FA5748CE17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67942" y="2890191"/>
                  <a:ext cx="611479" cy="611479"/>
                </a:xfrm>
                <a:prstGeom prst="flowChartConnec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32" name="Straight Connector 42">
                  <a:extLst>
                    <a:ext uri="{FF2B5EF4-FFF2-40B4-BE49-F238E27FC236}">
                      <a16:creationId xmlns:a16="http://schemas.microsoft.com/office/drawing/2014/main" id="{34E16E22-1353-4FB6-A2A7-BB28353C8BF0}"/>
                    </a:ext>
                  </a:extLst>
                </p:cNvPr>
                <p:cNvCxnSpPr>
                  <a:stCxn id="125" idx="5"/>
                  <a:endCxn id="126" idx="1"/>
                </p:cNvCxnSpPr>
                <p:nvPr/>
              </p:nvCxnSpPr>
              <p:spPr>
                <a:xfrm>
                  <a:off x="2063771" y="2377872"/>
                  <a:ext cx="439488" cy="30180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43">
                  <a:extLst>
                    <a:ext uri="{FF2B5EF4-FFF2-40B4-BE49-F238E27FC236}">
                      <a16:creationId xmlns:a16="http://schemas.microsoft.com/office/drawing/2014/main" id="{BFD93343-9352-46AD-9AC1-39C258197470}"/>
                    </a:ext>
                  </a:extLst>
                </p:cNvPr>
                <p:cNvCxnSpPr>
                  <a:stCxn id="123" idx="6"/>
                  <a:endCxn id="126" idx="2"/>
                </p:cNvCxnSpPr>
                <p:nvPr/>
              </p:nvCxnSpPr>
              <p:spPr>
                <a:xfrm flipV="1">
                  <a:off x="1638213" y="2895872"/>
                  <a:ext cx="775498" cy="5593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44">
                  <a:extLst>
                    <a:ext uri="{FF2B5EF4-FFF2-40B4-BE49-F238E27FC236}">
                      <a16:creationId xmlns:a16="http://schemas.microsoft.com/office/drawing/2014/main" id="{AD2B6360-FA99-44AA-AA25-9715A352264F}"/>
                    </a:ext>
                  </a:extLst>
                </p:cNvPr>
                <p:cNvCxnSpPr>
                  <a:stCxn id="124" idx="7"/>
                  <a:endCxn id="126" idx="3"/>
                </p:cNvCxnSpPr>
                <p:nvPr/>
              </p:nvCxnSpPr>
              <p:spPr>
                <a:xfrm flipV="1">
                  <a:off x="2158398" y="3112062"/>
                  <a:ext cx="344860" cy="35542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45">
                  <a:extLst>
                    <a:ext uri="{FF2B5EF4-FFF2-40B4-BE49-F238E27FC236}">
                      <a16:creationId xmlns:a16="http://schemas.microsoft.com/office/drawing/2014/main" id="{218A276C-3DFB-41C6-B793-491F3C3B4C88}"/>
                    </a:ext>
                  </a:extLst>
                </p:cNvPr>
                <p:cNvCxnSpPr>
                  <a:endCxn id="127" idx="1"/>
                </p:cNvCxnSpPr>
                <p:nvPr/>
              </p:nvCxnSpPr>
              <p:spPr>
                <a:xfrm>
                  <a:off x="2860335" y="3164685"/>
                  <a:ext cx="86895" cy="44800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46">
                  <a:extLst>
                    <a:ext uri="{FF2B5EF4-FFF2-40B4-BE49-F238E27FC236}">
                      <a16:creationId xmlns:a16="http://schemas.microsoft.com/office/drawing/2014/main" id="{7AC0A56A-E805-4C97-9108-8C08CBF827B8}"/>
                    </a:ext>
                  </a:extLst>
                </p:cNvPr>
                <p:cNvCxnSpPr>
                  <a:stCxn id="128" idx="3"/>
                  <a:endCxn id="127" idx="7"/>
                </p:cNvCxnSpPr>
                <p:nvPr/>
              </p:nvCxnSpPr>
              <p:spPr>
                <a:xfrm flipH="1">
                  <a:off x="3379613" y="3288394"/>
                  <a:ext cx="346603" cy="32429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47">
                  <a:extLst>
                    <a:ext uri="{FF2B5EF4-FFF2-40B4-BE49-F238E27FC236}">
                      <a16:creationId xmlns:a16="http://schemas.microsoft.com/office/drawing/2014/main" id="{8907F415-5396-4190-97F1-E068182B5CE3}"/>
                    </a:ext>
                  </a:extLst>
                </p:cNvPr>
                <p:cNvCxnSpPr>
                  <a:stCxn id="125" idx="3"/>
                  <a:endCxn id="123" idx="0"/>
                </p:cNvCxnSpPr>
                <p:nvPr/>
              </p:nvCxnSpPr>
              <p:spPr>
                <a:xfrm flipH="1">
                  <a:off x="1332474" y="2377872"/>
                  <a:ext cx="298916" cy="26819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48">
                  <a:extLst>
                    <a:ext uri="{FF2B5EF4-FFF2-40B4-BE49-F238E27FC236}">
                      <a16:creationId xmlns:a16="http://schemas.microsoft.com/office/drawing/2014/main" id="{481C2D78-2066-43F3-B12D-7BB5FB96FFB9}"/>
                    </a:ext>
                  </a:extLst>
                </p:cNvPr>
                <p:cNvCxnSpPr>
                  <a:stCxn id="124" idx="1"/>
                  <a:endCxn id="123" idx="4"/>
                </p:cNvCxnSpPr>
                <p:nvPr/>
              </p:nvCxnSpPr>
              <p:spPr>
                <a:xfrm flipH="1" flipV="1">
                  <a:off x="1332474" y="3257545"/>
                  <a:ext cx="393544" cy="20994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49">
                  <a:extLst>
                    <a:ext uri="{FF2B5EF4-FFF2-40B4-BE49-F238E27FC236}">
                      <a16:creationId xmlns:a16="http://schemas.microsoft.com/office/drawing/2014/main" id="{8ECEFF63-864B-4B48-A9C4-B196D30C1BF5}"/>
                    </a:ext>
                  </a:extLst>
                </p:cNvPr>
                <p:cNvCxnSpPr>
                  <a:stCxn id="129" idx="3"/>
                  <a:endCxn id="128" idx="7"/>
                </p:cNvCxnSpPr>
                <p:nvPr/>
              </p:nvCxnSpPr>
              <p:spPr>
                <a:xfrm flipH="1">
                  <a:off x="4158598" y="2649088"/>
                  <a:ext cx="336061" cy="20692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50">
                  <a:extLst>
                    <a:ext uri="{FF2B5EF4-FFF2-40B4-BE49-F238E27FC236}">
                      <a16:creationId xmlns:a16="http://schemas.microsoft.com/office/drawing/2014/main" id="{21F09713-8A18-4DC2-9A0F-98DDDF1D6663}"/>
                    </a:ext>
                  </a:extLst>
                </p:cNvPr>
                <p:cNvCxnSpPr>
                  <a:stCxn id="130" idx="1"/>
                  <a:endCxn id="128" idx="5"/>
                </p:cNvCxnSpPr>
                <p:nvPr/>
              </p:nvCxnSpPr>
              <p:spPr>
                <a:xfrm flipH="1" flipV="1">
                  <a:off x="4158598" y="3288394"/>
                  <a:ext cx="336061" cy="46305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51">
                  <a:extLst>
                    <a:ext uri="{FF2B5EF4-FFF2-40B4-BE49-F238E27FC236}">
                      <a16:creationId xmlns:a16="http://schemas.microsoft.com/office/drawing/2014/main" id="{5C8C06CF-9930-4C05-B2D9-FF6D9C9DB14E}"/>
                    </a:ext>
                  </a:extLst>
                </p:cNvPr>
                <p:cNvCxnSpPr>
                  <a:stCxn id="131" idx="1"/>
                  <a:endCxn id="129" idx="4"/>
                </p:cNvCxnSpPr>
                <p:nvPr/>
              </p:nvCxnSpPr>
              <p:spPr>
                <a:xfrm flipH="1" flipV="1">
                  <a:off x="4710849" y="2738635"/>
                  <a:ext cx="246640" cy="24110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52">
                  <a:extLst>
                    <a:ext uri="{FF2B5EF4-FFF2-40B4-BE49-F238E27FC236}">
                      <a16:creationId xmlns:a16="http://schemas.microsoft.com/office/drawing/2014/main" id="{FBC25A20-25E9-4102-BF71-EA709388E207}"/>
                    </a:ext>
                  </a:extLst>
                </p:cNvPr>
                <p:cNvCxnSpPr>
                  <a:stCxn id="131" idx="2"/>
                  <a:endCxn id="128" idx="6"/>
                </p:cNvCxnSpPr>
                <p:nvPr/>
              </p:nvCxnSpPr>
              <p:spPr>
                <a:xfrm flipH="1" flipV="1">
                  <a:off x="4248147" y="3072203"/>
                  <a:ext cx="619795" cy="1237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53">
                  <a:extLst>
                    <a:ext uri="{FF2B5EF4-FFF2-40B4-BE49-F238E27FC236}">
                      <a16:creationId xmlns:a16="http://schemas.microsoft.com/office/drawing/2014/main" id="{608A75C2-BB25-4B9B-A7D6-C49447AB0D09}"/>
                    </a:ext>
                  </a:extLst>
                </p:cNvPr>
                <p:cNvCxnSpPr>
                  <a:stCxn id="130" idx="2"/>
                  <a:endCxn id="127" idx="6"/>
                </p:cNvCxnSpPr>
                <p:nvPr/>
              </p:nvCxnSpPr>
              <p:spPr>
                <a:xfrm flipH="1" flipV="1">
                  <a:off x="3469162" y="3828880"/>
                  <a:ext cx="935948" cy="13875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54">
                  <a:extLst>
                    <a:ext uri="{FF2B5EF4-FFF2-40B4-BE49-F238E27FC236}">
                      <a16:creationId xmlns:a16="http://schemas.microsoft.com/office/drawing/2014/main" id="{5594F343-0AB5-4C0D-ADA1-83633A7875D0}"/>
                    </a:ext>
                  </a:extLst>
                </p:cNvPr>
                <p:cNvCxnSpPr>
                  <a:endCxn id="131" idx="6"/>
                </p:cNvCxnSpPr>
                <p:nvPr/>
              </p:nvCxnSpPr>
              <p:spPr>
                <a:xfrm flipH="1">
                  <a:off x="5479420" y="2923837"/>
                  <a:ext cx="148647" cy="27209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55">
                  <a:extLst>
                    <a:ext uri="{FF2B5EF4-FFF2-40B4-BE49-F238E27FC236}">
                      <a16:creationId xmlns:a16="http://schemas.microsoft.com/office/drawing/2014/main" id="{39B88325-8499-4653-8193-BBDCCA78CA16}"/>
                    </a:ext>
                  </a:extLst>
                </p:cNvPr>
                <p:cNvCxnSpPr>
                  <a:endCxn id="131" idx="6"/>
                </p:cNvCxnSpPr>
                <p:nvPr/>
              </p:nvCxnSpPr>
              <p:spPr>
                <a:xfrm flipH="1" flipV="1">
                  <a:off x="5479420" y="3195930"/>
                  <a:ext cx="114855" cy="4572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56">
                  <a:extLst>
                    <a:ext uri="{FF2B5EF4-FFF2-40B4-BE49-F238E27FC236}">
                      <a16:creationId xmlns:a16="http://schemas.microsoft.com/office/drawing/2014/main" id="{36E34047-FEE6-49E4-93C3-FD10076204F9}"/>
                    </a:ext>
                  </a:extLst>
                </p:cNvPr>
                <p:cNvCxnSpPr>
                  <a:endCxn id="130" idx="6"/>
                </p:cNvCxnSpPr>
                <p:nvPr/>
              </p:nvCxnSpPr>
              <p:spPr>
                <a:xfrm flipH="1">
                  <a:off x="5016588" y="3892107"/>
                  <a:ext cx="414019" cy="7553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57">
                  <a:extLst>
                    <a:ext uri="{FF2B5EF4-FFF2-40B4-BE49-F238E27FC236}">
                      <a16:creationId xmlns:a16="http://schemas.microsoft.com/office/drawing/2014/main" id="{8C2AB130-EDAE-4C03-BE61-3F1C9604B54B}"/>
                    </a:ext>
                  </a:extLst>
                </p:cNvPr>
                <p:cNvCxnSpPr>
                  <a:endCxn id="129" idx="6"/>
                </p:cNvCxnSpPr>
                <p:nvPr/>
              </p:nvCxnSpPr>
              <p:spPr>
                <a:xfrm flipH="1" flipV="1">
                  <a:off x="5016588" y="2432896"/>
                  <a:ext cx="364966" cy="5703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58">
                  <a:extLst>
                    <a:ext uri="{FF2B5EF4-FFF2-40B4-BE49-F238E27FC236}">
                      <a16:creationId xmlns:a16="http://schemas.microsoft.com/office/drawing/2014/main" id="{FFCE2827-0DB7-42D4-ABCF-05780E121801}"/>
                    </a:ext>
                  </a:extLst>
                </p:cNvPr>
                <p:cNvCxnSpPr>
                  <a:endCxn id="129" idx="7"/>
                </p:cNvCxnSpPr>
                <p:nvPr/>
              </p:nvCxnSpPr>
              <p:spPr>
                <a:xfrm flipH="1">
                  <a:off x="4927040" y="2009780"/>
                  <a:ext cx="227258" cy="20692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59">
                  <a:extLst>
                    <a:ext uri="{FF2B5EF4-FFF2-40B4-BE49-F238E27FC236}">
                      <a16:creationId xmlns:a16="http://schemas.microsoft.com/office/drawing/2014/main" id="{5FAF523D-E245-4F2B-8197-BC5C191B7144}"/>
                    </a:ext>
                  </a:extLst>
                </p:cNvPr>
                <p:cNvCxnSpPr>
                  <a:stCxn id="124" idx="3"/>
                </p:cNvCxnSpPr>
                <p:nvPr/>
              </p:nvCxnSpPr>
              <p:spPr>
                <a:xfrm flipH="1">
                  <a:off x="1529245" y="3899872"/>
                  <a:ext cx="196773" cy="2666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60">
                  <a:extLst>
                    <a:ext uri="{FF2B5EF4-FFF2-40B4-BE49-F238E27FC236}">
                      <a16:creationId xmlns:a16="http://schemas.microsoft.com/office/drawing/2014/main" id="{27F1BAFE-50B1-42B9-828D-6B5147B7A07A}"/>
                    </a:ext>
                  </a:extLst>
                </p:cNvPr>
                <p:cNvCxnSpPr>
                  <a:stCxn id="127" idx="3"/>
                </p:cNvCxnSpPr>
                <p:nvPr/>
              </p:nvCxnSpPr>
              <p:spPr>
                <a:xfrm flipH="1">
                  <a:off x="2843069" y="4045069"/>
                  <a:ext cx="104163" cy="21062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61">
                  <a:extLst>
                    <a:ext uri="{FF2B5EF4-FFF2-40B4-BE49-F238E27FC236}">
                      <a16:creationId xmlns:a16="http://schemas.microsoft.com/office/drawing/2014/main" id="{DE589384-0AF2-4AC5-B11D-8751C8A8AB80}"/>
                    </a:ext>
                  </a:extLst>
                </p:cNvPr>
                <p:cNvCxnSpPr>
                  <a:stCxn id="124" idx="5"/>
                </p:cNvCxnSpPr>
                <p:nvPr/>
              </p:nvCxnSpPr>
              <p:spPr>
                <a:xfrm>
                  <a:off x="2158398" y="3899872"/>
                  <a:ext cx="172429" cy="2666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62">
                  <a:extLst>
                    <a:ext uri="{FF2B5EF4-FFF2-40B4-BE49-F238E27FC236}">
                      <a16:creationId xmlns:a16="http://schemas.microsoft.com/office/drawing/2014/main" id="{4AB98F15-5DDB-437D-B44C-22C5C2BC320D}"/>
                    </a:ext>
                  </a:extLst>
                </p:cNvPr>
                <p:cNvCxnSpPr>
                  <a:stCxn id="123" idx="3"/>
                </p:cNvCxnSpPr>
                <p:nvPr/>
              </p:nvCxnSpPr>
              <p:spPr>
                <a:xfrm flipH="1">
                  <a:off x="833815" y="3167996"/>
                  <a:ext cx="282467" cy="10918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63">
                  <a:extLst>
                    <a:ext uri="{FF2B5EF4-FFF2-40B4-BE49-F238E27FC236}">
                      <a16:creationId xmlns:a16="http://schemas.microsoft.com/office/drawing/2014/main" id="{B607D7EF-813A-43C7-990F-2D2BA5214BAA}"/>
                    </a:ext>
                  </a:extLst>
                </p:cNvPr>
                <p:cNvCxnSpPr>
                  <a:stCxn id="124" idx="2"/>
                </p:cNvCxnSpPr>
                <p:nvPr/>
              </p:nvCxnSpPr>
              <p:spPr>
                <a:xfrm flipH="1" flipV="1">
                  <a:off x="1098289" y="3592513"/>
                  <a:ext cx="538180" cy="9116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64">
                  <a:extLst>
                    <a:ext uri="{FF2B5EF4-FFF2-40B4-BE49-F238E27FC236}">
                      <a16:creationId xmlns:a16="http://schemas.microsoft.com/office/drawing/2014/main" id="{F70A67AB-BD46-4D12-9A91-E1EDA4552EBA}"/>
                    </a:ext>
                  </a:extLst>
                </p:cNvPr>
                <p:cNvCxnSpPr>
                  <a:stCxn id="125" idx="2"/>
                </p:cNvCxnSpPr>
                <p:nvPr/>
              </p:nvCxnSpPr>
              <p:spPr>
                <a:xfrm flipH="1">
                  <a:off x="1116282" y="2161681"/>
                  <a:ext cx="425557" cy="7258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65">
                  <a:extLst>
                    <a:ext uri="{FF2B5EF4-FFF2-40B4-BE49-F238E27FC236}">
                      <a16:creationId xmlns:a16="http://schemas.microsoft.com/office/drawing/2014/main" id="{61B85C98-448B-48F3-BF01-79EC70292574}"/>
                    </a:ext>
                  </a:extLst>
                </p:cNvPr>
                <p:cNvCxnSpPr>
                  <a:stCxn id="123" idx="1"/>
                </p:cNvCxnSpPr>
                <p:nvPr/>
              </p:nvCxnSpPr>
              <p:spPr>
                <a:xfrm flipH="1" flipV="1">
                  <a:off x="982535" y="2511969"/>
                  <a:ext cx="133749" cy="22364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66">
                  <a:extLst>
                    <a:ext uri="{FF2B5EF4-FFF2-40B4-BE49-F238E27FC236}">
                      <a16:creationId xmlns:a16="http://schemas.microsoft.com/office/drawing/2014/main" id="{4F7EE863-5085-4B38-8664-FC57BCF8DA9C}"/>
                    </a:ext>
                  </a:extLst>
                </p:cNvPr>
                <p:cNvCxnSpPr>
                  <a:stCxn id="127" idx="5"/>
                </p:cNvCxnSpPr>
                <p:nvPr/>
              </p:nvCxnSpPr>
              <p:spPr>
                <a:xfrm>
                  <a:off x="3379613" y="4045069"/>
                  <a:ext cx="336061" cy="22830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TextBox 67">
                  <a:extLst>
                    <a:ext uri="{FF2B5EF4-FFF2-40B4-BE49-F238E27FC236}">
                      <a16:creationId xmlns:a16="http://schemas.microsoft.com/office/drawing/2014/main" id="{AFD47BDA-2E18-4A8F-8F6C-85B27A4ED297}"/>
                    </a:ext>
                  </a:extLst>
                </p:cNvPr>
                <p:cNvSpPr txBox="1"/>
                <p:nvPr/>
              </p:nvSpPr>
              <p:spPr>
                <a:xfrm>
                  <a:off x="2323671" y="2204362"/>
                  <a:ext cx="838836" cy="3413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paper </a:t>
                  </a:r>
                  <a:r>
                    <a:rPr lang="en-US" sz="2800" i="1" dirty="0" err="1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</a:t>
                  </a:r>
                  <a:endParaRPr lang="en-US" sz="2800" i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TextBox 68">
                  <a:extLst>
                    <a:ext uri="{FF2B5EF4-FFF2-40B4-BE49-F238E27FC236}">
                      <a16:creationId xmlns:a16="http://schemas.microsoft.com/office/drawing/2014/main" id="{F4C95600-5D53-4579-822E-4B4F8306B00F}"/>
                    </a:ext>
                  </a:extLst>
                </p:cNvPr>
                <p:cNvSpPr txBox="1"/>
                <p:nvPr/>
              </p:nvSpPr>
              <p:spPr>
                <a:xfrm>
                  <a:off x="3485278" y="2369860"/>
                  <a:ext cx="838836" cy="3413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00B0F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paper </a:t>
                  </a:r>
                  <a:r>
                    <a:rPr lang="en-US" sz="2800" i="1" dirty="0">
                      <a:solidFill>
                        <a:srgbClr val="00B0F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j</a:t>
                  </a:r>
                </a:p>
              </p:txBody>
            </p:sp>
          </p:grpSp>
          <p:grpSp>
            <p:nvGrpSpPr>
              <p:cNvPr id="97" name="Group 6">
                <a:extLst>
                  <a:ext uri="{FF2B5EF4-FFF2-40B4-BE49-F238E27FC236}">
                    <a16:creationId xmlns:a16="http://schemas.microsoft.com/office/drawing/2014/main" id="{3A317725-AD2B-4CD5-909E-10144F2AA6D1}"/>
                  </a:ext>
                </a:extLst>
              </p:cNvPr>
              <p:cNvGrpSpPr/>
              <p:nvPr/>
            </p:nvGrpSpPr>
            <p:grpSpPr>
              <a:xfrm>
                <a:off x="3565003" y="1130300"/>
                <a:ext cx="5061993" cy="2254850"/>
                <a:chOff x="6154111" y="1893528"/>
                <a:chExt cx="5061993" cy="2254850"/>
              </a:xfrm>
            </p:grpSpPr>
            <p:sp>
              <p:nvSpPr>
                <p:cNvPr id="105" name="Rectangle 15">
                  <a:extLst>
                    <a:ext uri="{FF2B5EF4-FFF2-40B4-BE49-F238E27FC236}">
                      <a16:creationId xmlns:a16="http://schemas.microsoft.com/office/drawing/2014/main" id="{CE6B7EC3-40CC-4F62-BE0C-353928AAB1D5}"/>
                    </a:ext>
                  </a:extLst>
                </p:cNvPr>
                <p:cNvSpPr/>
                <p:nvPr/>
              </p:nvSpPr>
              <p:spPr>
                <a:xfrm>
                  <a:off x="7662192" y="1893528"/>
                  <a:ext cx="2180641" cy="36576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 cap="rnd">
                  <a:solidFill>
                    <a:schemeClr val="tx1"/>
                  </a:solidFill>
                  <a:round/>
                </a:ln>
                <a:effectLst>
                  <a:outerShdw blurRad="1397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Computer Science</a:t>
                  </a:r>
                </a:p>
              </p:txBody>
            </p:sp>
            <p:sp>
              <p:nvSpPr>
                <p:cNvPr id="106" name="Rectangle 16">
                  <a:extLst>
                    <a:ext uri="{FF2B5EF4-FFF2-40B4-BE49-F238E27FC236}">
                      <a16:creationId xmlns:a16="http://schemas.microsoft.com/office/drawing/2014/main" id="{00B8CF00-0B62-4716-B3BD-E5D6D8525B87}"/>
                    </a:ext>
                  </a:extLst>
                </p:cNvPr>
                <p:cNvSpPr/>
                <p:nvPr/>
              </p:nvSpPr>
              <p:spPr>
                <a:xfrm>
                  <a:off x="7093891" y="2793467"/>
                  <a:ext cx="887432" cy="36576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 cap="rnd">
                  <a:solidFill>
                    <a:schemeClr val="tx1"/>
                  </a:solidFill>
                  <a:round/>
                </a:ln>
                <a:effectLst>
                  <a:outerShdw blurRad="1397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AI</a:t>
                  </a:r>
                </a:p>
              </p:txBody>
            </p:sp>
            <p:sp>
              <p:nvSpPr>
                <p:cNvPr id="107" name="Rectangle 17">
                  <a:extLst>
                    <a:ext uri="{FF2B5EF4-FFF2-40B4-BE49-F238E27FC236}">
                      <a16:creationId xmlns:a16="http://schemas.microsoft.com/office/drawing/2014/main" id="{5D370784-777C-4141-B855-2B935D50F892}"/>
                    </a:ext>
                  </a:extLst>
                </p:cNvPr>
                <p:cNvSpPr/>
                <p:nvPr/>
              </p:nvSpPr>
              <p:spPr>
                <a:xfrm>
                  <a:off x="9358128" y="2793467"/>
                  <a:ext cx="1200682" cy="365760"/>
                </a:xfrm>
                <a:prstGeom prst="rect">
                  <a:avLst/>
                </a:prstGeom>
                <a:solidFill>
                  <a:schemeClr val="bg1"/>
                </a:solidFill>
                <a:ln w="25400" cap="rnd">
                  <a:solidFill>
                    <a:schemeClr val="tx1"/>
                  </a:solidFill>
                  <a:round/>
                </a:ln>
                <a:effectLst>
                  <a:outerShdw blurRad="1397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System</a:t>
                  </a:r>
                </a:p>
              </p:txBody>
            </p:sp>
            <p:sp>
              <p:nvSpPr>
                <p:cNvPr id="108" name="Rectangle 18">
                  <a:extLst>
                    <a:ext uri="{FF2B5EF4-FFF2-40B4-BE49-F238E27FC236}">
                      <a16:creationId xmlns:a16="http://schemas.microsoft.com/office/drawing/2014/main" id="{A94B6754-71C9-4052-8231-D1D6F1EB5687}"/>
                    </a:ext>
                  </a:extLst>
                </p:cNvPr>
                <p:cNvSpPr/>
                <p:nvPr/>
              </p:nvSpPr>
              <p:spPr>
                <a:xfrm>
                  <a:off x="6154111" y="3782618"/>
                  <a:ext cx="1132575" cy="365760"/>
                </a:xfrm>
                <a:prstGeom prst="rect">
                  <a:avLst/>
                </a:prstGeom>
                <a:solidFill>
                  <a:schemeClr val="bg1"/>
                </a:solidFill>
                <a:ln w="25400" cap="rnd">
                  <a:solidFill>
                    <a:schemeClr val="tx1"/>
                  </a:solidFill>
                  <a:round/>
                </a:ln>
                <a:effectLst>
                  <a:outerShdw blurRad="1397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Robotics</a:t>
                  </a:r>
                </a:p>
              </p:txBody>
            </p:sp>
            <p:sp>
              <p:nvSpPr>
                <p:cNvPr id="109" name="Rectangle 19">
                  <a:extLst>
                    <a:ext uri="{FF2B5EF4-FFF2-40B4-BE49-F238E27FC236}">
                      <a16:creationId xmlns:a16="http://schemas.microsoft.com/office/drawing/2014/main" id="{791065AD-B307-4D18-807F-86CBBB98EFDF}"/>
                    </a:ext>
                  </a:extLst>
                </p:cNvPr>
                <p:cNvSpPr/>
                <p:nvPr/>
              </p:nvSpPr>
              <p:spPr>
                <a:xfrm>
                  <a:off x="7329925" y="3782618"/>
                  <a:ext cx="629643" cy="365760"/>
                </a:xfrm>
                <a:prstGeom prst="rect">
                  <a:avLst/>
                </a:prstGeom>
                <a:solidFill>
                  <a:srgbClr val="FF0000"/>
                </a:solidFill>
                <a:ln w="25400" cap="rnd">
                  <a:solidFill>
                    <a:schemeClr val="tx1"/>
                  </a:solidFill>
                  <a:round/>
                </a:ln>
                <a:effectLst>
                  <a:outerShdw blurRad="1397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NLP</a:t>
                  </a:r>
                </a:p>
              </p:txBody>
            </p:sp>
            <p:sp>
              <p:nvSpPr>
                <p:cNvPr id="110" name="Rectangle 20">
                  <a:extLst>
                    <a:ext uri="{FF2B5EF4-FFF2-40B4-BE49-F238E27FC236}">
                      <a16:creationId xmlns:a16="http://schemas.microsoft.com/office/drawing/2014/main" id="{262B62C0-0ED1-4B3C-88AC-5065E7B642FD}"/>
                    </a:ext>
                  </a:extLst>
                </p:cNvPr>
                <p:cNvSpPr/>
                <p:nvPr/>
              </p:nvSpPr>
              <p:spPr>
                <a:xfrm>
                  <a:off x="8018666" y="3782618"/>
                  <a:ext cx="505209" cy="365760"/>
                </a:xfrm>
                <a:prstGeom prst="rect">
                  <a:avLst/>
                </a:prstGeom>
                <a:solidFill>
                  <a:srgbClr val="00B0F0"/>
                </a:solidFill>
                <a:ln w="25400" cap="rnd">
                  <a:solidFill>
                    <a:schemeClr val="tx1"/>
                  </a:solidFill>
                  <a:round/>
                </a:ln>
                <a:effectLst>
                  <a:outerShdw blurRad="1397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CV</a:t>
                  </a:r>
                </a:p>
              </p:txBody>
            </p:sp>
            <p:sp>
              <p:nvSpPr>
                <p:cNvPr id="111" name="Rectangle 21">
                  <a:extLst>
                    <a:ext uri="{FF2B5EF4-FFF2-40B4-BE49-F238E27FC236}">
                      <a16:creationId xmlns:a16="http://schemas.microsoft.com/office/drawing/2014/main" id="{12D2657D-0B92-4FFD-99E3-B4E7C274FFA2}"/>
                    </a:ext>
                  </a:extLst>
                </p:cNvPr>
                <p:cNvSpPr/>
                <p:nvPr/>
              </p:nvSpPr>
              <p:spPr>
                <a:xfrm>
                  <a:off x="9753824" y="3782618"/>
                  <a:ext cx="1145659" cy="365760"/>
                </a:xfrm>
                <a:prstGeom prst="rect">
                  <a:avLst/>
                </a:prstGeom>
                <a:solidFill>
                  <a:schemeClr val="bg1"/>
                </a:solidFill>
                <a:ln w="25400" cap="rnd">
                  <a:solidFill>
                    <a:schemeClr val="tx1"/>
                  </a:solidFill>
                  <a:round/>
                </a:ln>
                <a:effectLst>
                  <a:outerShdw blurRad="1397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Compiler</a:t>
                  </a:r>
                </a:p>
              </p:txBody>
            </p:sp>
            <p:sp>
              <p:nvSpPr>
                <p:cNvPr id="112" name="Rectangle 22">
                  <a:extLst>
                    <a:ext uri="{FF2B5EF4-FFF2-40B4-BE49-F238E27FC236}">
                      <a16:creationId xmlns:a16="http://schemas.microsoft.com/office/drawing/2014/main" id="{4EA0C6E0-0D8C-44BB-9367-657D57B285D7}"/>
                    </a:ext>
                  </a:extLst>
                </p:cNvPr>
                <p:cNvSpPr/>
                <p:nvPr/>
              </p:nvSpPr>
              <p:spPr>
                <a:xfrm>
                  <a:off x="9098011" y="3782618"/>
                  <a:ext cx="614607" cy="365760"/>
                </a:xfrm>
                <a:prstGeom prst="rect">
                  <a:avLst/>
                </a:prstGeom>
                <a:solidFill>
                  <a:schemeClr val="bg1"/>
                </a:solidFill>
                <a:ln w="25400" cap="rnd">
                  <a:solidFill>
                    <a:schemeClr val="tx1"/>
                  </a:solidFill>
                  <a:round/>
                </a:ln>
                <a:effectLst>
                  <a:outerShdw blurRad="1397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OS</a:t>
                  </a:r>
                </a:p>
              </p:txBody>
            </p:sp>
            <p:cxnSp>
              <p:nvCxnSpPr>
                <p:cNvPr id="113" name="Straight Connector 23">
                  <a:extLst>
                    <a:ext uri="{FF2B5EF4-FFF2-40B4-BE49-F238E27FC236}">
                      <a16:creationId xmlns:a16="http://schemas.microsoft.com/office/drawing/2014/main" id="{E91514BF-0C9B-479E-A0F1-10B42BC579C6}"/>
                    </a:ext>
                  </a:extLst>
                </p:cNvPr>
                <p:cNvCxnSpPr>
                  <a:stCxn id="105" idx="2"/>
                </p:cNvCxnSpPr>
                <p:nvPr/>
              </p:nvCxnSpPr>
              <p:spPr>
                <a:xfrm flipH="1">
                  <a:off x="7659529" y="2259288"/>
                  <a:ext cx="1092984" cy="52836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24">
                  <a:extLst>
                    <a:ext uri="{FF2B5EF4-FFF2-40B4-BE49-F238E27FC236}">
                      <a16:creationId xmlns:a16="http://schemas.microsoft.com/office/drawing/2014/main" id="{1095201C-B99D-4144-BB2D-3ABD06CE063C}"/>
                    </a:ext>
                  </a:extLst>
                </p:cNvPr>
                <p:cNvCxnSpPr>
                  <a:stCxn id="106" idx="2"/>
                  <a:endCxn id="108" idx="0"/>
                </p:cNvCxnSpPr>
                <p:nvPr/>
              </p:nvCxnSpPr>
              <p:spPr>
                <a:xfrm flipH="1">
                  <a:off x="6720399" y="3159227"/>
                  <a:ext cx="817208" cy="62339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25">
                  <a:extLst>
                    <a:ext uri="{FF2B5EF4-FFF2-40B4-BE49-F238E27FC236}">
                      <a16:creationId xmlns:a16="http://schemas.microsoft.com/office/drawing/2014/main" id="{5FBDB0E3-7FAD-4393-A167-C53D29C6965F}"/>
                    </a:ext>
                  </a:extLst>
                </p:cNvPr>
                <p:cNvCxnSpPr>
                  <a:stCxn id="106" idx="2"/>
                  <a:endCxn id="109" idx="0"/>
                </p:cNvCxnSpPr>
                <p:nvPr/>
              </p:nvCxnSpPr>
              <p:spPr>
                <a:xfrm>
                  <a:off x="7537607" y="3159227"/>
                  <a:ext cx="107140" cy="62339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26">
                  <a:extLst>
                    <a:ext uri="{FF2B5EF4-FFF2-40B4-BE49-F238E27FC236}">
                      <a16:creationId xmlns:a16="http://schemas.microsoft.com/office/drawing/2014/main" id="{3FF481C1-6837-44E7-95C2-15E3FB86FCAB}"/>
                    </a:ext>
                  </a:extLst>
                </p:cNvPr>
                <p:cNvCxnSpPr>
                  <a:stCxn id="106" idx="2"/>
                  <a:endCxn id="110" idx="0"/>
                </p:cNvCxnSpPr>
                <p:nvPr/>
              </p:nvCxnSpPr>
              <p:spPr>
                <a:xfrm>
                  <a:off x="7537607" y="3159227"/>
                  <a:ext cx="733664" cy="62339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27">
                  <a:extLst>
                    <a:ext uri="{FF2B5EF4-FFF2-40B4-BE49-F238E27FC236}">
                      <a16:creationId xmlns:a16="http://schemas.microsoft.com/office/drawing/2014/main" id="{44330EAA-C4FD-4B67-8D3D-34A52368D6D1}"/>
                    </a:ext>
                  </a:extLst>
                </p:cNvPr>
                <p:cNvCxnSpPr>
                  <a:stCxn id="107" idx="2"/>
                  <a:endCxn id="112" idx="0"/>
                </p:cNvCxnSpPr>
                <p:nvPr/>
              </p:nvCxnSpPr>
              <p:spPr>
                <a:xfrm flipH="1">
                  <a:off x="9405315" y="3159227"/>
                  <a:ext cx="553154" cy="62339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28">
                  <a:extLst>
                    <a:ext uri="{FF2B5EF4-FFF2-40B4-BE49-F238E27FC236}">
                      <a16:creationId xmlns:a16="http://schemas.microsoft.com/office/drawing/2014/main" id="{6249C9F5-A1CC-4CEE-AFAA-354FDCDEFCE5}"/>
                    </a:ext>
                  </a:extLst>
                </p:cNvPr>
                <p:cNvCxnSpPr>
                  <a:stCxn id="107" idx="2"/>
                  <a:endCxn id="111" idx="0"/>
                </p:cNvCxnSpPr>
                <p:nvPr/>
              </p:nvCxnSpPr>
              <p:spPr>
                <a:xfrm>
                  <a:off x="9958469" y="3159227"/>
                  <a:ext cx="368185" cy="62339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29">
                  <a:extLst>
                    <a:ext uri="{FF2B5EF4-FFF2-40B4-BE49-F238E27FC236}">
                      <a16:creationId xmlns:a16="http://schemas.microsoft.com/office/drawing/2014/main" id="{1505D9C3-AF8E-4B61-AFD9-D654FDA9F053}"/>
                    </a:ext>
                  </a:extLst>
                </p:cNvPr>
                <p:cNvCxnSpPr>
                  <a:stCxn id="105" idx="2"/>
                  <a:endCxn id="107" idx="0"/>
                </p:cNvCxnSpPr>
                <p:nvPr/>
              </p:nvCxnSpPr>
              <p:spPr>
                <a:xfrm>
                  <a:off x="8752513" y="2259288"/>
                  <a:ext cx="1205956" cy="53417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30">
                  <a:extLst>
                    <a:ext uri="{FF2B5EF4-FFF2-40B4-BE49-F238E27FC236}">
                      <a16:creationId xmlns:a16="http://schemas.microsoft.com/office/drawing/2014/main" id="{082930AC-B950-4D3B-9837-7FF61FCA0295}"/>
                    </a:ext>
                  </a:extLst>
                </p:cNvPr>
                <p:cNvCxnSpPr>
                  <a:stCxn id="105" idx="2"/>
                </p:cNvCxnSpPr>
                <p:nvPr/>
              </p:nvCxnSpPr>
              <p:spPr>
                <a:xfrm>
                  <a:off x="8752513" y="2259288"/>
                  <a:ext cx="2262369" cy="43039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31">
                  <a:extLst>
                    <a:ext uri="{FF2B5EF4-FFF2-40B4-BE49-F238E27FC236}">
                      <a16:creationId xmlns:a16="http://schemas.microsoft.com/office/drawing/2014/main" id="{D5DDDFE2-9E3E-46E9-B4E6-E87CDED6AFF5}"/>
                    </a:ext>
                  </a:extLst>
                </p:cNvPr>
                <p:cNvCxnSpPr>
                  <a:stCxn id="106" idx="2"/>
                </p:cNvCxnSpPr>
                <p:nvPr/>
              </p:nvCxnSpPr>
              <p:spPr>
                <a:xfrm>
                  <a:off x="7537607" y="3159227"/>
                  <a:ext cx="1092332" cy="51935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32">
                  <a:extLst>
                    <a:ext uri="{FF2B5EF4-FFF2-40B4-BE49-F238E27FC236}">
                      <a16:creationId xmlns:a16="http://schemas.microsoft.com/office/drawing/2014/main" id="{239B0AA0-E9BD-41AC-9BCA-13C410205D09}"/>
                    </a:ext>
                  </a:extLst>
                </p:cNvPr>
                <p:cNvCxnSpPr>
                  <a:stCxn id="107" idx="2"/>
                </p:cNvCxnSpPr>
                <p:nvPr/>
              </p:nvCxnSpPr>
              <p:spPr>
                <a:xfrm>
                  <a:off x="9958469" y="3159227"/>
                  <a:ext cx="1257635" cy="5903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Arrow Connector 8">
                <a:extLst>
                  <a:ext uri="{FF2B5EF4-FFF2-40B4-BE49-F238E27FC236}">
                    <a16:creationId xmlns:a16="http://schemas.microsoft.com/office/drawing/2014/main" id="{5F64C297-F03E-45F2-A57A-A7068B746CDE}"/>
                  </a:ext>
                </a:extLst>
              </p:cNvPr>
              <p:cNvCxnSpPr>
                <a:stCxn id="126" idx="0"/>
                <a:endCxn id="109" idx="2"/>
              </p:cNvCxnSpPr>
              <p:nvPr/>
            </p:nvCxnSpPr>
            <p:spPr>
              <a:xfrm flipH="1" flipV="1">
                <a:off x="5055639" y="3385150"/>
                <a:ext cx="528870" cy="1065707"/>
              </a:xfrm>
              <a:prstGeom prst="straightConnector1">
                <a:avLst/>
              </a:prstGeom>
              <a:ln w="50800">
                <a:solidFill>
                  <a:srgbClr val="FF0000">
                    <a:alpha val="75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">
                <a:extLst>
                  <a:ext uri="{FF2B5EF4-FFF2-40B4-BE49-F238E27FC236}">
                    <a16:creationId xmlns:a16="http://schemas.microsoft.com/office/drawing/2014/main" id="{ADFA527C-95A2-4FF0-A6B3-3AEA4916CCD3}"/>
                  </a:ext>
                </a:extLst>
              </p:cNvPr>
              <p:cNvCxnSpPr>
                <a:stCxn id="109" idx="2"/>
                <a:endCxn id="106" idx="0"/>
              </p:cNvCxnSpPr>
              <p:nvPr/>
            </p:nvCxnSpPr>
            <p:spPr>
              <a:xfrm flipH="1" flipV="1">
                <a:off x="4948499" y="2030239"/>
                <a:ext cx="107140" cy="1354911"/>
              </a:xfrm>
              <a:prstGeom prst="straightConnector1">
                <a:avLst/>
              </a:prstGeom>
              <a:ln w="50800">
                <a:solidFill>
                  <a:srgbClr val="FF0000">
                    <a:alpha val="75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10">
                <a:extLst>
                  <a:ext uri="{FF2B5EF4-FFF2-40B4-BE49-F238E27FC236}">
                    <a16:creationId xmlns:a16="http://schemas.microsoft.com/office/drawing/2014/main" id="{DF5F0D69-D4A3-463E-A858-3C5AB6016344}"/>
                  </a:ext>
                </a:extLst>
              </p:cNvPr>
              <p:cNvCxnSpPr>
                <a:stCxn id="106" idx="0"/>
                <a:endCxn id="105" idx="2"/>
              </p:cNvCxnSpPr>
              <p:nvPr/>
            </p:nvCxnSpPr>
            <p:spPr>
              <a:xfrm flipV="1">
                <a:off x="4948499" y="1496060"/>
                <a:ext cx="1214906" cy="534179"/>
              </a:xfrm>
              <a:prstGeom prst="straightConnector1">
                <a:avLst/>
              </a:prstGeom>
              <a:ln w="50800">
                <a:solidFill>
                  <a:srgbClr val="FF0000">
                    <a:alpha val="75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1">
                <a:extLst>
                  <a:ext uri="{FF2B5EF4-FFF2-40B4-BE49-F238E27FC236}">
                    <a16:creationId xmlns:a16="http://schemas.microsoft.com/office/drawing/2014/main" id="{A9329732-07ED-4B4E-A262-814DA8F659BF}"/>
                  </a:ext>
                </a:extLst>
              </p:cNvPr>
              <p:cNvCxnSpPr>
                <a:stCxn id="128" idx="0"/>
                <a:endCxn id="110" idx="2"/>
              </p:cNvCxnSpPr>
              <p:nvPr/>
            </p:nvCxnSpPr>
            <p:spPr>
              <a:xfrm flipH="1" flipV="1">
                <a:off x="5682163" y="3385150"/>
                <a:ext cx="1125304" cy="1242038"/>
              </a:xfrm>
              <a:prstGeom prst="straightConnector1">
                <a:avLst/>
              </a:prstGeom>
              <a:ln w="50800">
                <a:solidFill>
                  <a:srgbClr val="00B0F0">
                    <a:alpha val="75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2">
                <a:extLst>
                  <a:ext uri="{FF2B5EF4-FFF2-40B4-BE49-F238E27FC236}">
                    <a16:creationId xmlns:a16="http://schemas.microsoft.com/office/drawing/2014/main" id="{A2051A45-CE22-461B-812F-B1FD460D651D}"/>
                  </a:ext>
                </a:extLst>
              </p:cNvPr>
              <p:cNvCxnSpPr>
                <a:stCxn id="110" idx="2"/>
                <a:endCxn id="106" idx="3"/>
              </p:cNvCxnSpPr>
              <p:nvPr/>
            </p:nvCxnSpPr>
            <p:spPr>
              <a:xfrm flipH="1" flipV="1">
                <a:off x="5392215" y="2213119"/>
                <a:ext cx="289948" cy="1172031"/>
              </a:xfrm>
              <a:prstGeom prst="straightConnector1">
                <a:avLst/>
              </a:prstGeom>
              <a:ln w="50800">
                <a:solidFill>
                  <a:srgbClr val="00B0F0">
                    <a:alpha val="75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3">
                <a:extLst>
                  <a:ext uri="{FF2B5EF4-FFF2-40B4-BE49-F238E27FC236}">
                    <a16:creationId xmlns:a16="http://schemas.microsoft.com/office/drawing/2014/main" id="{03138A76-E03E-49AE-B86C-F2D6C0E3B6D5}"/>
                  </a:ext>
                </a:extLst>
              </p:cNvPr>
              <p:cNvCxnSpPr>
                <a:stCxn id="106" idx="3"/>
                <a:endCxn id="105" idx="2"/>
              </p:cNvCxnSpPr>
              <p:nvPr/>
            </p:nvCxnSpPr>
            <p:spPr>
              <a:xfrm flipV="1">
                <a:off x="5392215" y="1496060"/>
                <a:ext cx="771190" cy="717059"/>
              </a:xfrm>
              <a:prstGeom prst="straightConnector1">
                <a:avLst/>
              </a:prstGeom>
              <a:ln w="50800">
                <a:solidFill>
                  <a:srgbClr val="00B0F0">
                    <a:alpha val="75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4">
                <a:extLst>
                  <a:ext uri="{FF2B5EF4-FFF2-40B4-BE49-F238E27FC236}">
                    <a16:creationId xmlns:a16="http://schemas.microsoft.com/office/drawing/2014/main" id="{43859312-00A0-4EEB-9454-1B8AA1FDE423}"/>
                  </a:ext>
                </a:extLst>
              </p:cNvPr>
              <p:cNvCxnSpPr/>
              <p:nvPr/>
            </p:nvCxnSpPr>
            <p:spPr>
              <a:xfrm flipV="1">
                <a:off x="3496423" y="3611880"/>
                <a:ext cx="5312297" cy="6448"/>
              </a:xfrm>
              <a:prstGeom prst="line">
                <a:avLst/>
              </a:prstGeom>
              <a:ln>
                <a:solidFill>
                  <a:schemeClr val="tx1">
                    <a:alpha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Content Placeholder 2">
                  <a:extLst>
                    <a:ext uri="{FF2B5EF4-FFF2-40B4-BE49-F238E27FC236}">
                      <a16:creationId xmlns:a16="http://schemas.microsoft.com/office/drawing/2014/main" id="{CDC6F7EB-8E3A-4679-8DA7-6273958E066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2506560" y="8980482"/>
                  <a:ext cx="8049640" cy="49841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182880" indent="-182880" algn="l" defTabSz="914400" rtl="0" eaLnBrk="1" latinLnBrk="0" hangingPunct="1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Wingdings" panose="05000000000000000000" pitchFamily="2" charset="2"/>
                    <a:buChar char="p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-182880" algn="l" defTabSz="914400" rtl="0" eaLnBrk="1" latinLnBrk="0" hangingPunct="1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Wingdings" panose="05000000000000000000" pitchFamily="2" charset="2"/>
                    <a:buChar char="p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731520" indent="-182880" algn="l" defTabSz="914400" rtl="0" eaLnBrk="1" latinLnBrk="0" hangingPunct="1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Font typeface="Wingdings" panose="05000000000000000000" pitchFamily="2" charset="2"/>
                    <a:buChar char="p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05840" indent="-182880" algn="l" defTabSz="914400" rtl="0" eaLnBrk="1" latinLnBrk="0" hangingPunct="1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p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188720" indent="-137160" algn="l" defTabSz="914400" rtl="0" eaLnBrk="1" latinLnBrk="0" hangingPunct="1">
                    <a:spcBef>
                      <a:spcPct val="20000"/>
                    </a:spcBef>
                    <a:buClr>
                      <a:schemeClr val="tx1"/>
                    </a:buClr>
                    <a:buSzPct val="100000"/>
                    <a:buFont typeface="Wingdings" panose="05000000000000000000" pitchFamily="2" charset="2"/>
                    <a:buChar char="p"/>
                    <a:defRPr sz="2400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371600" indent="-182880" algn="l" defTabSz="914400" rtl="0" eaLnBrk="1" latinLnBrk="0" hangingPunct="1">
                    <a:spcBef>
                      <a:spcPct val="20000"/>
                    </a:spcBef>
                    <a:buClr>
                      <a:schemeClr val="accent1"/>
                    </a:buClr>
                    <a:buFont typeface="Arial" pitchFamily="34" charset="0"/>
                    <a:buChar char="•"/>
                    <a:defRPr sz="1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554480" indent="-182880" algn="l" defTabSz="914400" rtl="0" eaLnBrk="1" latinLnBrk="0" hangingPunct="1">
                    <a:spcBef>
                      <a:spcPct val="20000"/>
                    </a:spcBef>
                    <a:buClr>
                      <a:schemeClr val="accent1"/>
                    </a:buClr>
                    <a:buFont typeface="Arial" pitchFamily="34" charset="0"/>
                    <a:buChar char="•"/>
                    <a:defRPr sz="1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737360" indent="-182880" algn="l" defTabSz="914400" rtl="0" eaLnBrk="1" latinLnBrk="0" hangingPunct="1">
                    <a:spcBef>
                      <a:spcPct val="20000"/>
                    </a:spcBef>
                    <a:buClr>
                      <a:schemeClr val="accent1"/>
                    </a:buClr>
                    <a:buFont typeface="Arial" pitchFamily="34" charset="0"/>
                    <a:buChar char="•"/>
                    <a:defRPr sz="1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920240" indent="-182880" algn="l" defTabSz="914400" rtl="0" eaLnBrk="1" latinLnBrk="0" hangingPunct="1">
                    <a:spcBef>
                      <a:spcPct val="20000"/>
                    </a:spcBef>
                    <a:buClr>
                      <a:schemeClr val="accent1"/>
                    </a:buClr>
                    <a:buFont typeface="Arial" pitchFamily="34" charset="0"/>
                    <a:buChar char="•"/>
                    <a:defRPr sz="1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4000" b="1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 Multiple Levels of Granularity</a:t>
                  </a:r>
                </a:p>
                <a:p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coarse-grained </a:t>
                  </a:r>
                  <a14:m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</m:oMath>
                  </a14:m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paper </a:t>
                  </a:r>
                  <a:r>
                    <a:rPr lang="en-US" sz="4000" b="1" i="1" dirty="0" err="1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</a:t>
                  </a:r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and </a:t>
                  </a:r>
                  <a:r>
                    <a:rPr lang="en-US" sz="4000" b="1" i="1" dirty="0">
                      <a:solidFill>
                        <a:srgbClr val="00B0F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j</a:t>
                  </a:r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are similar</a:t>
                  </a:r>
                  <a:r>
                    <a:rPr lang="en-US" sz="4000" b="1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(both about AI)</a:t>
                  </a:r>
                </a:p>
                <a:p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fine-grained </a:t>
                  </a:r>
                  <a14:m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</m:oMath>
                  </a14:m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paper </a:t>
                  </a:r>
                  <a:r>
                    <a:rPr lang="en-US" sz="4000" b="1" i="1" dirty="0" err="1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</a:t>
                  </a:r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and </a:t>
                  </a:r>
                  <a:r>
                    <a:rPr lang="en-US" sz="4000" b="1" i="1" dirty="0">
                      <a:solidFill>
                        <a:srgbClr val="00B0F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j</a:t>
                  </a:r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are different (NLP </a:t>
                  </a:r>
                  <a14:m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≠</m:t>
                      </m:r>
                    </m:oMath>
                  </a14:m>
                  <a:r>
                    <a:rPr lang="en-US" sz="4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CV)</a:t>
                  </a:r>
                </a:p>
                <a:p>
                  <a:pPr marL="0" indent="0">
                    <a:buNone/>
                  </a:pPr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</a:p>
                <a:p>
                  <a:pPr marL="0" indent="0">
                    <a:buNone/>
                  </a:pPr>
                  <a:r>
                    <a:rPr lang="en-US" sz="4000" b="1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2. Better Interpretability </a:t>
                  </a:r>
                </a:p>
              </p:txBody>
            </p:sp>
          </mc:Choice>
          <mc:Fallback>
            <p:sp>
              <p:nvSpPr>
                <p:cNvPr id="159" name="Content Placeholder 2">
                  <a:extLst>
                    <a:ext uri="{FF2B5EF4-FFF2-40B4-BE49-F238E27FC236}">
                      <a16:creationId xmlns:a16="http://schemas.microsoft.com/office/drawing/2014/main" id="{CDC6F7EB-8E3A-4679-8DA7-6273958E0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06560" y="8980482"/>
                  <a:ext cx="8049640" cy="4984126"/>
                </a:xfrm>
                <a:prstGeom prst="rect">
                  <a:avLst/>
                </a:prstGeom>
                <a:blipFill>
                  <a:blip r:embed="rId164"/>
                  <a:stretch>
                    <a:fillRect l="-2727" t="-2200" r="-17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" name="Content Placeholder 2">
              <a:extLst>
                <a:ext uri="{FF2B5EF4-FFF2-40B4-BE49-F238E27FC236}">
                  <a16:creationId xmlns:a16="http://schemas.microsoft.com/office/drawing/2014/main" id="{72DDA09E-B05B-451A-86C2-1E796BF46EC1}"/>
                </a:ext>
              </a:extLst>
            </p:cNvPr>
            <p:cNvSpPr txBox="1">
              <a:spLocks/>
            </p:cNvSpPr>
            <p:nvPr/>
          </p:nvSpPr>
          <p:spPr>
            <a:xfrm>
              <a:off x="20744735" y="6432361"/>
              <a:ext cx="10078165" cy="195107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182880" indent="-18288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p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p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SzPct val="90000"/>
                <a:buFont typeface="Wingdings" panose="05000000000000000000" pitchFamily="2" charset="2"/>
                <a:buChar char="p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p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88720" indent="-13716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anose="05000000000000000000" pitchFamily="2" charset="2"/>
                <a:buChar char="p"/>
                <a:defRPr sz="2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7160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5448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40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Hierarchical taxonomy</a:t>
              </a:r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 is a tree structure in which the entities (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e.g.</a:t>
              </a:r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 papers of a citation network) are classified hierarchically.</a:t>
              </a:r>
            </a:p>
          </p:txBody>
        </p:sp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6F9FC3BE-49FD-44F8-81D1-DE58946AA270}"/>
              </a:ext>
            </a:extLst>
          </p:cNvPr>
          <p:cNvGrpSpPr/>
          <p:nvPr/>
        </p:nvGrpSpPr>
        <p:grpSpPr>
          <a:xfrm>
            <a:off x="20056012" y="11978029"/>
            <a:ext cx="11602008" cy="4860338"/>
            <a:chOff x="20056012" y="11978029"/>
            <a:chExt cx="11602008" cy="486033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6" name="矩形: 圆角 395">
                  <a:extLst>
                    <a:ext uri="{FF2B5EF4-FFF2-40B4-BE49-F238E27FC236}">
                      <a16:creationId xmlns:a16="http://schemas.microsoft.com/office/drawing/2014/main" id="{13502822-4C58-4910-BA26-4D37D091C52C}"/>
                    </a:ext>
                  </a:extLst>
                </p:cNvPr>
                <p:cNvSpPr/>
                <p:nvPr/>
              </p:nvSpPr>
              <p:spPr>
                <a:xfrm>
                  <a:off x="20056012" y="12278198"/>
                  <a:ext cx="11602008" cy="4560169"/>
                </a:xfrm>
                <a:prstGeom prst="roundRect">
                  <a:avLst>
                    <a:gd name="adj" fmla="val 2404"/>
                  </a:avLst>
                </a:prstGeom>
                <a:solidFill>
                  <a:schemeClr val="bg1"/>
                </a:solidFill>
                <a:ln w="76200">
                  <a:solidFill>
                    <a:srgbClr val="321838"/>
                  </a:solidFill>
                </a:ln>
                <a:effectLst>
                  <a:outerShdw blurRad="12700" sx="101000" sy="101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zh-CN" sz="54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     </a:t>
                  </a:r>
                  <a:r>
                    <a:rPr lang="en-US" altLang="zh-CN" sz="44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(Method) </a:t>
                  </a:r>
                  <a:r>
                    <a:rPr lang="en-US" altLang="zh-CN" sz="60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How to Optimize</a:t>
                  </a:r>
                  <a:endParaRPr lang="en-US" altLang="zh-CN" sz="5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altLang="zh-CN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en-US" altLang="zh-CN" sz="40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EM Algorithm </a:t>
                  </a:r>
                  <a:r>
                    <a:rPr lang="en-US" altLang="zh-CN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+ </a:t>
                  </a:r>
                  <a:r>
                    <a:rPr lang="en-US" altLang="zh-CN" sz="40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Truncated Tree</a:t>
                  </a:r>
                  <a:r>
                    <a:rPr lang="en-US" altLang="zh-CN" sz="3200" baseline="30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[Wang-Blei-09]</a:t>
                  </a:r>
                  <a:endParaRPr lang="en-US" altLang="zh-CN" sz="3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altLang="zh-CN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</a:p>
                <a:p>
                  <a:pPr algn="ctr"/>
                  <a:r>
                    <a:rPr lang="en-US" altLang="zh-CN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To find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altLang="zh-CN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that maximize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4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4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4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</m:sub>
                            <m:sup/>
                            <m:e>
                              <m:r>
                                <a:rPr lang="en-US" altLang="zh-CN" sz="4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  <m:r>
                                <a:rPr lang="en-US" altLang="zh-CN" sz="4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CN" sz="4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  <m:r>
                                <a:rPr lang="en-US" altLang="zh-CN" sz="4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altLang="zh-CN" sz="4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  <m:r>
                                <a:rPr lang="en-US" altLang="zh-CN" sz="4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altLang="zh-CN" sz="4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  <m:r>
                                <a:rPr lang="en-US" altLang="zh-CN" sz="4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a14:m>
                  <a:r>
                    <a:rPr lang="en-US" altLang="zh-CN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, where </a:t>
                  </a:r>
                  <a14:m>
                    <m:oMath xmlns:m="http://schemas.openxmlformats.org/officeDocument/2006/math">
                      <m:r>
                        <a:rPr lang="en-US" altLang="zh-CN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en-US" altLang="zh-CN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,…, </m:t>
                      </m:r>
                      <m:sSub>
                        <m:sSubPr>
                          <m:ctrlPr>
                            <a:rPr lang="en-US" altLang="zh-CN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}</m:t>
                      </m:r>
                    </m:oMath>
                  </a14:m>
                  <a:r>
                    <a:rPr lang="en-US" altLang="zh-CN" sz="4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</m:oMath>
                  </a14:m>
                  <a:endParaRPr lang="en-US" altLang="zh-CN" sz="4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∏"/>
                            <m:supHide m:val="on"/>
                            <m:ctrlP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CN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∏"/>
                            <m:supHide m:val="on"/>
                            <m:ctrlP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sepChr m:val="∣"/>
                                <m:ctrlPr>
                                  <a:rPr lang="en-US" altLang="zh-C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altLang="zh-CN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d>
                                      <m:dPr>
                                        <m:ctrlPr>
                                          <a:rPr lang="en-US" altLang="zh-CN" sz="3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3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  <m: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sepChr m:val="∣"/>
                                <m:ctrlPr>
                                  <a:rPr lang="en-US" altLang="zh-C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32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∏"/>
                            <m:supHide m:val="on"/>
                            <m:ctrlP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𝑢𝑣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𝑢𝑣</m:t>
                                </m:r>
                              </m:sub>
                            </m:sSub>
                            <m: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∣</m:t>
                            </m:r>
                            <m:sSub>
                              <m:sSubPr>
                                <m:ctrlPr>
                                  <a:rPr lang="en-US" altLang="zh-C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4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96" name="矩形: 圆角 395">
                  <a:extLst>
                    <a:ext uri="{FF2B5EF4-FFF2-40B4-BE49-F238E27FC236}">
                      <a16:creationId xmlns:a16="http://schemas.microsoft.com/office/drawing/2014/main" id="{13502822-4C58-4910-BA26-4D37D091C5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56012" y="12278198"/>
                  <a:ext cx="11602008" cy="4560169"/>
                </a:xfrm>
                <a:prstGeom prst="roundRect">
                  <a:avLst>
                    <a:gd name="adj" fmla="val 2404"/>
                  </a:avLst>
                </a:prstGeom>
                <a:blipFill>
                  <a:blip r:embed="rId165"/>
                  <a:stretch>
                    <a:fillRect t="-1682" r="-1186"/>
                  </a:stretch>
                </a:blipFill>
                <a:ln w="76200">
                  <a:solidFill>
                    <a:srgbClr val="321838"/>
                  </a:solidFill>
                </a:ln>
                <a:effectLst>
                  <a:outerShdw blurRad="12700" sx="101000" sy="101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7" name="işļïḍê">
              <a:extLst>
                <a:ext uri="{FF2B5EF4-FFF2-40B4-BE49-F238E27FC236}">
                  <a16:creationId xmlns:a16="http://schemas.microsoft.com/office/drawing/2014/main" id="{6795622B-E7F5-4002-A55C-4EB7FA1E25E3}"/>
                </a:ext>
              </a:extLst>
            </p:cNvPr>
            <p:cNvSpPr/>
            <p:nvPr/>
          </p:nvSpPr>
          <p:spPr bwMode="auto">
            <a:xfrm>
              <a:off x="20655615" y="12408900"/>
              <a:ext cx="9268830" cy="908040"/>
            </a:xfrm>
            <a:custGeom>
              <a:avLst/>
              <a:gdLst>
                <a:gd name="T0" fmla="*/ 1215 w 1215"/>
                <a:gd name="T1" fmla="*/ 88 h 88"/>
                <a:gd name="T2" fmla="*/ 52 w 1215"/>
                <a:gd name="T3" fmla="*/ 88 h 88"/>
                <a:gd name="T4" fmla="*/ 0 w 1215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5" h="88">
                  <a:moveTo>
                    <a:pt x="1215" y="88"/>
                  </a:moveTo>
                  <a:lnTo>
                    <a:pt x="52" y="88"/>
                  </a:lnTo>
                  <a:lnTo>
                    <a:pt x="0" y="0"/>
                  </a:lnTo>
                </a:path>
              </a:pathLst>
            </a:custGeom>
            <a:noFill/>
            <a:ln w="76200" cap="flat">
              <a:solidFill>
                <a:srgbClr val="321838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398" name="组合 397">
              <a:extLst>
                <a:ext uri="{FF2B5EF4-FFF2-40B4-BE49-F238E27FC236}">
                  <a16:creationId xmlns:a16="http://schemas.microsoft.com/office/drawing/2014/main" id="{E09DFE42-98DB-4DC0-A3D9-850B073E30F5}"/>
                </a:ext>
              </a:extLst>
            </p:cNvPr>
            <p:cNvGrpSpPr/>
            <p:nvPr/>
          </p:nvGrpSpPr>
          <p:grpSpPr>
            <a:xfrm>
              <a:off x="20104565" y="11978029"/>
              <a:ext cx="1152000" cy="1204401"/>
              <a:chOff x="1416845" y="5553073"/>
              <a:chExt cx="1152000" cy="1200329"/>
            </a:xfrm>
          </p:grpSpPr>
          <p:sp>
            <p:nvSpPr>
              <p:cNvPr id="460" name="iŝḷîďê">
                <a:extLst>
                  <a:ext uri="{FF2B5EF4-FFF2-40B4-BE49-F238E27FC236}">
                    <a16:creationId xmlns:a16="http://schemas.microsoft.com/office/drawing/2014/main" id="{ACA44F1D-C60B-441E-A7DD-9A5CABDDD8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6845" y="5577237"/>
                <a:ext cx="1152000" cy="1152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0" cap="flat">
                <a:solidFill>
                  <a:srgbClr val="321838"/>
                </a:solidFill>
                <a:miter lim="4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1" name="íṣ1iḋè">
                <a:extLst>
                  <a:ext uri="{FF2B5EF4-FFF2-40B4-BE49-F238E27FC236}">
                    <a16:creationId xmlns:a16="http://schemas.microsoft.com/office/drawing/2014/main" id="{69281D21-5200-48B7-8705-C05C11525F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2846" y="5703237"/>
                <a:ext cx="899998" cy="900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1838"/>
              </a:solidFill>
              <a:ln w="12700" cap="flat">
                <a:noFill/>
                <a:miter lim="4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462" name="文本框 461">
                <a:extLst>
                  <a:ext uri="{FF2B5EF4-FFF2-40B4-BE49-F238E27FC236}">
                    <a16:creationId xmlns:a16="http://schemas.microsoft.com/office/drawing/2014/main" id="{3B83DA24-340C-4A6F-8492-9686CCCCA3F4}"/>
                  </a:ext>
                </a:extLst>
              </p:cNvPr>
              <p:cNvSpPr txBox="1"/>
              <p:nvPr/>
            </p:nvSpPr>
            <p:spPr>
              <a:xfrm>
                <a:off x="1711384" y="5553073"/>
                <a:ext cx="56292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200" b="1" dirty="0">
                    <a:solidFill>
                      <a:srgbClr val="FFA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zh-CN" altLang="en-US" sz="7200" b="1" dirty="0">
                  <a:solidFill>
                    <a:srgbClr val="FFA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90672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629</Words>
  <Application>Microsoft Office PowerPoint</Application>
  <PresentationFormat>自定义</PresentationFormat>
  <Paragraphs>89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Wingdings</vt:lpstr>
      <vt:lpstr>Office 主题​​</vt:lpstr>
      <vt:lpstr>Hierarchical Taxonomy Aware Network Embedding Jianxin Ma ( https://jianxinma.github.io ), Peng Cui, Xiao Wang, Wenwu Zhu Department of Computer Science and Technology, Tsinghua University, Beijing, China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T136097</dc:creator>
  <cp:lastModifiedBy>T136097</cp:lastModifiedBy>
  <cp:revision>179</cp:revision>
  <dcterms:created xsi:type="dcterms:W3CDTF">2018-08-09T09:02:52Z</dcterms:created>
  <dcterms:modified xsi:type="dcterms:W3CDTF">2018-08-15T07:53:34Z</dcterms:modified>
</cp:coreProperties>
</file>