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7.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8.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9.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notesSlides/notesSlide10.xml" ContentType="application/vnd.openxmlformats-officedocument.presentationml.notesSlide+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notesSlides/notesSlide11.xml" ContentType="application/vnd.openxmlformats-officedocument.presentationml.notesSlide+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12.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672.xml" ContentType="application/vnd.openxmlformats-officedocument.presentationml.tags+xml"/>
  <Override PartName="/ppt/tags/tag67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383.xml" ContentType="application/vnd.openxmlformats-officedocument.presentationml.tags+xml"/>
  <Override PartName="/ppt/tags/tag384.xml" ContentType="application/vnd.openxmlformats-officedocument.presentationml.tags+xml"/>
  <Override PartName="/ppt/tags/tag920.xml" ContentType="application/vnd.openxmlformats-officedocument.presentationml.tags+xml"/>
  <Override PartName="/ppt/tags/tag930.xml" ContentType="application/vnd.openxmlformats-officedocument.presentationml.tag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32"/>
  </p:notesMasterIdLst>
  <p:handoutMasterIdLst>
    <p:handoutMasterId r:id="rId33"/>
  </p:handoutMasterIdLst>
  <p:sldIdLst>
    <p:sldId id="256" r:id="rId2"/>
    <p:sldId id="272" r:id="rId3"/>
    <p:sldId id="257" r:id="rId4"/>
    <p:sldId id="300" r:id="rId5"/>
    <p:sldId id="303" r:id="rId6"/>
    <p:sldId id="307" r:id="rId7"/>
    <p:sldId id="304" r:id="rId8"/>
    <p:sldId id="305" r:id="rId9"/>
    <p:sldId id="309" r:id="rId10"/>
    <p:sldId id="262" r:id="rId11"/>
    <p:sldId id="298" r:id="rId12"/>
    <p:sldId id="296" r:id="rId13"/>
    <p:sldId id="297" r:id="rId14"/>
    <p:sldId id="273" r:id="rId15"/>
    <p:sldId id="308" r:id="rId16"/>
    <p:sldId id="277" r:id="rId17"/>
    <p:sldId id="270" r:id="rId18"/>
    <p:sldId id="292" r:id="rId19"/>
    <p:sldId id="274" r:id="rId20"/>
    <p:sldId id="287" r:id="rId21"/>
    <p:sldId id="288" r:id="rId22"/>
    <p:sldId id="293" r:id="rId23"/>
    <p:sldId id="294" r:id="rId24"/>
    <p:sldId id="275" r:id="rId25"/>
    <p:sldId id="266" r:id="rId26"/>
    <p:sldId id="267" r:id="rId27"/>
    <p:sldId id="260" r:id="rId28"/>
    <p:sldId id="264" r:id="rId29"/>
    <p:sldId id="276"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B0F0"/>
    <a:srgbClr val="5F208F"/>
    <a:srgbClr val="551B80"/>
    <a:srgbClr val="632194"/>
    <a:srgbClr val="652296"/>
    <a:srgbClr val="FDF4D3"/>
    <a:srgbClr val="FFC000"/>
    <a:srgbClr val="612192"/>
    <a:srgbClr val="DED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9" autoAdjust="0"/>
    <p:restoredTop sz="58978" autoAdjust="0"/>
  </p:normalViewPr>
  <p:slideViewPr>
    <p:cSldViewPr snapToGrid="0" showGuides="1">
      <p:cViewPr varScale="1">
        <p:scale>
          <a:sx n="71" d="100"/>
          <a:sy n="71" d="100"/>
        </p:scale>
        <p:origin x="1216" y="176"/>
      </p:cViewPr>
      <p:guideLst/>
    </p:cSldViewPr>
  </p:slideViewPr>
  <p:outlineViewPr>
    <p:cViewPr>
      <p:scale>
        <a:sx n="33" d="100"/>
        <a:sy n="33" d="100"/>
      </p:scale>
      <p:origin x="0" y="-5292"/>
    </p:cViewPr>
  </p:outlineViewPr>
  <p:notesTextViewPr>
    <p:cViewPr>
      <p:scale>
        <a:sx n="1" d="1"/>
        <a:sy n="1" d="1"/>
      </p:scale>
      <p:origin x="0" y="0"/>
    </p:cViewPr>
  </p:notesTextViewPr>
  <p:notesViewPr>
    <p:cSldViewPr snapToGrid="0" showGuides="1">
      <p:cViewPr>
        <p:scale>
          <a:sx n="100" d="100"/>
          <a:sy n="100" d="100"/>
        </p:scale>
        <p:origin x="3600" y="3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 Id="rId4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72FD267B-672F-472C-986E-7574383EE5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1B5A4D55-3169-446D-B994-ACDD5B020B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0DD1E-3C1E-465C-A92E-26715AE44BEE}" type="datetimeFigureOut">
              <a:rPr lang="zh-CN" altLang="en-US" smtClean="0"/>
              <a:t>2018/8/22</a:t>
            </a:fld>
            <a:endParaRPr lang="zh-CN" altLang="en-US"/>
          </a:p>
        </p:txBody>
      </p:sp>
      <p:sp>
        <p:nvSpPr>
          <p:cNvPr id="4" name="页脚占位符 3">
            <a:extLst>
              <a:ext uri="{FF2B5EF4-FFF2-40B4-BE49-F238E27FC236}">
                <a16:creationId xmlns:a16="http://schemas.microsoft.com/office/drawing/2014/main" xmlns="" id="{AE8F4ACB-F5D7-4BD5-82EE-DBB37455D3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2F071C76-FC16-4A12-A335-84A523059C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F2759F-D928-4730-8003-50A613DFB9BA}" type="slidenum">
              <a:rPr lang="zh-CN" altLang="en-US" smtClean="0"/>
              <a:t>‹#›</a:t>
            </a:fld>
            <a:endParaRPr lang="zh-CN" altLang="en-US"/>
          </a:p>
        </p:txBody>
      </p:sp>
    </p:spTree>
    <p:extLst>
      <p:ext uri="{BB962C8B-B14F-4D97-AF65-F5344CB8AC3E}">
        <p14:creationId xmlns:p14="http://schemas.microsoft.com/office/powerpoint/2010/main" val="22114835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2637A-A880-42FF-8A89-D2D44A22EEF5}" type="datetimeFigureOut">
              <a:rPr lang="en-US" smtClean="0"/>
              <a:t>8/22/18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256CD-2D14-45AB-8260-5BFC5C4CBCD1}" type="slidenum">
              <a:rPr lang="en-US" smtClean="0"/>
              <a:t>‹#›</a:t>
            </a:fld>
            <a:endParaRPr lang="en-US"/>
          </a:p>
        </p:txBody>
      </p:sp>
    </p:spTree>
    <p:extLst>
      <p:ext uri="{BB962C8B-B14F-4D97-AF65-F5344CB8AC3E}">
        <p14:creationId xmlns:p14="http://schemas.microsoft.com/office/powerpoint/2010/main" val="32861561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Tx/>
              <a:buNone/>
            </a:pPr>
            <a:r>
              <a:rPr lang="en-US" dirty="0" smtClean="0"/>
              <a:t>Hello </a:t>
            </a:r>
            <a:r>
              <a:rPr lang="en-US" dirty="0"/>
              <a:t>everyone, I’m </a:t>
            </a:r>
            <a:r>
              <a:rPr lang="en-US" dirty="0" err="1"/>
              <a:t>Jianxin</a:t>
            </a:r>
            <a:r>
              <a:rPr lang="en-US" dirty="0"/>
              <a:t> Ma, from Tsinghua University. </a:t>
            </a:r>
            <a:r>
              <a:rPr lang="en-US" dirty="0" smtClean="0"/>
              <a:t>I’m from</a:t>
            </a:r>
            <a:r>
              <a:rPr lang="en-US" baseline="0" dirty="0" smtClean="0"/>
              <a:t> Peng </a:t>
            </a:r>
            <a:r>
              <a:rPr lang="en-US" baseline="0" dirty="0" err="1" smtClean="0"/>
              <a:t>Cui’s</a:t>
            </a:r>
            <a:r>
              <a:rPr lang="en-US" baseline="0" dirty="0" smtClean="0"/>
              <a:t> research group. </a:t>
            </a:r>
            <a:r>
              <a:rPr lang="en-US" dirty="0" smtClean="0"/>
              <a:t>This </a:t>
            </a:r>
            <a:r>
              <a:rPr lang="en-US" dirty="0"/>
              <a:t>presentation is about our work, hierarchical taxonomy aware network embedding.</a:t>
            </a:r>
          </a:p>
        </p:txBody>
      </p:sp>
      <p:sp>
        <p:nvSpPr>
          <p:cNvPr id="4" name="Slide Number Placeholder 3"/>
          <p:cNvSpPr>
            <a:spLocks noGrp="1"/>
          </p:cNvSpPr>
          <p:nvPr>
            <p:ph type="sldNum" sz="quarter" idx="10"/>
          </p:nvPr>
        </p:nvSpPr>
        <p:spPr/>
        <p:txBody>
          <a:bodyPr/>
          <a:lstStyle/>
          <a:p>
            <a:fld id="{ADB256CD-2D14-45AB-8260-5BFC5C4CBCD1}" type="slidenum">
              <a:rPr lang="en-US" smtClean="0"/>
              <a:t>1</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92168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generative</a:t>
            </a:r>
            <a:r>
              <a:rPr lang="en-US" altLang="zh-CN" baseline="0" dirty="0" smtClean="0"/>
              <a:t> model is intuitive. It also has many practical advantages over the existing methods.</a:t>
            </a:r>
            <a:r>
              <a:rPr lang="en-US" altLang="zh-CN" baseline="0" dirty="0"/>
              <a:t> </a:t>
            </a:r>
            <a:r>
              <a:rPr lang="en-US" altLang="zh-CN" baseline="0" dirty="0" smtClean="0"/>
              <a:t>Firstly, t</a:t>
            </a:r>
            <a:r>
              <a:rPr lang="en-US" altLang="zh-CN" dirty="0" smtClean="0"/>
              <a:t>he hierarchical taxonomy captures the fact that similarity actually has many levels of granularity.</a:t>
            </a:r>
            <a:r>
              <a:rPr lang="en-US" altLang="zh-CN" baseline="0" dirty="0" smtClean="0"/>
              <a:t> </a:t>
            </a:r>
            <a:r>
              <a:rPr lang="en-US" altLang="zh-CN" dirty="0" smtClean="0"/>
              <a:t>Consider a paper on NLP, and a paper on Computer Vision.</a:t>
            </a:r>
            <a:r>
              <a:rPr lang="en-US" altLang="zh-CN" baseline="0" dirty="0" smtClean="0"/>
              <a:t> </a:t>
            </a:r>
            <a:r>
              <a:rPr lang="en-US" altLang="zh-CN" dirty="0" smtClean="0"/>
              <a:t>You can say that the two are similar, because they’re both about AI.</a:t>
            </a:r>
            <a:r>
              <a:rPr lang="en-US" altLang="zh-CN" baseline="0" dirty="0" smtClean="0"/>
              <a:t> </a:t>
            </a:r>
            <a:r>
              <a:rPr lang="en-US" altLang="zh-CN" dirty="0" smtClean="0"/>
              <a:t>But at a finer-grained level, they are different, because they’re from two different subfields of AI.</a:t>
            </a:r>
            <a:r>
              <a:rPr lang="en-US" altLang="zh-CN" baseline="0" dirty="0" smtClean="0"/>
              <a:t> </a:t>
            </a:r>
            <a:r>
              <a:rPr lang="en-US" altLang="zh-CN" dirty="0" smtClean="0"/>
              <a:t>If</a:t>
            </a:r>
            <a:r>
              <a:rPr lang="en-US" altLang="zh-CN" baseline="0" dirty="0" smtClean="0"/>
              <a:t> we make the different components of the </a:t>
            </a:r>
            <a:r>
              <a:rPr lang="en-US" altLang="zh-CN" baseline="0" dirty="0" err="1" smtClean="0"/>
              <a:t>embeddings</a:t>
            </a:r>
            <a:r>
              <a:rPr lang="en-US" altLang="zh-CN" baseline="0" dirty="0" smtClean="0"/>
              <a:t> correspond to the different levels of the hierarchy. Then we can conveniently capture these different levels of granularity.</a:t>
            </a:r>
            <a:endParaRPr lang="en-US" altLang="zh-CN" dirty="0" smtClean="0"/>
          </a:p>
        </p:txBody>
      </p:sp>
      <p:sp>
        <p:nvSpPr>
          <p:cNvPr id="4" name="灯片编号占位符 3"/>
          <p:cNvSpPr>
            <a:spLocks noGrp="1"/>
          </p:cNvSpPr>
          <p:nvPr>
            <p:ph type="sldNum" sz="quarter" idx="10"/>
          </p:nvPr>
        </p:nvSpPr>
        <p:spPr/>
        <p:txBody>
          <a:bodyPr/>
          <a:lstStyle/>
          <a:p>
            <a:fld id="{ADB256CD-2D14-45AB-8260-5BFC5C4CBCD1}" type="slidenum">
              <a:rPr lang="en-US" smtClean="0"/>
              <a:t>10</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03442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Secondly,</a:t>
            </a:r>
            <a:r>
              <a:rPr lang="en-US" altLang="zh-CN" baseline="0" dirty="0" smtClean="0"/>
              <a:t> our approach is more robust, in the face of extremely sparse networks. To illustrate this point, let’s investigate this toy example. If there’s no hierarchical taxonomy, and we </a:t>
            </a:r>
            <a:r>
              <a:rPr lang="en-US" altLang="zh-CN" baseline="0" dirty="0" err="1" smtClean="0"/>
              <a:t>wanna</a:t>
            </a:r>
            <a:r>
              <a:rPr lang="en-US" altLang="zh-CN" baseline="0" dirty="0" smtClean="0"/>
              <a:t> propagate information from vertex I to vertex J, then we need to go through a long path, whose length is four.</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11</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297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a:t>
            </a:r>
            <a:r>
              <a:rPr lang="en-US" altLang="zh-CN" baseline="0" dirty="0" smtClean="0"/>
              <a:t> if we have the hierarchical taxonomy, we can go through a shortcut, whose length is just two. This makes our approach less sensitive to the sparseness of a network.</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12</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16947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Finally, preserving the hierarchical taxonomy also makes our approach more interpretable. Each components of </a:t>
            </a:r>
            <a:r>
              <a:rPr lang="en-US" altLang="zh-CN" smtClean="0"/>
              <a:t>a vertex embedding </a:t>
            </a:r>
            <a:r>
              <a:rPr lang="en-US" altLang="zh-CN" dirty="0" smtClean="0"/>
              <a:t>is closely related</a:t>
            </a:r>
            <a:r>
              <a:rPr lang="en-US" altLang="zh-CN" baseline="0" dirty="0" smtClean="0"/>
              <a:t> with a category in the hierarchical taxonomy. So we can more easily check if they make sense. This facilitates diagnosis and explanation.</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13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15233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B256CD-2D14-45AB-8260-5BFC5C4CBCD1}" type="slidenum">
              <a:rPr lang="en-US" smtClean="0"/>
              <a:t>14</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2944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Now let’s get into the details of our approach. Here’s an overview of our probabilistic generative model. It has three main components. The first component is a probabilistic process that describes how the hierarchical taxonomy is generated. And for each category in the tree hierarchy, we also generate a continuous vector representation for it, denoted by W. This probabilistic process also decides the categories of each vertex. That is, it associates a vertex with a path in the hierarchy of categories. The second main component, describes how the vertex </a:t>
            </a:r>
            <a:r>
              <a:rPr lang="en-US" altLang="zh-CN" sz="1200" b="0" i="0" u="none" strike="noStrike" kern="1200" baseline="0" dirty="0" err="1" smtClean="0">
                <a:solidFill>
                  <a:schemeClr val="tx1"/>
                </a:solidFill>
                <a:latin typeface="+mn-lt"/>
                <a:ea typeface="+mn-ea"/>
                <a:cs typeface="+mn-cs"/>
              </a:rPr>
              <a:t>embeddngs</a:t>
            </a:r>
            <a:r>
              <a:rPr lang="en-US" altLang="zh-CN" sz="1200" b="0" i="0" u="none" strike="noStrike" kern="1200" baseline="0" dirty="0" smtClean="0">
                <a:solidFill>
                  <a:schemeClr val="tx1"/>
                </a:solidFill>
                <a:latin typeface="+mn-lt"/>
                <a:ea typeface="+mn-ea"/>
                <a:cs typeface="+mn-cs"/>
              </a:rPr>
              <a:t> are generated. Take vertex I as an example, its associated with three categories, W1, W2, and W3, and the first three parts of its embedding is generated by slightly perturbing W1, W2, and W3, respectively. We also generate some additional bits for vertex I, which are not associated with any categories. So these last bits represent the finest-grained features that are unique to vertex I itself. The final component, then, describes how the network is generated from the vertex </a:t>
            </a:r>
            <a:r>
              <a:rPr lang="en-US" altLang="zh-CN" sz="1200" b="0" i="0" u="none" strike="noStrike" kern="1200" baseline="0" dirty="0" err="1" smtClean="0">
                <a:solidFill>
                  <a:schemeClr val="tx1"/>
                </a:solidFill>
                <a:latin typeface="+mn-lt"/>
                <a:ea typeface="+mn-ea"/>
                <a:cs typeface="+mn-cs"/>
              </a:rPr>
              <a:t>embeddings</a:t>
            </a:r>
            <a:r>
              <a:rPr lang="en-US" altLang="zh-CN" sz="1200" b="0" i="0" u="none" strike="noStrike" kern="1200" baseline="0" dirty="0" smtClean="0">
                <a:solidFill>
                  <a:schemeClr val="tx1"/>
                </a:solidFill>
                <a:latin typeface="+mn-lt"/>
                <a:ea typeface="+mn-ea"/>
                <a:cs typeface="+mn-cs"/>
              </a:rPr>
              <a:t>. Now let’s get into details of the three components.</a:t>
            </a:r>
          </a:p>
        </p:txBody>
      </p:sp>
      <p:sp>
        <p:nvSpPr>
          <p:cNvPr id="4" name="灯片编号占位符 3"/>
          <p:cNvSpPr>
            <a:spLocks noGrp="1"/>
          </p:cNvSpPr>
          <p:nvPr>
            <p:ph type="sldNum" sz="quarter" idx="10"/>
          </p:nvPr>
        </p:nvSpPr>
        <p:spPr/>
        <p:txBody>
          <a:bodyPr/>
          <a:lstStyle/>
          <a:p>
            <a:fld id="{ADB256CD-2D14-45AB-8260-5BFC5C4CBCD1}" type="slidenum">
              <a:rPr lang="en-US" smtClean="0"/>
              <a:t>15</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28180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how to</a:t>
            </a:r>
            <a:r>
              <a:rPr lang="en-US" altLang="zh-CN" baseline="0" dirty="0" smtClean="0"/>
              <a:t> generate the taxonomy. The results of clustering usually has the rich-get-richer effect, so we decide to use the nested Chinese restaurant process as the generating process, which is proposed by David </a:t>
            </a:r>
            <a:r>
              <a:rPr lang="en-US" altLang="zh-CN" baseline="0" dirty="0" err="1" smtClean="0"/>
              <a:t>Blei</a:t>
            </a:r>
            <a:r>
              <a:rPr lang="en-US" altLang="zh-CN" baseline="0" dirty="0" smtClean="0"/>
              <a:t> in 2003. </a:t>
            </a:r>
            <a:r>
              <a:rPr lang="en-US" altLang="zh-CN" dirty="0" smtClean="0"/>
              <a:t>Let’s </a:t>
            </a:r>
            <a:r>
              <a:rPr lang="en-US" altLang="zh-CN" dirty="0"/>
              <a:t>imagine that there’s a tree of height L. And this tree is extremely large. In fact, every node in this tree has an infinite number of children, except the leaf </a:t>
            </a:r>
            <a:r>
              <a:rPr lang="en-US" altLang="zh-CN" dirty="0" smtClean="0"/>
              <a:t>nodes.</a:t>
            </a:r>
            <a:r>
              <a:rPr lang="en-US" altLang="zh-CN" baseline="0" dirty="0" smtClean="0"/>
              <a:t> </a:t>
            </a:r>
            <a:r>
              <a:rPr lang="en-US" altLang="zh-CN" dirty="0" smtClean="0"/>
              <a:t>In the </a:t>
            </a:r>
            <a:r>
              <a:rPr lang="en-US" altLang="zh-CN" dirty="0" err="1" smtClean="0"/>
              <a:t>nCRP</a:t>
            </a:r>
            <a:r>
              <a:rPr lang="en-US" altLang="zh-CN" dirty="0" smtClean="0"/>
              <a:t>, </a:t>
            </a:r>
            <a:r>
              <a:rPr lang="en-US" altLang="zh-CN" dirty="0"/>
              <a:t>each vertex is assigned an path in the </a:t>
            </a:r>
            <a:r>
              <a:rPr lang="en-US" altLang="zh-CN" dirty="0" smtClean="0"/>
              <a:t>tree hierarchy</a:t>
            </a:r>
            <a:r>
              <a:rPr lang="en-US" altLang="zh-CN" baseline="0" dirty="0" smtClean="0"/>
              <a:t>, denoted by CI.</a:t>
            </a:r>
            <a:r>
              <a:rPr lang="en-US" altLang="zh-CN" baseline="0" dirty="0"/>
              <a:t> </a:t>
            </a:r>
            <a:r>
              <a:rPr lang="en-US" altLang="zh-CN" dirty="0" smtClean="0"/>
              <a:t>So the </a:t>
            </a:r>
            <a:r>
              <a:rPr lang="en-US" altLang="zh-CN" dirty="0"/>
              <a:t>N paths collectively form a </a:t>
            </a:r>
            <a:r>
              <a:rPr lang="en-US" altLang="zh-CN" dirty="0" err="1"/>
              <a:t>subtree</a:t>
            </a:r>
            <a:r>
              <a:rPr lang="en-US" altLang="zh-CN" dirty="0"/>
              <a:t>.</a:t>
            </a:r>
            <a:r>
              <a:rPr lang="en-US" altLang="zh-CN" baseline="0" dirty="0"/>
              <a:t> And the </a:t>
            </a:r>
            <a:r>
              <a:rPr lang="en-US" altLang="zh-CN" baseline="0" dirty="0" err="1"/>
              <a:t>subtree</a:t>
            </a:r>
            <a:r>
              <a:rPr lang="en-US" altLang="zh-CN" baseline="0" dirty="0"/>
              <a:t> is</a:t>
            </a:r>
            <a:r>
              <a:rPr lang="en-US" altLang="zh-CN" dirty="0"/>
              <a:t> the hierarchical taxonomy we’re looking for</a:t>
            </a:r>
            <a:r>
              <a:rPr lang="en-US" altLang="zh-CN" dirty="0" smtClean="0"/>
              <a:t>. Defining</a:t>
            </a:r>
            <a:r>
              <a:rPr lang="en-US" altLang="zh-CN" baseline="0" dirty="0" smtClean="0"/>
              <a:t> the probability of a tree taxonomy is then equivalent to defining the probability of these N paths. Here gamma is the hyper-parameter of the </a:t>
            </a:r>
            <a:r>
              <a:rPr lang="en-US" altLang="zh-CN" baseline="0" dirty="0" err="1" smtClean="0"/>
              <a:t>nCRP</a:t>
            </a:r>
            <a:r>
              <a:rPr lang="en-US" altLang="zh-CN" baseline="0" dirty="0" smtClean="0"/>
              <a:t>.</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16</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85059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t>Now the</a:t>
            </a:r>
            <a:r>
              <a:rPr lang="en-US" altLang="zh-CN" sz="1100" baseline="0" dirty="0" smtClean="0"/>
              <a:t> second component, how the vector space is generated based on the taxonomy. Firstly, </a:t>
            </a:r>
            <a:r>
              <a:rPr lang="en-US" altLang="zh-CN" sz="1100" dirty="0" smtClean="0"/>
              <a:t>each categories</a:t>
            </a:r>
            <a:r>
              <a:rPr lang="en-US" altLang="zh-CN" sz="1100" baseline="0" dirty="0" smtClean="0"/>
              <a:t> in the tree hierarchy is associated with a category representation W T, which is generated from a normal distribution. We typically set the variance of the normal distribution to be very large, so that different categories can have very different representations.</a:t>
            </a:r>
            <a:r>
              <a:rPr lang="en-US" altLang="zh-CN" sz="1100" baseline="0" dirty="0"/>
              <a:t> </a:t>
            </a:r>
            <a:r>
              <a:rPr lang="en-US" altLang="zh-CN" sz="1100" baseline="0" dirty="0" smtClean="0"/>
              <a:t> Each vertex, e.g. vertex I, then has a d-dimensional embedding XI. We split XI into L+1 parts, each part has delta d elements, except the last part.  </a:t>
            </a:r>
            <a:r>
              <a:rPr lang="en-US" altLang="zh-CN" sz="1100" dirty="0" smtClean="0"/>
              <a:t>Remember</a:t>
            </a:r>
            <a:r>
              <a:rPr lang="en-US" altLang="zh-CN" sz="1100" baseline="0" dirty="0" smtClean="0"/>
              <a:t> that </a:t>
            </a:r>
            <a:r>
              <a:rPr lang="en-US" altLang="zh-CN" sz="1100" dirty="0" smtClean="0"/>
              <a:t>vertex</a:t>
            </a:r>
            <a:r>
              <a:rPr lang="en-US" altLang="zh-CN" sz="1100" baseline="0" dirty="0" smtClean="0"/>
              <a:t> I is associated with a path in the tree CI, which passes</a:t>
            </a:r>
            <a:r>
              <a:rPr lang="en-US" altLang="zh-CN" sz="1100" dirty="0" smtClean="0"/>
              <a:t> through several categories. </a:t>
            </a:r>
            <a:r>
              <a:rPr lang="en-US" altLang="zh-CN" sz="1100" baseline="0" dirty="0" smtClean="0"/>
              <a:t> </a:t>
            </a:r>
            <a:r>
              <a:rPr lang="en-US" altLang="zh-CN" sz="1100" dirty="0" smtClean="0"/>
              <a:t>So</a:t>
            </a:r>
            <a:r>
              <a:rPr lang="en-US" altLang="zh-CN" sz="1100" baseline="0" dirty="0" smtClean="0"/>
              <a:t> w</a:t>
            </a:r>
            <a:r>
              <a:rPr lang="en-US" altLang="zh-CN" sz="1100" dirty="0" smtClean="0"/>
              <a:t>e concatenate the categor</a:t>
            </a:r>
            <a:r>
              <a:rPr lang="en-US" altLang="zh-CN" sz="1100" baseline="0" dirty="0" smtClean="0"/>
              <a:t>y </a:t>
            </a:r>
            <a:r>
              <a:rPr lang="en-US" altLang="zh-CN" sz="1100" dirty="0" smtClean="0"/>
              <a:t>representations that</a:t>
            </a:r>
            <a:r>
              <a:rPr lang="en-US" altLang="zh-CN" sz="1100" baseline="0" dirty="0" smtClean="0"/>
              <a:t> are visited by the</a:t>
            </a:r>
            <a:r>
              <a:rPr lang="en-US" altLang="zh-CN" sz="1100" dirty="0" smtClean="0"/>
              <a:t> path CI, and write the result as W CI.  In this toy example, W CI is</a:t>
            </a:r>
            <a:r>
              <a:rPr lang="en-US" altLang="zh-CN" sz="1100" baseline="0" dirty="0" smtClean="0"/>
              <a:t> the concatenation of W1 W2 and W3. </a:t>
            </a:r>
            <a:r>
              <a:rPr lang="en-US" altLang="zh-CN" sz="1100" dirty="0" smtClean="0"/>
              <a:t>Then, the first L parts of XI, follows a normal distribution,</a:t>
            </a:r>
            <a:r>
              <a:rPr lang="en-US" altLang="zh-CN" sz="1100" baseline="0" dirty="0" smtClean="0"/>
              <a:t> whose</a:t>
            </a:r>
            <a:r>
              <a:rPr lang="en-US" altLang="zh-CN" sz="1100" dirty="0" smtClean="0"/>
              <a:t> mean is W CI. This</a:t>
            </a:r>
            <a:r>
              <a:rPr lang="en-US" altLang="zh-CN" sz="1100" baseline="0" dirty="0" smtClean="0"/>
              <a:t> is equivalent to generating the first L parts by adding small noise to W CI. Finally, t</a:t>
            </a:r>
            <a:r>
              <a:rPr lang="en-US" altLang="zh-CN" sz="1100" dirty="0" smtClean="0"/>
              <a:t>here’s also a few elements of XI, that</a:t>
            </a:r>
            <a:r>
              <a:rPr lang="en-US" altLang="zh-CN" sz="1100" baseline="0" dirty="0" smtClean="0"/>
              <a:t> is</a:t>
            </a:r>
            <a:r>
              <a:rPr lang="en-US" altLang="zh-CN" sz="1100" dirty="0" smtClean="0"/>
              <a:t>, the last part of XI, they are not associated with any categories in the tree.</a:t>
            </a:r>
            <a:r>
              <a:rPr lang="en-US" altLang="zh-CN" sz="1100" baseline="0" dirty="0" smtClean="0"/>
              <a:t> </a:t>
            </a:r>
            <a:r>
              <a:rPr lang="en-US" altLang="zh-CN" sz="1100" dirty="0" smtClean="0"/>
              <a:t>So they simply follow</a:t>
            </a:r>
            <a:r>
              <a:rPr lang="en-US" altLang="zh-CN" sz="1100" baseline="0" dirty="0" smtClean="0"/>
              <a:t> </a:t>
            </a:r>
            <a:r>
              <a:rPr lang="en-US" altLang="zh-CN" sz="1100" dirty="0" smtClean="0"/>
              <a:t>a normal distribution with an infinitely large variance.</a:t>
            </a:r>
            <a:r>
              <a:rPr lang="en-US" altLang="zh-CN" sz="1100" baseline="0" dirty="0" smtClean="0"/>
              <a:t> </a:t>
            </a:r>
            <a:r>
              <a:rPr lang="en-US" altLang="zh-CN" sz="1100" dirty="0" smtClean="0"/>
              <a:t>They're</a:t>
            </a:r>
            <a:r>
              <a:rPr lang="en-US" altLang="zh-CN" sz="1100" baseline="0" dirty="0" smtClean="0"/>
              <a:t> about </a:t>
            </a:r>
            <a:r>
              <a:rPr lang="en-US" altLang="zh-CN" sz="1100" dirty="0" smtClean="0"/>
              <a:t>features that are unique to vertex I.</a:t>
            </a:r>
          </a:p>
          <a:p>
            <a:endParaRPr lang="en-US" sz="1100" dirty="0"/>
          </a:p>
        </p:txBody>
      </p:sp>
      <p:sp>
        <p:nvSpPr>
          <p:cNvPr id="4" name="Slide Number Placeholder 3"/>
          <p:cNvSpPr>
            <a:spLocks noGrp="1"/>
          </p:cNvSpPr>
          <p:nvPr>
            <p:ph type="sldNum" sz="quarter" idx="10"/>
          </p:nvPr>
        </p:nvSpPr>
        <p:spPr/>
        <p:txBody>
          <a:bodyPr/>
          <a:lstStyle/>
          <a:p>
            <a:fld id="{ADB256CD-2D14-45AB-8260-5BFC5C4CBCD1}" type="slidenum">
              <a:rPr lang="en-US" smtClean="0"/>
              <a:t>17</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97308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Now comes the last component. How the network is generated from X. For </a:t>
            </a:r>
            <a:r>
              <a:rPr lang="en-US" altLang="zh-CN" sz="1200" b="0" i="0" u="none" strike="noStrike" kern="1200" baseline="0" dirty="0">
                <a:solidFill>
                  <a:schemeClr val="tx1"/>
                </a:solidFill>
                <a:latin typeface="+mn-lt"/>
                <a:ea typeface="+mn-ea"/>
                <a:cs typeface="+mn-cs"/>
              </a:rPr>
              <a:t>simplicity, we focus on undirected unweighted networks.</a:t>
            </a:r>
          </a:p>
          <a:p>
            <a:r>
              <a:rPr lang="en-US" altLang="zh-CN" sz="1200" b="0" i="0" u="none" strike="noStrike" kern="1200" baseline="0" dirty="0">
                <a:solidFill>
                  <a:schemeClr val="tx1"/>
                </a:solidFill>
                <a:latin typeface="+mn-lt"/>
                <a:ea typeface="+mn-ea"/>
                <a:cs typeface="+mn-cs"/>
              </a:rPr>
              <a:t>Let D be the observed data. Its instance RUV equals one if u and v are </a:t>
            </a:r>
            <a:r>
              <a:rPr lang="en-US" altLang="zh-CN" sz="1200" b="0" i="0" u="none" strike="noStrike" kern="1200" baseline="0" dirty="0" smtClean="0">
                <a:solidFill>
                  <a:schemeClr val="tx1"/>
                </a:solidFill>
                <a:latin typeface="+mn-lt"/>
                <a:ea typeface="+mn-ea"/>
                <a:cs typeface="+mn-cs"/>
              </a:rPr>
              <a:t>connected, alternatively, we can also augment the dataset by adding positive links if two vertices co-occur in a random walk, similar to what’s done in Deep Walk. We also use negative sampling, again in a way similar to Deep Walk, to produce negative samples. Then </a:t>
            </a:r>
            <a:r>
              <a:rPr lang="en-US" altLang="zh-CN" sz="1200" b="0" i="0" u="none" strike="noStrike" kern="1200" baseline="0" dirty="0">
                <a:solidFill>
                  <a:schemeClr val="tx1"/>
                </a:solidFill>
                <a:latin typeface="+mn-lt"/>
                <a:ea typeface="+mn-ea"/>
                <a:cs typeface="+mn-cs"/>
              </a:rPr>
              <a:t>we assume R UV follows a Bernoulli distribution, whose expectation is related with the distance between XU and XV</a:t>
            </a:r>
            <a:r>
              <a:rPr lang="en-US" altLang="zh-CN" sz="1200" b="0" i="0" u="none" strike="noStrike" kern="1200" baseline="0" dirty="0" smtClean="0">
                <a:solidFill>
                  <a:schemeClr val="tx1"/>
                </a:solidFill>
                <a:latin typeface="+mn-lt"/>
                <a:ea typeface="+mn-ea"/>
                <a:cs typeface="+mn-cs"/>
              </a:rPr>
              <a:t>. So this is how the network is generated from the vertex </a:t>
            </a:r>
            <a:r>
              <a:rPr lang="en-US" altLang="zh-CN" sz="1200" b="0" i="0" u="none" strike="noStrike" kern="1200" baseline="0" dirty="0" err="1" smtClean="0">
                <a:solidFill>
                  <a:schemeClr val="tx1"/>
                </a:solidFill>
                <a:latin typeface="+mn-lt"/>
                <a:ea typeface="+mn-ea"/>
                <a:cs typeface="+mn-cs"/>
              </a:rPr>
              <a:t>embeddings</a:t>
            </a:r>
            <a:r>
              <a:rPr lang="en-US" altLang="zh-CN" sz="1200" b="0" i="0" u="none" strike="noStrike" kern="1200" baseline="0" dirty="0" smtClean="0">
                <a:solidFill>
                  <a:schemeClr val="tx1"/>
                </a:solidFill>
                <a:latin typeface="+mn-lt"/>
                <a:ea typeface="+mn-ea"/>
                <a:cs typeface="+mn-cs"/>
              </a:rPr>
              <a:t>.  The whole probabilistic model looks like this,</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DB256CD-2D14-45AB-8260-5BFC5C4CBCD1}" type="slidenum">
              <a:rPr lang="en-US" smtClean="0"/>
              <a:t>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66224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B256CD-2D14-45AB-8260-5BFC5C4CBCD1}" type="slidenum">
              <a:rPr lang="en-US" smtClean="0"/>
              <a:t>19</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3076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B256CD-2D14-45AB-8260-5BFC5C4CBCD1}" type="slidenum">
              <a:rPr lang="en-US" smtClean="0"/>
              <a:t>2</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02082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we have two types of parameters to optimize. First, there’re the discrete variables, that is, the N paths, C1 up to CN. Second, there’re the continuous </a:t>
            </a:r>
            <a:r>
              <a:rPr lang="en-US" altLang="zh-CN" baseline="0" smtClean="0"/>
              <a:t>variables. Our </a:t>
            </a:r>
            <a:r>
              <a:rPr lang="en-US" altLang="zh-CN" baseline="0" dirty="0" smtClean="0"/>
              <a:t>training objective is to maximize the log likelihood. But we choose to marginalize out the discrete variables, because this makes the objective much more smooth to optimize.</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20</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71898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optimize the objective</a:t>
            </a:r>
            <a:r>
              <a:rPr lang="en-US" altLang="zh-CN" baseline="0" dirty="0" smtClean="0"/>
              <a:t> with EM. </a:t>
            </a:r>
            <a:r>
              <a:rPr lang="en-US" altLang="zh-CN" dirty="0" smtClean="0"/>
              <a:t>To derive the EM algorithm, we</a:t>
            </a:r>
            <a:r>
              <a:rPr lang="en-US" altLang="zh-CN" baseline="0" dirty="0" smtClean="0"/>
              <a:t> rewrite </a:t>
            </a:r>
            <a:r>
              <a:rPr lang="en-US" altLang="zh-CN" dirty="0" smtClean="0"/>
              <a:t>the objective</a:t>
            </a:r>
            <a:r>
              <a:rPr lang="en-US" altLang="zh-CN" baseline="0" dirty="0" smtClean="0"/>
              <a:t> </a:t>
            </a:r>
            <a:r>
              <a:rPr lang="en-US" altLang="zh-CN" dirty="0" smtClean="0"/>
              <a:t>as the sum of two terms, the lower bound of the</a:t>
            </a:r>
            <a:r>
              <a:rPr lang="en-US" altLang="zh-CN" baseline="0" dirty="0" smtClean="0"/>
              <a:t> objective, and the gap between the objective and the lower bound, in fact, the gap is a </a:t>
            </a:r>
            <a:r>
              <a:rPr lang="en-US" altLang="zh-CN" dirty="0" smtClean="0"/>
              <a:t>KL divergence</a:t>
            </a:r>
            <a:r>
              <a:rPr lang="en-US" altLang="zh-CN" baseline="0" dirty="0" smtClean="0"/>
              <a:t>. Each iteration of the EM algorithm consists of a E step and a M step. </a:t>
            </a:r>
            <a:r>
              <a:rPr lang="en-US" altLang="zh-CN" dirty="0" smtClean="0"/>
              <a:t>During </a:t>
            </a:r>
            <a:r>
              <a:rPr lang="en-US" altLang="zh-CN" dirty="0"/>
              <a:t>the E step, we minimize the </a:t>
            </a:r>
            <a:r>
              <a:rPr lang="en-US" altLang="zh-CN" dirty="0" smtClean="0"/>
              <a:t>gap.</a:t>
            </a:r>
            <a:r>
              <a:rPr lang="en-US" altLang="zh-CN" baseline="0" dirty="0"/>
              <a:t> </a:t>
            </a:r>
            <a:r>
              <a:rPr lang="en-US" altLang="zh-CN" dirty="0" smtClean="0"/>
              <a:t>Then during </a:t>
            </a:r>
            <a:r>
              <a:rPr lang="en-US" altLang="zh-CN" dirty="0"/>
              <a:t>the M step, we </a:t>
            </a:r>
            <a:r>
              <a:rPr lang="en-US" altLang="zh-CN" dirty="0" smtClean="0"/>
              <a:t>optimize </a:t>
            </a:r>
            <a:r>
              <a:rPr lang="en-US" altLang="zh-CN" dirty="0"/>
              <a:t>the </a:t>
            </a:r>
            <a:r>
              <a:rPr lang="en-US" altLang="zh-CN" dirty="0" smtClean="0"/>
              <a:t>continuous parameters </a:t>
            </a:r>
            <a:r>
              <a:rPr lang="en-US" altLang="zh-CN" dirty="0"/>
              <a:t>to maximize the lower bound</a:t>
            </a:r>
            <a:r>
              <a:rPr lang="en-US" altLang="zh-CN" dirty="0" smtClean="0"/>
              <a:t>.</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21</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44211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Remember that the </a:t>
            </a:r>
            <a:r>
              <a:rPr lang="en-US" altLang="zh-CN" dirty="0" err="1" smtClean="0"/>
              <a:t>nCRP</a:t>
            </a:r>
            <a:r>
              <a:rPr lang="en-US" altLang="zh-CN" dirty="0" smtClean="0"/>
              <a:t> is related</a:t>
            </a:r>
            <a:r>
              <a:rPr lang="en-US" altLang="zh-CN" baseline="0" dirty="0" smtClean="0"/>
              <a:t> with an extremely large tree, in fact, an </a:t>
            </a:r>
            <a:r>
              <a:rPr lang="en-US" altLang="zh-CN" dirty="0" smtClean="0"/>
              <a:t>infinite-sized tree.</a:t>
            </a:r>
            <a:r>
              <a:rPr lang="en-US" altLang="zh-CN" baseline="0" dirty="0" smtClean="0"/>
              <a:t> </a:t>
            </a:r>
            <a:r>
              <a:rPr lang="en-US" altLang="zh-CN" dirty="0" smtClean="0"/>
              <a:t>This means that we</a:t>
            </a:r>
            <a:r>
              <a:rPr lang="en-US" altLang="zh-CN" baseline="0" dirty="0" smtClean="0"/>
              <a:t> have, theoretically, an infinite number of W T to optimize. </a:t>
            </a:r>
            <a:r>
              <a:rPr lang="en-US" altLang="zh-CN" dirty="0" smtClean="0"/>
              <a:t>To</a:t>
            </a:r>
            <a:r>
              <a:rPr lang="en-US" altLang="zh-CN" baseline="0" dirty="0" smtClean="0"/>
              <a:t> solve this problem, we use the truncated tree technique. W</a:t>
            </a:r>
            <a:r>
              <a:rPr lang="en-US" altLang="zh-CN" dirty="0" smtClean="0"/>
              <a:t>e </a:t>
            </a:r>
            <a:r>
              <a:rPr lang="en-US" altLang="zh-CN" dirty="0"/>
              <a:t>maintain a subtree of the infinite </a:t>
            </a:r>
            <a:r>
              <a:rPr lang="en-US" altLang="zh-CN" dirty="0" smtClean="0"/>
              <a:t>tree.</a:t>
            </a:r>
            <a:r>
              <a:rPr lang="en-US" altLang="zh-CN" baseline="0" dirty="0"/>
              <a:t> </a:t>
            </a:r>
            <a:r>
              <a:rPr lang="en-US" altLang="zh-CN" dirty="0" smtClean="0"/>
              <a:t>We </a:t>
            </a:r>
            <a:r>
              <a:rPr lang="en-US" altLang="zh-CN" dirty="0"/>
              <a:t>treat W T </a:t>
            </a:r>
            <a:r>
              <a:rPr lang="en-US" altLang="zh-CN" dirty="0" smtClean="0"/>
              <a:t>as </a:t>
            </a:r>
            <a:r>
              <a:rPr lang="en-US" altLang="zh-CN" dirty="0"/>
              <a:t>optimizable parameters if </a:t>
            </a:r>
            <a:r>
              <a:rPr lang="en-US" altLang="zh-CN" dirty="0" smtClean="0"/>
              <a:t> category T </a:t>
            </a:r>
            <a:r>
              <a:rPr lang="en-US" altLang="zh-CN" dirty="0"/>
              <a:t>is in </a:t>
            </a:r>
            <a:r>
              <a:rPr lang="en-US" altLang="zh-CN" dirty="0" smtClean="0"/>
              <a:t>the</a:t>
            </a:r>
            <a:r>
              <a:rPr lang="en-US" altLang="zh-CN" baseline="0" dirty="0" smtClean="0"/>
              <a:t> </a:t>
            </a:r>
            <a:r>
              <a:rPr lang="en-US" altLang="zh-CN" dirty="0" err="1" smtClean="0"/>
              <a:t>subtree</a:t>
            </a:r>
            <a:r>
              <a:rPr lang="en-US" altLang="zh-CN" dirty="0" smtClean="0"/>
              <a:t>.</a:t>
            </a:r>
            <a:r>
              <a:rPr lang="en-US" altLang="zh-CN" baseline="0" dirty="0" smtClean="0"/>
              <a:t> </a:t>
            </a:r>
            <a:r>
              <a:rPr lang="en-US" altLang="zh-CN" dirty="0" smtClean="0"/>
              <a:t>Otherwise</a:t>
            </a:r>
            <a:r>
              <a:rPr lang="en-US" altLang="zh-CN" dirty="0"/>
              <a:t>, W </a:t>
            </a:r>
            <a:r>
              <a:rPr lang="en-US" altLang="zh-CN" dirty="0" smtClean="0"/>
              <a:t>T is</a:t>
            </a:r>
            <a:r>
              <a:rPr lang="en-US" altLang="zh-CN" baseline="0" dirty="0" smtClean="0"/>
              <a:t> simply</a:t>
            </a:r>
            <a:r>
              <a:rPr lang="en-US" altLang="zh-CN" dirty="0" smtClean="0"/>
              <a:t> </a:t>
            </a:r>
            <a:r>
              <a:rPr lang="en-US" altLang="zh-CN" dirty="0"/>
              <a:t>set </a:t>
            </a:r>
            <a:r>
              <a:rPr lang="en-US" altLang="zh-CN" dirty="0" smtClean="0"/>
              <a:t>to</a:t>
            </a:r>
            <a:r>
              <a:rPr lang="en-US" altLang="zh-CN" baseline="0" dirty="0" smtClean="0"/>
              <a:t> zero. We now just need to optimize a small subset of W T.</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22</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76855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adjust</a:t>
            </a:r>
            <a:r>
              <a:rPr lang="en-US" altLang="zh-CN" baseline="0" dirty="0" smtClean="0"/>
              <a:t> the structure of</a:t>
            </a:r>
            <a:r>
              <a:rPr lang="en-US" altLang="zh-CN" dirty="0" smtClean="0"/>
              <a:t> the truncated </a:t>
            </a:r>
            <a:r>
              <a:rPr lang="en-US" altLang="zh-CN" dirty="0" err="1" smtClean="0"/>
              <a:t>subtree</a:t>
            </a:r>
            <a:r>
              <a:rPr lang="en-US" altLang="zh-CN" dirty="0" smtClean="0"/>
              <a:t> after every iteration</a:t>
            </a:r>
            <a:r>
              <a:rPr lang="en-US" altLang="zh-CN" baseline="0" dirty="0" smtClean="0"/>
              <a:t> of EM,</a:t>
            </a:r>
            <a:r>
              <a:rPr lang="en-US" altLang="zh-CN" dirty="0" smtClean="0"/>
              <a:t> </a:t>
            </a:r>
            <a:r>
              <a:rPr lang="en-US" altLang="zh-CN" dirty="0"/>
              <a:t>in three </a:t>
            </a:r>
            <a:r>
              <a:rPr lang="en-US" altLang="zh-CN" dirty="0" smtClean="0"/>
              <a:t>ways.</a:t>
            </a:r>
            <a:r>
              <a:rPr lang="en-US" altLang="zh-CN" baseline="0" dirty="0" smtClean="0"/>
              <a:t> That is, growing a new path, pruning a bad path, and merging two similar paths.</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23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01674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B256CD-2D14-45AB-8260-5BFC5C4CBCD1}" type="slidenum">
              <a:rPr lang="en-US" smtClean="0"/>
              <a:t>24</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12580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t>
            </a:r>
            <a:r>
              <a:rPr lang="en-US" altLang="zh-CN" dirty="0" smtClean="0"/>
              <a:t>first visualized </a:t>
            </a:r>
            <a:r>
              <a:rPr lang="en-US" altLang="zh-CN" dirty="0"/>
              <a:t>the different parts of the </a:t>
            </a:r>
            <a:r>
              <a:rPr lang="en-US" altLang="zh-CN" dirty="0" err="1" smtClean="0"/>
              <a:t>embeddings</a:t>
            </a:r>
            <a:r>
              <a:rPr lang="en-US" altLang="zh-CN" dirty="0" smtClean="0"/>
              <a:t>.</a:t>
            </a:r>
            <a:r>
              <a:rPr lang="en-US" altLang="zh-CN" baseline="0" dirty="0" smtClean="0"/>
              <a:t> </a:t>
            </a:r>
            <a:r>
              <a:rPr lang="en-US" altLang="zh-CN" dirty="0" smtClean="0"/>
              <a:t>In </a:t>
            </a:r>
            <a:r>
              <a:rPr lang="en-US" altLang="zh-CN" dirty="0"/>
              <a:t>particular, we randomly selected a vertex, and computed the distance between this vertex and all the other vertices, in terms of the different parts of the </a:t>
            </a:r>
            <a:r>
              <a:rPr lang="en-US" altLang="zh-CN" dirty="0" err="1" smtClean="0"/>
              <a:t>embeddings</a:t>
            </a:r>
            <a:r>
              <a:rPr lang="en-US" altLang="zh-CN" dirty="0" smtClean="0"/>
              <a:t>.</a:t>
            </a:r>
            <a:r>
              <a:rPr lang="en-US" altLang="zh-CN" baseline="0" dirty="0" smtClean="0"/>
              <a:t> </a:t>
            </a:r>
            <a:r>
              <a:rPr lang="en-US" altLang="zh-CN" dirty="0" smtClean="0"/>
              <a:t>The </a:t>
            </a:r>
            <a:r>
              <a:rPr lang="en-US" altLang="zh-CN" dirty="0"/>
              <a:t>left, middle, and right figures show the computed similarity in terms of the first part, the third part, and the fifth part of the embeddings, </a:t>
            </a:r>
            <a:r>
              <a:rPr lang="en-US" altLang="zh-CN" dirty="0" smtClean="0"/>
              <a:t>respectively.</a:t>
            </a:r>
            <a:r>
              <a:rPr lang="en-US" altLang="zh-CN" baseline="0" dirty="0" smtClean="0"/>
              <a:t> </a:t>
            </a:r>
            <a:r>
              <a:rPr lang="en-US" altLang="zh-CN" dirty="0" smtClean="0"/>
              <a:t>As </a:t>
            </a:r>
            <a:r>
              <a:rPr lang="en-US" altLang="zh-CN" dirty="0"/>
              <a:t>we can see, the different components of the </a:t>
            </a:r>
            <a:r>
              <a:rPr lang="en-US" altLang="zh-CN" dirty="0" err="1"/>
              <a:t>embeddings</a:t>
            </a:r>
            <a:r>
              <a:rPr lang="en-US" altLang="zh-CN" dirty="0"/>
              <a:t> reflect different levels of granularity.</a:t>
            </a:r>
          </a:p>
        </p:txBody>
      </p:sp>
      <p:sp>
        <p:nvSpPr>
          <p:cNvPr id="4" name="灯片编号占位符 3"/>
          <p:cNvSpPr>
            <a:spLocks noGrp="1"/>
          </p:cNvSpPr>
          <p:nvPr>
            <p:ph type="sldNum" sz="quarter" idx="10"/>
          </p:nvPr>
        </p:nvSpPr>
        <p:spPr/>
        <p:txBody>
          <a:bodyPr/>
          <a:lstStyle/>
          <a:p>
            <a:fld id="{ADB256CD-2D14-45AB-8260-5BFC5C4CBCD1}" type="slidenum">
              <a:rPr lang="en-US" smtClean="0"/>
              <a:t>25</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53613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then </a:t>
            </a:r>
            <a:r>
              <a:rPr lang="en-US" altLang="zh-CN" dirty="0"/>
              <a:t>constructed a word co-occurrence network from a bunch of computer science paper'</a:t>
            </a:r>
            <a:r>
              <a:rPr lang="en-US" altLang="zh-CN" baseline="0" dirty="0"/>
              <a:t>s </a:t>
            </a:r>
            <a:r>
              <a:rPr lang="en-US" altLang="zh-CN" dirty="0" smtClean="0"/>
              <a:t>titles.</a:t>
            </a:r>
            <a:r>
              <a:rPr lang="en-US" altLang="zh-CN" baseline="0" dirty="0" smtClean="0"/>
              <a:t> </a:t>
            </a:r>
            <a:r>
              <a:rPr lang="en-US" altLang="zh-CN" dirty="0" smtClean="0"/>
              <a:t>We removed the words </a:t>
            </a:r>
            <a:r>
              <a:rPr lang="en-US" altLang="zh-CN" dirty="0"/>
              <a:t>that have low TF-IDF scores</a:t>
            </a:r>
            <a:r>
              <a:rPr lang="en-US" altLang="zh-CN" dirty="0" smtClean="0"/>
              <a:t>, so we’re left with a bunch of keywords.</a:t>
            </a:r>
            <a:r>
              <a:rPr lang="en-US" altLang="zh-CN" baseline="0" dirty="0" smtClean="0"/>
              <a:t> </a:t>
            </a:r>
            <a:r>
              <a:rPr lang="en-US" altLang="zh-CN" dirty="0" smtClean="0"/>
              <a:t>We then ran </a:t>
            </a:r>
            <a:r>
              <a:rPr lang="en-US" altLang="zh-CN" dirty="0"/>
              <a:t>our algorithm on the word co-occurrence </a:t>
            </a:r>
            <a:r>
              <a:rPr lang="en-US" altLang="zh-CN" dirty="0" smtClean="0"/>
              <a:t>network.</a:t>
            </a:r>
            <a:r>
              <a:rPr lang="en-US" altLang="zh-CN" baseline="0" dirty="0" smtClean="0"/>
              <a:t> </a:t>
            </a:r>
            <a:r>
              <a:rPr lang="en-US" altLang="zh-CN" dirty="0" smtClean="0"/>
              <a:t>This </a:t>
            </a:r>
            <a:r>
              <a:rPr lang="en-US" altLang="zh-CN" dirty="0"/>
              <a:t>is the hierarchal taxonomy discovered by our </a:t>
            </a:r>
            <a:r>
              <a:rPr lang="en-US" altLang="zh-CN" dirty="0" smtClean="0"/>
              <a:t>algorithm.</a:t>
            </a:r>
            <a:r>
              <a:rPr lang="en-US" altLang="zh-CN" baseline="0" dirty="0" smtClean="0"/>
              <a:t> </a:t>
            </a:r>
            <a:r>
              <a:rPr lang="en-US" altLang="zh-CN" dirty="0" smtClean="0"/>
              <a:t>In </a:t>
            </a:r>
            <a:r>
              <a:rPr lang="en-US" altLang="zh-CN" dirty="0"/>
              <a:t>each circle, we show the words that have the most similar representations to the corresponding </a:t>
            </a:r>
            <a:r>
              <a:rPr lang="en-US" altLang="zh-CN" dirty="0" smtClean="0"/>
              <a:t>category. It’s interesting to see that each categories</a:t>
            </a:r>
            <a:r>
              <a:rPr lang="en-US" altLang="zh-CN" baseline="0" dirty="0" smtClean="0"/>
              <a:t> learned by our algorithm roughly represents a research subfield.</a:t>
            </a:r>
            <a:endParaRPr lang="zh-CN" altLang="en-US" dirty="0"/>
          </a:p>
        </p:txBody>
      </p:sp>
      <p:sp>
        <p:nvSpPr>
          <p:cNvPr id="4" name="灯片编号占位符 3"/>
          <p:cNvSpPr>
            <a:spLocks noGrp="1"/>
          </p:cNvSpPr>
          <p:nvPr>
            <p:ph type="sldNum" sz="quarter" idx="10"/>
          </p:nvPr>
        </p:nvSpPr>
        <p:spPr/>
        <p:txBody>
          <a:bodyPr/>
          <a:lstStyle/>
          <a:p>
            <a:fld id="{ADB256CD-2D14-45AB-8260-5BFC5C4CBCD1}" type="slidenum">
              <a:rPr lang="en-US" smtClean="0"/>
              <a:t>26</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52116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t>
            </a:r>
            <a:r>
              <a:rPr lang="en-US" altLang="zh-CN" dirty="0" smtClean="0"/>
              <a:t>then evaluated our </a:t>
            </a:r>
            <a:r>
              <a:rPr lang="en-US" altLang="zh-CN" dirty="0"/>
              <a:t>algorithm on the node classification benchmarks, …</a:t>
            </a:r>
            <a:endParaRPr lang="zh-CN" altLang="en-US" dirty="0"/>
          </a:p>
        </p:txBody>
      </p:sp>
      <p:sp>
        <p:nvSpPr>
          <p:cNvPr id="4" name="灯片编号占位符 3"/>
          <p:cNvSpPr>
            <a:spLocks noGrp="1"/>
          </p:cNvSpPr>
          <p:nvPr>
            <p:ph type="sldNum" sz="quarter" idx="10"/>
          </p:nvPr>
        </p:nvSpPr>
        <p:spPr/>
        <p:txBody>
          <a:bodyPr/>
          <a:lstStyle/>
          <a:p>
            <a:fld id="{ADB256CD-2D14-45AB-8260-5BFC5C4CBCD1}" type="slidenum">
              <a:rPr lang="en-US" smtClean="0"/>
              <a:t>27</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77061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the link prediction </a:t>
            </a:r>
            <a:r>
              <a:rPr lang="en-US" altLang="zh-CN" dirty="0" smtClean="0"/>
              <a:t>task. On</a:t>
            </a:r>
            <a:r>
              <a:rPr lang="en-US" altLang="zh-CN" baseline="0" dirty="0" smtClean="0"/>
              <a:t> both tasks, </a:t>
            </a:r>
            <a:r>
              <a:rPr lang="en-US" altLang="zh-CN" dirty="0" smtClean="0"/>
              <a:t>we </a:t>
            </a:r>
            <a:r>
              <a:rPr lang="en-US" altLang="zh-CN" dirty="0"/>
              <a:t>see encouraging </a:t>
            </a:r>
            <a:r>
              <a:rPr lang="en-US" altLang="zh-CN" dirty="0" smtClean="0"/>
              <a:t>results</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ADB256CD-2D14-45AB-8260-5BFC5C4CBCD1}" type="slidenum">
              <a:rPr lang="en-US" smtClean="0"/>
              <a:t>28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1843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B256CD-2D14-45AB-8260-5BFC5C4CBCD1}" type="slidenum">
              <a:rPr lang="en-US" smtClean="0"/>
              <a:t>29</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00044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 a network G,</a:t>
            </a:r>
            <a:r>
              <a:rPr lang="en-US" altLang="zh-CN" baseline="0" dirty="0"/>
              <a:t> </a:t>
            </a:r>
            <a:r>
              <a:rPr lang="en-US" altLang="zh-CN" dirty="0"/>
              <a:t>a network embedding algorithm maps each vertex to a point in the d-dimensional vector space.</a:t>
            </a:r>
          </a:p>
        </p:txBody>
      </p:sp>
      <p:sp>
        <p:nvSpPr>
          <p:cNvPr id="4" name="灯片编号占位符 3"/>
          <p:cNvSpPr>
            <a:spLocks noGrp="1"/>
          </p:cNvSpPr>
          <p:nvPr>
            <p:ph type="sldNum" sz="quarter" idx="10"/>
          </p:nvPr>
        </p:nvSpPr>
        <p:spPr/>
        <p:txBody>
          <a:bodyPr/>
          <a:lstStyle/>
          <a:p>
            <a:fld id="{ADB256CD-2D14-45AB-8260-5BFC5C4CBCD1}" type="slidenum">
              <a:rPr lang="en-US" smtClean="0"/>
              <a:t>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53341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sum, we proposed a new network embedding </a:t>
            </a:r>
            <a:r>
              <a:rPr lang="en-US" altLang="zh-CN" dirty="0" smtClean="0"/>
              <a:t>algorithm.</a:t>
            </a:r>
            <a:r>
              <a:rPr lang="en-US" altLang="zh-CN" baseline="0" dirty="0" smtClean="0"/>
              <a:t> Our approach is a probabilistic generative model that mimics how a network is generated from its underlying</a:t>
            </a:r>
            <a:r>
              <a:rPr lang="en-US" altLang="zh-CN" i="0" baseline="0" dirty="0" smtClean="0"/>
              <a:t> </a:t>
            </a:r>
            <a:r>
              <a:rPr lang="en-US" altLang="zh-CN" i="0" dirty="0" smtClean="0"/>
              <a:t>hierarchical taxonomy.</a:t>
            </a:r>
            <a:r>
              <a:rPr lang="en-US" altLang="zh-CN" i="0" baseline="0" dirty="0" smtClean="0"/>
              <a:t> It has three main advantages, listed here. </a:t>
            </a:r>
            <a:r>
              <a:rPr lang="en-US" altLang="zh-CN" dirty="0" smtClean="0"/>
              <a:t>So this is our work,</a:t>
            </a:r>
            <a:r>
              <a:rPr lang="en-US" altLang="zh-CN" baseline="0" dirty="0" smtClean="0"/>
              <a:t> thank you.</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30</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13412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a:t>
            </a:r>
            <a:r>
              <a:rPr lang="en-US" altLang="zh-CN" dirty="0"/>
              <a:t>hierarchal </a:t>
            </a:r>
            <a:r>
              <a:rPr lang="en-US" altLang="zh-CN" dirty="0" smtClean="0"/>
              <a:t>taxonomy</a:t>
            </a:r>
            <a:r>
              <a:rPr lang="en-US" altLang="zh-CN" baseline="0" dirty="0" smtClean="0"/>
              <a:t> is</a:t>
            </a:r>
            <a:r>
              <a:rPr lang="en-US" altLang="zh-CN" dirty="0" smtClean="0"/>
              <a:t> </a:t>
            </a:r>
            <a:r>
              <a:rPr lang="en-US" altLang="zh-CN" dirty="0"/>
              <a:t>a </a:t>
            </a:r>
            <a:r>
              <a:rPr lang="en-US" altLang="zh-CN" dirty="0" smtClean="0"/>
              <a:t>tree</a:t>
            </a:r>
            <a:r>
              <a:rPr lang="en-US" altLang="zh-CN" baseline="0" dirty="0" smtClean="0"/>
              <a:t> structure of categories. It’s a </a:t>
            </a:r>
            <a:r>
              <a:rPr lang="en-US" altLang="zh-CN" dirty="0" smtClean="0"/>
              <a:t>way </a:t>
            </a:r>
            <a:r>
              <a:rPr lang="en-US" altLang="zh-CN" dirty="0"/>
              <a:t>to classify </a:t>
            </a:r>
            <a:r>
              <a:rPr lang="en-US" altLang="zh-CN" dirty="0" smtClean="0"/>
              <a:t>a given</a:t>
            </a:r>
            <a:r>
              <a:rPr lang="en-US" altLang="zh-CN" baseline="0" dirty="0" smtClean="0"/>
              <a:t> set of objects</a:t>
            </a:r>
            <a:r>
              <a:rPr lang="en-US" altLang="zh-CN" dirty="0" smtClean="0"/>
              <a:t> hierarchically.</a:t>
            </a:r>
            <a:r>
              <a:rPr lang="en-US" altLang="zh-CN" baseline="0" dirty="0" smtClean="0"/>
              <a:t> </a:t>
            </a:r>
            <a:r>
              <a:rPr lang="en-US" altLang="zh-CN" dirty="0" smtClean="0"/>
              <a:t>You </a:t>
            </a:r>
            <a:r>
              <a:rPr lang="en-US" altLang="zh-CN" dirty="0"/>
              <a:t>can think of </a:t>
            </a:r>
            <a:r>
              <a:rPr lang="en-US" altLang="zh-CN" dirty="0" smtClean="0"/>
              <a:t>it </a:t>
            </a:r>
            <a:r>
              <a:rPr lang="en-US" altLang="zh-CN" dirty="0"/>
              <a:t>as the result of </a:t>
            </a:r>
            <a:r>
              <a:rPr lang="en-US" altLang="zh-CN" dirty="0" smtClean="0"/>
              <a:t>hierarchical clustering.</a:t>
            </a:r>
            <a:r>
              <a:rPr lang="en-US" altLang="zh-CN" baseline="0" dirty="0" smtClean="0"/>
              <a:t> </a:t>
            </a:r>
            <a:r>
              <a:rPr lang="en-US" altLang="zh-CN" dirty="0" smtClean="0"/>
              <a:t>For </a:t>
            </a:r>
            <a:r>
              <a:rPr lang="en-US" altLang="zh-CN" dirty="0"/>
              <a:t>example, </a:t>
            </a:r>
            <a:r>
              <a:rPr lang="en-US" altLang="zh-CN" dirty="0" smtClean="0"/>
              <a:t>this is a </a:t>
            </a:r>
            <a:r>
              <a:rPr lang="en-US" altLang="zh-CN" dirty="0"/>
              <a:t>paper in a citation </a:t>
            </a:r>
            <a:r>
              <a:rPr lang="en-US" altLang="zh-CN" dirty="0" smtClean="0"/>
              <a:t>network. It’s </a:t>
            </a:r>
            <a:r>
              <a:rPr lang="en-US" altLang="zh-CN" dirty="0"/>
              <a:t>classified into the category NLP, which is </a:t>
            </a:r>
            <a:r>
              <a:rPr lang="en-US" altLang="zh-CN" dirty="0" smtClean="0"/>
              <a:t>a subcategory </a:t>
            </a:r>
            <a:r>
              <a:rPr lang="en-US" altLang="zh-CN" dirty="0"/>
              <a:t>of AI, which is </a:t>
            </a:r>
            <a:r>
              <a:rPr lang="en-US" altLang="zh-CN" dirty="0" smtClean="0"/>
              <a:t>a subcategory </a:t>
            </a:r>
            <a:r>
              <a:rPr lang="en-US" altLang="zh-CN" dirty="0"/>
              <a:t>of Computer Science</a:t>
            </a:r>
            <a:r>
              <a:rPr lang="en-US" altLang="zh-CN" dirty="0" smtClean="0"/>
              <a:t>.</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4</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1159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a:t>
            </a:r>
            <a:r>
              <a:rPr lang="en-US" altLang="zh-CN" baseline="0" dirty="0" smtClean="0"/>
              <a:t> turns out that, underlying many network, there’s a hierarchical taxonomy, and the network is very likely generated from the hierarchical taxonomy. Take a citation network as an example. Let’s imagine how the network is generated. First, a researcher decides what research topic he’s going to write on. This is equivalent to selecting a path in the taxonomy of topics. So he chooses NLP, and writes the paper. And he sees if there’re related papers and cite them. This is how the citation network is generated from the taxonomy of topics.</a:t>
            </a:r>
          </a:p>
        </p:txBody>
      </p:sp>
      <p:sp>
        <p:nvSpPr>
          <p:cNvPr id="4" name="灯片编号占位符 3"/>
          <p:cNvSpPr>
            <a:spLocks noGrp="1"/>
          </p:cNvSpPr>
          <p:nvPr>
            <p:ph type="sldNum" sz="quarter" idx="10"/>
          </p:nvPr>
        </p:nvSpPr>
        <p:spPr/>
        <p:txBody>
          <a:bodyPr/>
          <a:lstStyle/>
          <a:p>
            <a:fld id="{ADB256CD-2D14-45AB-8260-5BFC5C4CBCD1}" type="slidenum">
              <a:rPr lang="en-US" smtClean="0"/>
              <a:t>5</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8525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Another</a:t>
            </a:r>
            <a:r>
              <a:rPr lang="en-US" altLang="zh-CN" baseline="0" dirty="0" smtClean="0"/>
              <a:t> example is an e-commerce network, where the nodes are products, and the links represents the “people-who-visits-this-also-visits-that” relationship.</a:t>
            </a:r>
            <a:r>
              <a:rPr lang="en-US" altLang="zh-CN" baseline="0" dirty="0"/>
              <a:t> </a:t>
            </a:r>
            <a:r>
              <a:rPr lang="en-US" altLang="zh-CN" baseline="0" dirty="0" smtClean="0"/>
              <a:t>So how’s this network generated? First, a customer goes to Amazon dot com, and decides what kinds of products he wants to buy. This is equivalent to sampling a path in the hierarchical taxonomy of product categories. So he chooses TV, a subcategory of Electronics. Then he browses through a bunch of TVs of different brands. Then the network is generated from the co-visiting event.</a:t>
            </a:r>
          </a:p>
        </p:txBody>
      </p:sp>
      <p:sp>
        <p:nvSpPr>
          <p:cNvPr id="4" name="灯片编号占位符 3"/>
          <p:cNvSpPr>
            <a:spLocks noGrp="1"/>
          </p:cNvSpPr>
          <p:nvPr>
            <p:ph type="sldNum" sz="quarter" idx="10"/>
          </p:nvPr>
        </p:nvSpPr>
        <p:spPr/>
        <p:txBody>
          <a:bodyPr/>
          <a:lstStyle/>
          <a:p>
            <a:fld id="{ADB256CD-2D14-45AB-8260-5BFC5C4CBCD1}" type="slidenum">
              <a:rPr lang="en-US" smtClean="0"/>
              <a:t>6</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5380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a result,</a:t>
            </a:r>
            <a:r>
              <a:rPr lang="en-US" altLang="zh-CN" baseline="0" dirty="0" smtClean="0"/>
              <a:t> a natural question is, how can we preserve the structure of the </a:t>
            </a:r>
            <a:r>
              <a:rPr lang="en-US" altLang="zh-CN" dirty="0" smtClean="0"/>
              <a:t>hierarchical</a:t>
            </a:r>
            <a:r>
              <a:rPr lang="en-US" altLang="zh-CN" baseline="0" dirty="0" smtClean="0"/>
              <a:t> </a:t>
            </a:r>
            <a:r>
              <a:rPr lang="en-US" altLang="zh-CN" dirty="0" smtClean="0"/>
              <a:t>taxonomy in the vector space.</a:t>
            </a:r>
          </a:p>
        </p:txBody>
      </p:sp>
      <p:sp>
        <p:nvSpPr>
          <p:cNvPr id="4" name="灯片编号占位符 3"/>
          <p:cNvSpPr>
            <a:spLocks noGrp="1"/>
          </p:cNvSpPr>
          <p:nvPr>
            <p:ph type="sldNum" sz="quarter" idx="10"/>
          </p:nvPr>
        </p:nvSpPr>
        <p:spPr/>
        <p:txBody>
          <a:bodyPr/>
          <a:lstStyle/>
          <a:p>
            <a:fld id="{ADB256CD-2D14-45AB-8260-5BFC5C4CBCD1}" type="slidenum">
              <a:rPr lang="en-US" smtClean="0"/>
              <a:t>7</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9587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a:t>
            </a:r>
            <a:r>
              <a:rPr lang="en-US" altLang="zh-CN" baseline="0" dirty="0" smtClean="0"/>
              <a:t>second problem is that, though we know that the hierarchical taxonomy does exist, many networks don’t come with a labeled hierarchical taxonomy, because it’s expensive to label the taxonomy. So ideally we </a:t>
            </a:r>
            <a:r>
              <a:rPr lang="en-US" altLang="zh-CN" baseline="0" dirty="0" err="1" smtClean="0"/>
              <a:t>wanna</a:t>
            </a:r>
            <a:r>
              <a:rPr lang="en-US" altLang="zh-CN" baseline="0" dirty="0" smtClean="0"/>
              <a:t> discover the hierarchical taxonomy in an unsupervised way, while performing network embedding.</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4246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a:t>
            </a:r>
            <a:r>
              <a:rPr lang="en-US" altLang="zh-CN" baseline="0" dirty="0" smtClean="0"/>
              <a:t> this end, we propose a new network embedding algorithm. Our algorithm is a probabilistic generative model, and it mimics the generating process we have just mentioned. In our model, we first generate the taxonomy. And from this taxonomy, we decide the category of each vertex and generate vertex </a:t>
            </a:r>
            <a:r>
              <a:rPr lang="en-US" altLang="zh-CN" baseline="0" dirty="0" err="1" smtClean="0"/>
              <a:t>embeddings</a:t>
            </a:r>
            <a:r>
              <a:rPr lang="en-US" altLang="zh-CN" baseline="0" dirty="0" smtClean="0"/>
              <a:t>. Then we generate the network from the vertex </a:t>
            </a:r>
            <a:r>
              <a:rPr lang="en-US" altLang="zh-CN" baseline="0" dirty="0" err="1" smtClean="0"/>
              <a:t>embeddings</a:t>
            </a:r>
            <a:r>
              <a:rPr lang="en-US" altLang="zh-CN" baseline="0" dirty="0" smtClean="0"/>
              <a:t>.</a:t>
            </a:r>
            <a:endParaRPr lang="en-US" altLang="zh-CN" dirty="0"/>
          </a:p>
        </p:txBody>
      </p:sp>
      <p:sp>
        <p:nvSpPr>
          <p:cNvPr id="4" name="灯片编号占位符 3"/>
          <p:cNvSpPr>
            <a:spLocks noGrp="1"/>
          </p:cNvSpPr>
          <p:nvPr>
            <p:ph type="sldNum" sz="quarter" idx="10"/>
          </p:nvPr>
        </p:nvSpPr>
        <p:spPr/>
        <p:txBody>
          <a:bodyPr/>
          <a:lstStyle/>
          <a:p>
            <a:fld id="{ADB256CD-2D14-45AB-8260-5BFC5C4CBCD1}" type="slidenum">
              <a:rPr lang="en-US" smtClean="0"/>
              <a:t>9</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517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5"/>
            <a:ext cx="10972800" cy="1697356"/>
          </a:xfrm>
        </p:spPr>
        <p:txBody>
          <a:bodyPr anchor="b">
            <a:noAutofit/>
          </a:bodyPr>
          <a:lstStyle>
            <a:lvl1pPr algn="ctr">
              <a:defRPr sz="3600" cap="none" baseline="0"/>
            </a:lvl1pPr>
          </a:lstStyle>
          <a:p>
            <a:r>
              <a:rPr lang="en-US" altLang="zh-CN"/>
              <a:t>Click to edit Master title style</a:t>
            </a:r>
            <a:endParaRPr lang="en-US" dirty="0"/>
          </a:p>
        </p:txBody>
      </p:sp>
      <p:sp>
        <p:nvSpPr>
          <p:cNvPr id="3" name="Subtitle 2"/>
          <p:cNvSpPr>
            <a:spLocks noGrp="1"/>
          </p:cNvSpPr>
          <p:nvPr>
            <p:ph type="subTitle" idx="1"/>
          </p:nvPr>
        </p:nvSpPr>
        <p:spPr>
          <a:xfrm>
            <a:off x="609600" y="3729667"/>
            <a:ext cx="10972800" cy="1528133"/>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5" name="Footer Placeholder 4"/>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dirty="0"/>
              <a:t>Hierarchical Taxonomy Aware Network Embedding</a:t>
            </a:r>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27380" y="416970"/>
            <a:ext cx="958519" cy="864000"/>
          </a:xfrm>
          <a:prstGeom prst="rect">
            <a:avLst/>
          </a:prstGeom>
        </p:spPr>
      </p:pic>
      <p:pic>
        <p:nvPicPr>
          <p:cNvPr id="12" name="图片 11">
            <a:extLst>
              <a:ext uri="{FF2B5EF4-FFF2-40B4-BE49-F238E27FC236}">
                <a16:creationId xmlns:a16="http://schemas.microsoft.com/office/drawing/2014/main" xmlns="" id="{02EEB9B9-D807-4753-92D9-5F9A18946A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2972" y="-218588"/>
            <a:ext cx="2848213" cy="21351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dirty="0"/>
              <a:t>Hierarchical Taxonomy Aware Network Embedding</a:t>
            </a:r>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Footer Placeholder 4"/>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a:t>Hierarchical Taxonomy Aware Network Embedding</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35360" y="476673"/>
            <a:ext cx="11521280" cy="456375"/>
          </a:xfrm>
        </p:spPr>
        <p:txBody>
          <a:bodyPr>
            <a:normAutofit/>
          </a:bodyPr>
          <a:lstStyle>
            <a:lvl1pPr algn="ctr">
              <a:defRPr sz="3200"/>
            </a:lvl1pPr>
          </a:lstStyle>
          <a:p>
            <a:r>
              <a:rPr lang="en-US" altLang="zh-CN" dirty="0"/>
              <a:t>Click to edit Master title style</a:t>
            </a:r>
            <a:endParaRPr lang="en-US" dirty="0"/>
          </a:p>
        </p:txBody>
      </p:sp>
      <p:sp>
        <p:nvSpPr>
          <p:cNvPr id="3" name="Content Placeholder 2"/>
          <p:cNvSpPr>
            <a:spLocks noGrp="1"/>
          </p:cNvSpPr>
          <p:nvPr>
            <p:ph idx="1"/>
          </p:nvPr>
        </p:nvSpPr>
        <p:spPr>
          <a:xfrm>
            <a:off x="335360" y="1052736"/>
            <a:ext cx="11521280" cy="5424264"/>
          </a:xfrm>
        </p:spPr>
        <p:txBody>
          <a:bodyPr/>
          <a:lstStyle>
            <a:lvl1pPr marL="182880" indent="-182880">
              <a:buClr>
                <a:schemeClr val="tx1"/>
              </a:buClr>
              <a:buFont typeface="Wingdings" panose="05000000000000000000" pitchFamily="2" charset="2"/>
              <a:buChar char="p"/>
              <a:defRPr/>
            </a:lvl1pPr>
            <a:lvl2pPr marL="457200" indent="-182880">
              <a:buClr>
                <a:schemeClr val="tx1"/>
              </a:buClr>
              <a:buFont typeface="Wingdings" panose="05000000000000000000" pitchFamily="2" charset="2"/>
              <a:buChar char="p"/>
              <a:defRPr sz="2400"/>
            </a:lvl2pPr>
            <a:lvl3pPr marL="731520" indent="-182880">
              <a:buClr>
                <a:schemeClr val="tx1"/>
              </a:buClr>
              <a:buFont typeface="Wingdings" panose="05000000000000000000" pitchFamily="2" charset="2"/>
              <a:buChar char="p"/>
              <a:defRPr sz="2400"/>
            </a:lvl3pPr>
            <a:lvl4pPr marL="1005840" indent="-182880">
              <a:buClr>
                <a:schemeClr val="tx1"/>
              </a:buClr>
              <a:buFont typeface="Wingdings" panose="05000000000000000000" pitchFamily="2" charset="2"/>
              <a:buChar char="p"/>
              <a:defRPr sz="2400"/>
            </a:lvl4pPr>
            <a:lvl5pPr marL="1188720" indent="-137160">
              <a:buClr>
                <a:schemeClr val="tx1"/>
              </a:buClr>
              <a:buFont typeface="Wingdings" panose="05000000000000000000" pitchFamily="2" charset="2"/>
              <a:buChar char="p"/>
              <a:defRPr sz="2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Footer Placeholder 4"/>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dirty="0" smtClean="0"/>
              <a:t>Hierarchical Taxonomy Aware Network Embedding</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7030A0">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963084" y="4626869"/>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5" name="Footer Placeholder 4"/>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dirty="0"/>
              <a:t>Hierarchical Taxonomy Aware Network Embedding</a:t>
            </a:r>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Footer Placeholder 5"/>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dirty="0"/>
              <a:t>Hierarchical Taxonomy Aware Network Embedding</a:t>
            </a:r>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rgbClr val="7030A0"/>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Footer Placeholder 7"/>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a:t>Hierarchical Taxonomy Aware Network Embedding</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Footer Placeholder 3"/>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a:t>Hierarchical Taxonomy Aware Network Embedding</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dirty="0"/>
              <a:t>Hierarchical Taxonomy Aware Network Embedding</a:t>
            </a:r>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09601" y="2130557"/>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6" name="Footer Placeholder 5"/>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a:t>Hierarchical Taxonomy Aware Network Embedding</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9" name="Straight Connector 8"/>
          <p:cNvCxnSpPr/>
          <p:nvPr/>
        </p:nvCxnSpPr>
        <p:spPr>
          <a:xfrm rot="5400000">
            <a:off x="912152" y="3579944"/>
            <a:ext cx="5577840" cy="211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792480"/>
            <a:ext cx="2856907" cy="1264920"/>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rgbClr val="7030A0">
              <a:alpha val="10000"/>
            </a:srgbClr>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6" name="Footer Placeholder 5"/>
          <p:cNvSpPr>
            <a:spLocks noGrp="1"/>
          </p:cNvSpPr>
          <p:nvPr>
            <p:ph type="ftr" sz="quarter" idx="11"/>
          </p:nvPr>
        </p:nvSpPr>
        <p:spPr>
          <a:xfrm>
            <a:off x="3352800" y="18288"/>
            <a:ext cx="5486400" cy="329184"/>
          </a:xfrm>
          <a:prstGeom prst="rect">
            <a:avLst/>
          </a:prstGeom>
        </p:spPr>
        <p:txBody>
          <a:bodyPr/>
          <a:lstStyle>
            <a:lvl1pPr algn="ctr">
              <a:defRPr sz="1800"/>
            </a:lvl1pPr>
          </a:lstStyle>
          <a:p>
            <a:r>
              <a:rPr lang="en-US" dirty="0"/>
              <a:t>Hierarchical Taxonomy Aware Network Embedding</a:t>
            </a:r>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6"/>
          <p:cNvSpPr/>
          <p:nvPr/>
        </p:nvSpPr>
        <p:spPr>
          <a:xfrm>
            <a:off x="0" y="0"/>
            <a:ext cx="12192000" cy="365760"/>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Footer Placeholder 4"/>
          <p:cNvSpPr>
            <a:spLocks noGrp="1"/>
          </p:cNvSpPr>
          <p:nvPr>
            <p:ph type="ftr" sz="quarter" idx="3"/>
          </p:nvPr>
        </p:nvSpPr>
        <p:spPr>
          <a:xfrm>
            <a:off x="3352800" y="14187"/>
            <a:ext cx="5486400" cy="329184"/>
          </a:xfrm>
          <a:prstGeom prst="rect">
            <a:avLst/>
          </a:prstGeom>
        </p:spPr>
        <p:txBody>
          <a:bodyPr vert="horz" lIns="91440" tIns="45720" rIns="91440" bIns="45720" rtlCol="0" anchor="ctr"/>
          <a:lstStyle>
            <a:lvl1pPr algn="ctr">
              <a:defRPr sz="1800">
                <a:solidFill>
                  <a:srgbClr val="FFFFFF"/>
                </a:solidFill>
              </a:defRPr>
            </a:lvl1pPr>
          </a:lstStyle>
          <a:p>
            <a:r>
              <a:rPr lang="en-US" dirty="0"/>
              <a:t>Hierarchical Taxonomy Aware Network Embedding</a:t>
            </a: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dt="0"/>
  <p:txStyles>
    <p:titleStyle>
      <a:lvl1pPr algn="l" defTabSz="914400" rtl="0" eaLnBrk="1" latinLnBrk="0" hangingPunct="1">
        <a:spcBef>
          <a:spcPct val="0"/>
        </a:spcBef>
        <a:buNone/>
        <a:defRPr sz="4000" kern="1200" spc="-100" baseline="0">
          <a:solidFill>
            <a:srgbClr val="7030A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3" Type="http://schemas.openxmlformats.org/officeDocument/2006/relationships/tags" Target="../tags/tag284.xml"/><Relationship Id="rId14" Type="http://schemas.openxmlformats.org/officeDocument/2006/relationships/tags" Target="../tags/tag285.xml"/><Relationship Id="rId15" Type="http://schemas.openxmlformats.org/officeDocument/2006/relationships/tags" Target="../tags/tag286.xml"/><Relationship Id="rId16" Type="http://schemas.openxmlformats.org/officeDocument/2006/relationships/tags" Target="../tags/tag287.xml"/><Relationship Id="rId17" Type="http://schemas.openxmlformats.org/officeDocument/2006/relationships/tags" Target="../tags/tag288.xml"/><Relationship Id="rId18" Type="http://schemas.openxmlformats.org/officeDocument/2006/relationships/tags" Target="../tags/tag289.xml"/><Relationship Id="rId19" Type="http://schemas.openxmlformats.org/officeDocument/2006/relationships/tags" Target="../tags/tag290.xml"/><Relationship Id="rId63" Type="http://schemas.openxmlformats.org/officeDocument/2006/relationships/tags" Target="../tags/tag334.xml"/><Relationship Id="rId64" Type="http://schemas.openxmlformats.org/officeDocument/2006/relationships/tags" Target="../tags/tag335.xml"/><Relationship Id="rId65" Type="http://schemas.openxmlformats.org/officeDocument/2006/relationships/tags" Target="../tags/tag336.xml"/><Relationship Id="rId66" Type="http://schemas.openxmlformats.org/officeDocument/2006/relationships/tags" Target="../tags/tag337.xml"/><Relationship Id="rId67" Type="http://schemas.openxmlformats.org/officeDocument/2006/relationships/tags" Target="../tags/tag338.xml"/><Relationship Id="rId68" Type="http://schemas.openxmlformats.org/officeDocument/2006/relationships/tags" Target="../tags/tag339.xml"/><Relationship Id="rId69" Type="http://schemas.openxmlformats.org/officeDocument/2006/relationships/tags" Target="../tags/tag340.xml"/><Relationship Id="rId50" Type="http://schemas.openxmlformats.org/officeDocument/2006/relationships/tags" Target="../tags/tag321.xml"/><Relationship Id="rId51" Type="http://schemas.openxmlformats.org/officeDocument/2006/relationships/tags" Target="../tags/tag322.xml"/><Relationship Id="rId52" Type="http://schemas.openxmlformats.org/officeDocument/2006/relationships/tags" Target="../tags/tag323.xml"/><Relationship Id="rId53" Type="http://schemas.openxmlformats.org/officeDocument/2006/relationships/tags" Target="../tags/tag324.xml"/><Relationship Id="rId54" Type="http://schemas.openxmlformats.org/officeDocument/2006/relationships/tags" Target="../tags/tag325.xml"/><Relationship Id="rId55" Type="http://schemas.openxmlformats.org/officeDocument/2006/relationships/tags" Target="../tags/tag326.xml"/><Relationship Id="rId56" Type="http://schemas.openxmlformats.org/officeDocument/2006/relationships/tags" Target="../tags/tag327.xml"/><Relationship Id="rId57" Type="http://schemas.openxmlformats.org/officeDocument/2006/relationships/tags" Target="../tags/tag328.xml"/><Relationship Id="rId58" Type="http://schemas.openxmlformats.org/officeDocument/2006/relationships/tags" Target="../tags/tag329.xml"/><Relationship Id="rId59" Type="http://schemas.openxmlformats.org/officeDocument/2006/relationships/tags" Target="../tags/tag330.xml"/><Relationship Id="rId40" Type="http://schemas.openxmlformats.org/officeDocument/2006/relationships/tags" Target="../tags/tag311.xml"/><Relationship Id="rId41" Type="http://schemas.openxmlformats.org/officeDocument/2006/relationships/tags" Target="../tags/tag312.xml"/><Relationship Id="rId42" Type="http://schemas.openxmlformats.org/officeDocument/2006/relationships/tags" Target="../tags/tag313.xml"/><Relationship Id="rId43" Type="http://schemas.openxmlformats.org/officeDocument/2006/relationships/tags" Target="../tags/tag314.xml"/><Relationship Id="rId44" Type="http://schemas.openxmlformats.org/officeDocument/2006/relationships/tags" Target="../tags/tag315.xml"/><Relationship Id="rId45" Type="http://schemas.openxmlformats.org/officeDocument/2006/relationships/tags" Target="../tags/tag316.xml"/><Relationship Id="rId46" Type="http://schemas.openxmlformats.org/officeDocument/2006/relationships/tags" Target="../tags/tag317.xml"/><Relationship Id="rId47" Type="http://schemas.openxmlformats.org/officeDocument/2006/relationships/tags" Target="../tags/tag318.xml"/><Relationship Id="rId48" Type="http://schemas.openxmlformats.org/officeDocument/2006/relationships/tags" Target="../tags/tag319.xml"/><Relationship Id="rId49" Type="http://schemas.openxmlformats.org/officeDocument/2006/relationships/tags" Target="../tags/tag320.xml"/><Relationship Id="rId1" Type="http://schemas.openxmlformats.org/officeDocument/2006/relationships/tags" Target="../tags/tag272.xml"/><Relationship Id="rId2" Type="http://schemas.openxmlformats.org/officeDocument/2006/relationships/tags" Target="../tags/tag273.xml"/><Relationship Id="rId3" Type="http://schemas.openxmlformats.org/officeDocument/2006/relationships/tags" Target="../tags/tag274.xml"/><Relationship Id="rId4" Type="http://schemas.openxmlformats.org/officeDocument/2006/relationships/tags" Target="../tags/tag275.xml"/><Relationship Id="rId5" Type="http://schemas.openxmlformats.org/officeDocument/2006/relationships/tags" Target="../tags/tag276.xml"/><Relationship Id="rId6" Type="http://schemas.openxmlformats.org/officeDocument/2006/relationships/tags" Target="../tags/tag277.xml"/><Relationship Id="rId7" Type="http://schemas.openxmlformats.org/officeDocument/2006/relationships/tags" Target="../tags/tag278.xml"/><Relationship Id="rId8" Type="http://schemas.openxmlformats.org/officeDocument/2006/relationships/tags" Target="../tags/tag279.xml"/><Relationship Id="rId9" Type="http://schemas.openxmlformats.org/officeDocument/2006/relationships/tags" Target="../tags/tag280.xml"/><Relationship Id="rId30" Type="http://schemas.openxmlformats.org/officeDocument/2006/relationships/tags" Target="../tags/tag301.xml"/><Relationship Id="rId31" Type="http://schemas.openxmlformats.org/officeDocument/2006/relationships/tags" Target="../tags/tag302.xml"/><Relationship Id="rId32" Type="http://schemas.openxmlformats.org/officeDocument/2006/relationships/tags" Target="../tags/tag303.xml"/><Relationship Id="rId33" Type="http://schemas.openxmlformats.org/officeDocument/2006/relationships/tags" Target="../tags/tag304.xml"/><Relationship Id="rId34" Type="http://schemas.openxmlformats.org/officeDocument/2006/relationships/tags" Target="../tags/tag305.xml"/><Relationship Id="rId35" Type="http://schemas.openxmlformats.org/officeDocument/2006/relationships/tags" Target="../tags/tag306.xml"/><Relationship Id="rId36" Type="http://schemas.openxmlformats.org/officeDocument/2006/relationships/tags" Target="../tags/tag307.xml"/><Relationship Id="rId37" Type="http://schemas.openxmlformats.org/officeDocument/2006/relationships/tags" Target="../tags/tag308.xml"/><Relationship Id="rId38" Type="http://schemas.openxmlformats.org/officeDocument/2006/relationships/tags" Target="../tags/tag309.xml"/><Relationship Id="rId39" Type="http://schemas.openxmlformats.org/officeDocument/2006/relationships/tags" Target="../tags/tag310.xml"/><Relationship Id="rId80" Type="http://schemas.openxmlformats.org/officeDocument/2006/relationships/tags" Target="../tags/tag339.xml"/><Relationship Id="rId81" Type="http://schemas.openxmlformats.org/officeDocument/2006/relationships/image" Target="../media/image371.png"/><Relationship Id="rId82" Type="http://schemas.openxmlformats.org/officeDocument/2006/relationships/tags" Target="../tags/tag329.xml"/><Relationship Id="rId83" Type="http://schemas.openxmlformats.org/officeDocument/2006/relationships/image" Target="../media/image382.png"/><Relationship Id="rId70" Type="http://schemas.openxmlformats.org/officeDocument/2006/relationships/tags" Target="../tags/tag341.xml"/><Relationship Id="rId71" Type="http://schemas.openxmlformats.org/officeDocument/2006/relationships/tags" Target="../tags/tag342.xml"/><Relationship Id="rId72" Type="http://schemas.openxmlformats.org/officeDocument/2006/relationships/tags" Target="../tags/tag343.xml"/><Relationship Id="rId20" Type="http://schemas.openxmlformats.org/officeDocument/2006/relationships/tags" Target="../tags/tag291.xml"/><Relationship Id="rId21" Type="http://schemas.openxmlformats.org/officeDocument/2006/relationships/tags" Target="../tags/tag292.xml"/><Relationship Id="rId22" Type="http://schemas.openxmlformats.org/officeDocument/2006/relationships/tags" Target="../tags/tag293.xml"/><Relationship Id="rId23" Type="http://schemas.openxmlformats.org/officeDocument/2006/relationships/tags" Target="../tags/tag294.xml"/><Relationship Id="rId24" Type="http://schemas.openxmlformats.org/officeDocument/2006/relationships/tags" Target="../tags/tag295.xml"/><Relationship Id="rId25" Type="http://schemas.openxmlformats.org/officeDocument/2006/relationships/tags" Target="../tags/tag296.xml"/><Relationship Id="rId26" Type="http://schemas.openxmlformats.org/officeDocument/2006/relationships/tags" Target="../tags/tag297.xml"/><Relationship Id="rId27" Type="http://schemas.openxmlformats.org/officeDocument/2006/relationships/tags" Target="../tags/tag298.xml"/><Relationship Id="rId28" Type="http://schemas.openxmlformats.org/officeDocument/2006/relationships/tags" Target="../tags/tag299.xml"/><Relationship Id="rId29" Type="http://schemas.openxmlformats.org/officeDocument/2006/relationships/tags" Target="../tags/tag300.xml"/><Relationship Id="rId73" Type="http://schemas.openxmlformats.org/officeDocument/2006/relationships/tags" Target="../tags/tag344.xml"/><Relationship Id="rId74" Type="http://schemas.openxmlformats.org/officeDocument/2006/relationships/tags" Target="../tags/tag345.xml"/><Relationship Id="rId75" Type="http://schemas.openxmlformats.org/officeDocument/2006/relationships/tags" Target="../tags/tag346.xml"/><Relationship Id="rId76" Type="http://schemas.openxmlformats.org/officeDocument/2006/relationships/tags" Target="../tags/tag347.xml"/><Relationship Id="rId77" Type="http://schemas.openxmlformats.org/officeDocument/2006/relationships/slideLayout" Target="../slideLayouts/slideLayout2.xml"/><Relationship Id="rId78" Type="http://schemas.openxmlformats.org/officeDocument/2006/relationships/notesSlide" Target="../notesSlides/notesSlide10.xml"/><Relationship Id="rId79" Type="http://schemas.openxmlformats.org/officeDocument/2006/relationships/image" Target="../media/image361.png"/><Relationship Id="rId60" Type="http://schemas.openxmlformats.org/officeDocument/2006/relationships/tags" Target="../tags/tag331.xml"/><Relationship Id="rId61" Type="http://schemas.openxmlformats.org/officeDocument/2006/relationships/tags" Target="../tags/tag332.xml"/><Relationship Id="rId62" Type="http://schemas.openxmlformats.org/officeDocument/2006/relationships/tags" Target="../tags/tag333.xml"/><Relationship Id="rId10" Type="http://schemas.openxmlformats.org/officeDocument/2006/relationships/tags" Target="../tags/tag281.xml"/><Relationship Id="rId11" Type="http://schemas.openxmlformats.org/officeDocument/2006/relationships/tags" Target="../tags/tag282.xml"/><Relationship Id="rId12" Type="http://schemas.openxmlformats.org/officeDocument/2006/relationships/tags" Target="../tags/tag283.xml"/></Relationships>
</file>

<file path=ppt/slides/_rels/slide11.xml.rels><?xml version="1.0" encoding="UTF-8" standalone="yes"?>
<Relationships xmlns="http://schemas.openxmlformats.org/package/2006/relationships"><Relationship Id="rId20" Type="http://schemas.openxmlformats.org/officeDocument/2006/relationships/tags" Target="../tags/tag367.xml"/><Relationship Id="rId21" Type="http://schemas.openxmlformats.org/officeDocument/2006/relationships/tags" Target="../tags/tag368.xml"/><Relationship Id="rId22" Type="http://schemas.openxmlformats.org/officeDocument/2006/relationships/tags" Target="../tags/tag369.xml"/><Relationship Id="rId23" Type="http://schemas.openxmlformats.org/officeDocument/2006/relationships/tags" Target="../tags/tag370.xml"/><Relationship Id="rId24" Type="http://schemas.openxmlformats.org/officeDocument/2006/relationships/tags" Target="../tags/tag371.xml"/><Relationship Id="rId25" Type="http://schemas.openxmlformats.org/officeDocument/2006/relationships/tags" Target="../tags/tag372.xml"/><Relationship Id="rId26" Type="http://schemas.openxmlformats.org/officeDocument/2006/relationships/tags" Target="../tags/tag373.xml"/><Relationship Id="rId27" Type="http://schemas.openxmlformats.org/officeDocument/2006/relationships/tags" Target="../tags/tag374.xml"/><Relationship Id="rId28" Type="http://schemas.openxmlformats.org/officeDocument/2006/relationships/tags" Target="../tags/tag375.xml"/><Relationship Id="rId29" Type="http://schemas.openxmlformats.org/officeDocument/2006/relationships/tags" Target="../tags/tag376.xml"/><Relationship Id="rId1" Type="http://schemas.openxmlformats.org/officeDocument/2006/relationships/tags" Target="../tags/tag348.xml"/><Relationship Id="rId2" Type="http://schemas.openxmlformats.org/officeDocument/2006/relationships/tags" Target="../tags/tag349.xml"/><Relationship Id="rId3" Type="http://schemas.openxmlformats.org/officeDocument/2006/relationships/tags" Target="../tags/tag350.xml"/><Relationship Id="rId4" Type="http://schemas.openxmlformats.org/officeDocument/2006/relationships/tags" Target="../tags/tag351.xml"/><Relationship Id="rId5" Type="http://schemas.openxmlformats.org/officeDocument/2006/relationships/tags" Target="../tags/tag352.xml"/><Relationship Id="rId30" Type="http://schemas.openxmlformats.org/officeDocument/2006/relationships/tags" Target="../tags/tag377.xml"/><Relationship Id="rId31" Type="http://schemas.openxmlformats.org/officeDocument/2006/relationships/tags" Target="../tags/tag378.xml"/><Relationship Id="rId32" Type="http://schemas.openxmlformats.org/officeDocument/2006/relationships/tags" Target="../tags/tag379.xml"/><Relationship Id="rId9" Type="http://schemas.openxmlformats.org/officeDocument/2006/relationships/tags" Target="../tags/tag356.xml"/><Relationship Id="rId6" Type="http://schemas.openxmlformats.org/officeDocument/2006/relationships/tags" Target="../tags/tag353.xml"/><Relationship Id="rId7" Type="http://schemas.openxmlformats.org/officeDocument/2006/relationships/tags" Target="../tags/tag354.xml"/><Relationship Id="rId8" Type="http://schemas.openxmlformats.org/officeDocument/2006/relationships/tags" Target="../tags/tag355.xml"/><Relationship Id="rId33" Type="http://schemas.openxmlformats.org/officeDocument/2006/relationships/tags" Target="../tags/tag380.xml"/><Relationship Id="rId34" Type="http://schemas.openxmlformats.org/officeDocument/2006/relationships/tags" Target="../tags/tag381.xml"/><Relationship Id="rId35" Type="http://schemas.openxmlformats.org/officeDocument/2006/relationships/tags" Target="../tags/tag382.xml"/><Relationship Id="rId36" Type="http://schemas.openxmlformats.org/officeDocument/2006/relationships/tags" Target="../tags/tag385.xml"/><Relationship Id="rId10" Type="http://schemas.openxmlformats.org/officeDocument/2006/relationships/tags" Target="../tags/tag357.xml"/><Relationship Id="rId11" Type="http://schemas.openxmlformats.org/officeDocument/2006/relationships/tags" Target="../tags/tag358.xml"/><Relationship Id="rId12" Type="http://schemas.openxmlformats.org/officeDocument/2006/relationships/tags" Target="../tags/tag359.xml"/><Relationship Id="rId13" Type="http://schemas.openxmlformats.org/officeDocument/2006/relationships/tags" Target="../tags/tag360.xml"/><Relationship Id="rId14" Type="http://schemas.openxmlformats.org/officeDocument/2006/relationships/tags" Target="../tags/tag361.xml"/><Relationship Id="rId15" Type="http://schemas.openxmlformats.org/officeDocument/2006/relationships/tags" Target="../tags/tag362.xml"/><Relationship Id="rId16" Type="http://schemas.openxmlformats.org/officeDocument/2006/relationships/tags" Target="../tags/tag363.xml"/><Relationship Id="rId17" Type="http://schemas.openxmlformats.org/officeDocument/2006/relationships/tags" Target="../tags/tag364.xml"/><Relationship Id="rId18" Type="http://schemas.openxmlformats.org/officeDocument/2006/relationships/tags" Target="../tags/tag365.xml"/><Relationship Id="rId19" Type="http://schemas.openxmlformats.org/officeDocument/2006/relationships/tags" Target="../tags/tag366.xml"/><Relationship Id="rId37" Type="http://schemas.openxmlformats.org/officeDocument/2006/relationships/tags" Target="../tags/tag386.xml"/><Relationship Id="rId38" Type="http://schemas.openxmlformats.org/officeDocument/2006/relationships/tags" Target="../tags/tag387.xml"/><Relationship Id="rId39" Type="http://schemas.openxmlformats.org/officeDocument/2006/relationships/tags" Target="../tags/tag388.xml"/><Relationship Id="rId40" Type="http://schemas.openxmlformats.org/officeDocument/2006/relationships/tags" Target="../tags/tag389.xml"/><Relationship Id="rId41" Type="http://schemas.openxmlformats.org/officeDocument/2006/relationships/tags" Target="../tags/tag390.xml"/><Relationship Id="rId42" Type="http://schemas.openxmlformats.org/officeDocument/2006/relationships/slideLayout" Target="../slideLayouts/slideLayout2.xml"/><Relationship Id="rId43" Type="http://schemas.openxmlformats.org/officeDocument/2006/relationships/notesSlide" Target="../notesSlides/notesSlide11.xml"/><Relationship Id="rId44" Type="http://schemas.openxmlformats.org/officeDocument/2006/relationships/image" Target="../media/image42.png"/></Relationships>
</file>

<file path=ppt/slides/_rels/slide12.xml.rels><?xml version="1.0" encoding="UTF-8" standalone="yes"?>
<Relationships xmlns="http://schemas.openxmlformats.org/package/2006/relationships"><Relationship Id="rId13" Type="http://schemas.openxmlformats.org/officeDocument/2006/relationships/tags" Target="../tags/tag403.xml"/><Relationship Id="rId14" Type="http://schemas.openxmlformats.org/officeDocument/2006/relationships/tags" Target="../tags/tag404.xml"/><Relationship Id="rId15" Type="http://schemas.openxmlformats.org/officeDocument/2006/relationships/tags" Target="../tags/tag405.xml"/><Relationship Id="rId16" Type="http://schemas.openxmlformats.org/officeDocument/2006/relationships/tags" Target="../tags/tag406.xml"/><Relationship Id="rId17" Type="http://schemas.openxmlformats.org/officeDocument/2006/relationships/tags" Target="../tags/tag407.xml"/><Relationship Id="rId18" Type="http://schemas.openxmlformats.org/officeDocument/2006/relationships/tags" Target="../tags/tag408.xml"/><Relationship Id="rId19" Type="http://schemas.openxmlformats.org/officeDocument/2006/relationships/tags" Target="../tags/tag409.xml"/><Relationship Id="rId50" Type="http://schemas.openxmlformats.org/officeDocument/2006/relationships/tags" Target="../tags/tag440.xml"/><Relationship Id="rId51" Type="http://schemas.openxmlformats.org/officeDocument/2006/relationships/tags" Target="../tags/tag441.xml"/><Relationship Id="rId52" Type="http://schemas.openxmlformats.org/officeDocument/2006/relationships/tags" Target="../tags/tag442.xml"/><Relationship Id="rId53" Type="http://schemas.openxmlformats.org/officeDocument/2006/relationships/tags" Target="../tags/tag443.xml"/><Relationship Id="rId54" Type="http://schemas.openxmlformats.org/officeDocument/2006/relationships/tags" Target="../tags/tag444.xml"/><Relationship Id="rId55" Type="http://schemas.openxmlformats.org/officeDocument/2006/relationships/tags" Target="../tags/tag445.xml"/><Relationship Id="rId56" Type="http://schemas.openxmlformats.org/officeDocument/2006/relationships/tags" Target="../tags/tag446.xml"/><Relationship Id="rId57" Type="http://schemas.openxmlformats.org/officeDocument/2006/relationships/tags" Target="../tags/tag447.xml"/><Relationship Id="rId58" Type="http://schemas.openxmlformats.org/officeDocument/2006/relationships/tags" Target="../tags/tag448.xml"/><Relationship Id="rId59" Type="http://schemas.openxmlformats.org/officeDocument/2006/relationships/tags" Target="../tags/tag449.xml"/><Relationship Id="rId40" Type="http://schemas.openxmlformats.org/officeDocument/2006/relationships/tags" Target="../tags/tag430.xml"/><Relationship Id="rId41" Type="http://schemas.openxmlformats.org/officeDocument/2006/relationships/tags" Target="../tags/tag431.xml"/><Relationship Id="rId42" Type="http://schemas.openxmlformats.org/officeDocument/2006/relationships/tags" Target="../tags/tag432.xml"/><Relationship Id="rId43" Type="http://schemas.openxmlformats.org/officeDocument/2006/relationships/tags" Target="../tags/tag433.xml"/><Relationship Id="rId44" Type="http://schemas.openxmlformats.org/officeDocument/2006/relationships/tags" Target="../tags/tag434.xml"/><Relationship Id="rId45" Type="http://schemas.openxmlformats.org/officeDocument/2006/relationships/tags" Target="../tags/tag435.xml"/><Relationship Id="rId46" Type="http://schemas.openxmlformats.org/officeDocument/2006/relationships/tags" Target="../tags/tag436.xml"/><Relationship Id="rId47" Type="http://schemas.openxmlformats.org/officeDocument/2006/relationships/tags" Target="../tags/tag437.xml"/><Relationship Id="rId48" Type="http://schemas.openxmlformats.org/officeDocument/2006/relationships/tags" Target="../tags/tag438.xml"/><Relationship Id="rId49" Type="http://schemas.openxmlformats.org/officeDocument/2006/relationships/tags" Target="../tags/tag439.xml"/><Relationship Id="rId1" Type="http://schemas.openxmlformats.org/officeDocument/2006/relationships/tags" Target="../tags/tag391.xml"/><Relationship Id="rId2" Type="http://schemas.openxmlformats.org/officeDocument/2006/relationships/tags" Target="../tags/tag392.xml"/><Relationship Id="rId3" Type="http://schemas.openxmlformats.org/officeDocument/2006/relationships/tags" Target="../tags/tag393.xml"/><Relationship Id="rId4" Type="http://schemas.openxmlformats.org/officeDocument/2006/relationships/tags" Target="../tags/tag394.xml"/><Relationship Id="rId5" Type="http://schemas.openxmlformats.org/officeDocument/2006/relationships/tags" Target="../tags/tag395.xml"/><Relationship Id="rId6" Type="http://schemas.openxmlformats.org/officeDocument/2006/relationships/tags" Target="../tags/tag396.xml"/><Relationship Id="rId7" Type="http://schemas.openxmlformats.org/officeDocument/2006/relationships/tags" Target="../tags/tag397.xml"/><Relationship Id="rId8" Type="http://schemas.openxmlformats.org/officeDocument/2006/relationships/tags" Target="../tags/tag398.xml"/><Relationship Id="rId9" Type="http://schemas.openxmlformats.org/officeDocument/2006/relationships/tags" Target="../tags/tag399.xml"/><Relationship Id="rId30" Type="http://schemas.openxmlformats.org/officeDocument/2006/relationships/tags" Target="../tags/tag420.xml"/><Relationship Id="rId31" Type="http://schemas.openxmlformats.org/officeDocument/2006/relationships/tags" Target="../tags/tag421.xml"/><Relationship Id="rId32" Type="http://schemas.openxmlformats.org/officeDocument/2006/relationships/tags" Target="../tags/tag422.xml"/><Relationship Id="rId33" Type="http://schemas.openxmlformats.org/officeDocument/2006/relationships/tags" Target="../tags/tag423.xml"/><Relationship Id="rId34" Type="http://schemas.openxmlformats.org/officeDocument/2006/relationships/tags" Target="../tags/tag424.xml"/><Relationship Id="rId35" Type="http://schemas.openxmlformats.org/officeDocument/2006/relationships/tags" Target="../tags/tag425.xml"/><Relationship Id="rId36" Type="http://schemas.openxmlformats.org/officeDocument/2006/relationships/tags" Target="../tags/tag426.xml"/><Relationship Id="rId37" Type="http://schemas.openxmlformats.org/officeDocument/2006/relationships/tags" Target="../tags/tag427.xml"/><Relationship Id="rId38" Type="http://schemas.openxmlformats.org/officeDocument/2006/relationships/tags" Target="../tags/tag428.xml"/><Relationship Id="rId39" Type="http://schemas.openxmlformats.org/officeDocument/2006/relationships/tags" Target="../tags/tag429.xml"/><Relationship Id="rId20" Type="http://schemas.openxmlformats.org/officeDocument/2006/relationships/tags" Target="../tags/tag410.xml"/><Relationship Id="rId21" Type="http://schemas.openxmlformats.org/officeDocument/2006/relationships/tags" Target="../tags/tag411.xml"/><Relationship Id="rId22" Type="http://schemas.openxmlformats.org/officeDocument/2006/relationships/tags" Target="../tags/tag412.xml"/><Relationship Id="rId23" Type="http://schemas.openxmlformats.org/officeDocument/2006/relationships/tags" Target="../tags/tag413.xml"/><Relationship Id="rId24" Type="http://schemas.openxmlformats.org/officeDocument/2006/relationships/tags" Target="../tags/tag414.xml"/><Relationship Id="rId25" Type="http://schemas.openxmlformats.org/officeDocument/2006/relationships/tags" Target="../tags/tag415.xml"/><Relationship Id="rId26" Type="http://schemas.openxmlformats.org/officeDocument/2006/relationships/tags" Target="../tags/tag416.xml"/><Relationship Id="rId27" Type="http://schemas.openxmlformats.org/officeDocument/2006/relationships/tags" Target="../tags/tag417.xml"/><Relationship Id="rId28" Type="http://schemas.openxmlformats.org/officeDocument/2006/relationships/tags" Target="../tags/tag418.xml"/><Relationship Id="rId29" Type="http://schemas.openxmlformats.org/officeDocument/2006/relationships/tags" Target="../tags/tag419.xml"/><Relationship Id="rId60" Type="http://schemas.openxmlformats.org/officeDocument/2006/relationships/slideLayout" Target="../slideLayouts/slideLayout2.xml"/><Relationship Id="rId61" Type="http://schemas.openxmlformats.org/officeDocument/2006/relationships/notesSlide" Target="../notesSlides/notesSlide12.xml"/><Relationship Id="rId62" Type="http://schemas.openxmlformats.org/officeDocument/2006/relationships/image" Target="../media/image43.png"/><Relationship Id="rId10" Type="http://schemas.openxmlformats.org/officeDocument/2006/relationships/tags" Target="../tags/tag400.xml"/><Relationship Id="rId11" Type="http://schemas.openxmlformats.org/officeDocument/2006/relationships/tags" Target="../tags/tag401.xml"/><Relationship Id="rId12" Type="http://schemas.openxmlformats.org/officeDocument/2006/relationships/tags" Target="../tags/tag402.xml"/></Relationships>
</file>

<file path=ppt/slides/_rels/slide13.xml.rels><?xml version="1.0" encoding="UTF-8" standalone="yes"?>
<Relationships xmlns="http://schemas.openxmlformats.org/package/2006/relationships"><Relationship Id="rId13" Type="http://schemas.openxmlformats.org/officeDocument/2006/relationships/tags" Target="../tags/tag462.xml"/><Relationship Id="rId14" Type="http://schemas.openxmlformats.org/officeDocument/2006/relationships/tags" Target="../tags/tag463.xml"/><Relationship Id="rId15" Type="http://schemas.openxmlformats.org/officeDocument/2006/relationships/tags" Target="../tags/tag464.xml"/><Relationship Id="rId16" Type="http://schemas.openxmlformats.org/officeDocument/2006/relationships/tags" Target="../tags/tag465.xml"/><Relationship Id="rId17" Type="http://schemas.openxmlformats.org/officeDocument/2006/relationships/tags" Target="../tags/tag466.xml"/><Relationship Id="rId18" Type="http://schemas.openxmlformats.org/officeDocument/2006/relationships/tags" Target="../tags/tag467.xml"/><Relationship Id="rId19" Type="http://schemas.openxmlformats.org/officeDocument/2006/relationships/tags" Target="../tags/tag468.xml"/><Relationship Id="rId63" Type="http://schemas.openxmlformats.org/officeDocument/2006/relationships/tags" Target="../tags/tag512.xml"/><Relationship Id="rId64" Type="http://schemas.openxmlformats.org/officeDocument/2006/relationships/tags" Target="../tags/tag513.xml"/><Relationship Id="rId65" Type="http://schemas.openxmlformats.org/officeDocument/2006/relationships/tags" Target="../tags/tag514.xml"/><Relationship Id="rId66" Type="http://schemas.openxmlformats.org/officeDocument/2006/relationships/tags" Target="../tags/tag515.xml"/><Relationship Id="rId67" Type="http://schemas.openxmlformats.org/officeDocument/2006/relationships/tags" Target="../tags/tag516.xml"/><Relationship Id="rId68" Type="http://schemas.openxmlformats.org/officeDocument/2006/relationships/tags" Target="../tags/tag517.xml"/><Relationship Id="rId69" Type="http://schemas.openxmlformats.org/officeDocument/2006/relationships/tags" Target="../tags/tag518.xml"/><Relationship Id="rId50" Type="http://schemas.openxmlformats.org/officeDocument/2006/relationships/tags" Target="../tags/tag499.xml"/><Relationship Id="rId51" Type="http://schemas.openxmlformats.org/officeDocument/2006/relationships/tags" Target="../tags/tag500.xml"/><Relationship Id="rId52" Type="http://schemas.openxmlformats.org/officeDocument/2006/relationships/tags" Target="../tags/tag501.xml"/><Relationship Id="rId53" Type="http://schemas.openxmlformats.org/officeDocument/2006/relationships/tags" Target="../tags/tag502.xml"/><Relationship Id="rId54" Type="http://schemas.openxmlformats.org/officeDocument/2006/relationships/tags" Target="../tags/tag503.xml"/><Relationship Id="rId55" Type="http://schemas.openxmlformats.org/officeDocument/2006/relationships/tags" Target="../tags/tag504.xml"/><Relationship Id="rId56" Type="http://schemas.openxmlformats.org/officeDocument/2006/relationships/tags" Target="../tags/tag505.xml"/><Relationship Id="rId57" Type="http://schemas.openxmlformats.org/officeDocument/2006/relationships/tags" Target="../tags/tag506.xml"/><Relationship Id="rId58" Type="http://schemas.openxmlformats.org/officeDocument/2006/relationships/tags" Target="../tags/tag507.xml"/><Relationship Id="rId59" Type="http://schemas.openxmlformats.org/officeDocument/2006/relationships/tags" Target="../tags/tag508.xml"/><Relationship Id="rId40" Type="http://schemas.openxmlformats.org/officeDocument/2006/relationships/tags" Target="../tags/tag489.xml"/><Relationship Id="rId41" Type="http://schemas.openxmlformats.org/officeDocument/2006/relationships/tags" Target="../tags/tag490.xml"/><Relationship Id="rId42" Type="http://schemas.openxmlformats.org/officeDocument/2006/relationships/tags" Target="../tags/tag491.xml"/><Relationship Id="rId43" Type="http://schemas.openxmlformats.org/officeDocument/2006/relationships/tags" Target="../tags/tag492.xml"/><Relationship Id="rId44" Type="http://schemas.openxmlformats.org/officeDocument/2006/relationships/tags" Target="../tags/tag493.xml"/><Relationship Id="rId45" Type="http://schemas.openxmlformats.org/officeDocument/2006/relationships/tags" Target="../tags/tag494.xml"/><Relationship Id="rId46" Type="http://schemas.openxmlformats.org/officeDocument/2006/relationships/tags" Target="../tags/tag495.xml"/><Relationship Id="rId47" Type="http://schemas.openxmlformats.org/officeDocument/2006/relationships/tags" Target="../tags/tag496.xml"/><Relationship Id="rId48" Type="http://schemas.openxmlformats.org/officeDocument/2006/relationships/tags" Target="../tags/tag497.xml"/><Relationship Id="rId49" Type="http://schemas.openxmlformats.org/officeDocument/2006/relationships/tags" Target="../tags/tag498.xml"/><Relationship Id="rId1" Type="http://schemas.openxmlformats.org/officeDocument/2006/relationships/tags" Target="../tags/tag450.xml"/><Relationship Id="rId2" Type="http://schemas.openxmlformats.org/officeDocument/2006/relationships/tags" Target="../tags/tag451.xml"/><Relationship Id="rId3" Type="http://schemas.openxmlformats.org/officeDocument/2006/relationships/tags" Target="../tags/tag452.xml"/><Relationship Id="rId4" Type="http://schemas.openxmlformats.org/officeDocument/2006/relationships/tags" Target="../tags/tag453.xml"/><Relationship Id="rId5" Type="http://schemas.openxmlformats.org/officeDocument/2006/relationships/tags" Target="../tags/tag454.xml"/><Relationship Id="rId6" Type="http://schemas.openxmlformats.org/officeDocument/2006/relationships/tags" Target="../tags/tag455.xml"/><Relationship Id="rId7" Type="http://schemas.openxmlformats.org/officeDocument/2006/relationships/tags" Target="../tags/tag456.xml"/><Relationship Id="rId8" Type="http://schemas.openxmlformats.org/officeDocument/2006/relationships/tags" Target="../tags/tag457.xml"/><Relationship Id="rId9" Type="http://schemas.openxmlformats.org/officeDocument/2006/relationships/tags" Target="../tags/tag458.xml"/><Relationship Id="rId30" Type="http://schemas.openxmlformats.org/officeDocument/2006/relationships/tags" Target="../tags/tag479.xml"/><Relationship Id="rId31" Type="http://schemas.openxmlformats.org/officeDocument/2006/relationships/tags" Target="../tags/tag480.xml"/><Relationship Id="rId32" Type="http://schemas.openxmlformats.org/officeDocument/2006/relationships/tags" Target="../tags/tag481.xml"/><Relationship Id="rId33" Type="http://schemas.openxmlformats.org/officeDocument/2006/relationships/tags" Target="../tags/tag482.xml"/><Relationship Id="rId34" Type="http://schemas.openxmlformats.org/officeDocument/2006/relationships/tags" Target="../tags/tag483.xml"/><Relationship Id="rId35" Type="http://schemas.openxmlformats.org/officeDocument/2006/relationships/tags" Target="../tags/tag484.xml"/><Relationship Id="rId36" Type="http://schemas.openxmlformats.org/officeDocument/2006/relationships/tags" Target="../tags/tag485.xml"/><Relationship Id="rId37" Type="http://schemas.openxmlformats.org/officeDocument/2006/relationships/tags" Target="../tags/tag486.xml"/><Relationship Id="rId38" Type="http://schemas.openxmlformats.org/officeDocument/2006/relationships/tags" Target="../tags/tag487.xml"/><Relationship Id="rId39" Type="http://schemas.openxmlformats.org/officeDocument/2006/relationships/tags" Target="../tags/tag488.xml"/><Relationship Id="rId80" Type="http://schemas.openxmlformats.org/officeDocument/2006/relationships/image" Target="../media/image371.png"/><Relationship Id="rId81" Type="http://schemas.openxmlformats.org/officeDocument/2006/relationships/tags" Target="../tags/tag507.xml"/><Relationship Id="rId82" Type="http://schemas.openxmlformats.org/officeDocument/2006/relationships/image" Target="../media/image382.png"/><Relationship Id="rId70" Type="http://schemas.openxmlformats.org/officeDocument/2006/relationships/tags" Target="../tags/tag519.xml"/><Relationship Id="rId71" Type="http://schemas.openxmlformats.org/officeDocument/2006/relationships/tags" Target="../tags/tag520.xml"/><Relationship Id="rId72" Type="http://schemas.openxmlformats.org/officeDocument/2006/relationships/tags" Target="../tags/tag521.xml"/><Relationship Id="rId20" Type="http://schemas.openxmlformats.org/officeDocument/2006/relationships/tags" Target="../tags/tag469.xml"/><Relationship Id="rId21" Type="http://schemas.openxmlformats.org/officeDocument/2006/relationships/tags" Target="../tags/tag470.xml"/><Relationship Id="rId22" Type="http://schemas.openxmlformats.org/officeDocument/2006/relationships/tags" Target="../tags/tag471.xml"/><Relationship Id="rId23" Type="http://schemas.openxmlformats.org/officeDocument/2006/relationships/tags" Target="../tags/tag472.xml"/><Relationship Id="rId24" Type="http://schemas.openxmlformats.org/officeDocument/2006/relationships/tags" Target="../tags/tag473.xml"/><Relationship Id="rId25" Type="http://schemas.openxmlformats.org/officeDocument/2006/relationships/tags" Target="../tags/tag474.xml"/><Relationship Id="rId26" Type="http://schemas.openxmlformats.org/officeDocument/2006/relationships/tags" Target="../tags/tag475.xml"/><Relationship Id="rId27" Type="http://schemas.openxmlformats.org/officeDocument/2006/relationships/tags" Target="../tags/tag476.xml"/><Relationship Id="rId28" Type="http://schemas.openxmlformats.org/officeDocument/2006/relationships/tags" Target="../tags/tag477.xml"/><Relationship Id="rId29" Type="http://schemas.openxmlformats.org/officeDocument/2006/relationships/tags" Target="../tags/tag478.xml"/><Relationship Id="rId73" Type="http://schemas.openxmlformats.org/officeDocument/2006/relationships/tags" Target="../tags/tag522.xml"/><Relationship Id="rId74" Type="http://schemas.openxmlformats.org/officeDocument/2006/relationships/tags" Target="../tags/tag523.xml"/><Relationship Id="rId75" Type="http://schemas.openxmlformats.org/officeDocument/2006/relationships/tags" Target="../tags/tag524.xml"/><Relationship Id="rId76" Type="http://schemas.openxmlformats.org/officeDocument/2006/relationships/tags" Target="../tags/tag525.xml"/><Relationship Id="rId77" Type="http://schemas.openxmlformats.org/officeDocument/2006/relationships/slideLayout" Target="../slideLayouts/slideLayout2.xml"/><Relationship Id="rId78" Type="http://schemas.openxmlformats.org/officeDocument/2006/relationships/notesSlide" Target="../notesSlides/notesSlide13.xml"/><Relationship Id="rId79" Type="http://schemas.openxmlformats.org/officeDocument/2006/relationships/tags" Target="../tags/tag517.xml"/><Relationship Id="rId60" Type="http://schemas.openxmlformats.org/officeDocument/2006/relationships/tags" Target="../tags/tag509.xml"/><Relationship Id="rId61" Type="http://schemas.openxmlformats.org/officeDocument/2006/relationships/tags" Target="../tags/tag510.xml"/><Relationship Id="rId62" Type="http://schemas.openxmlformats.org/officeDocument/2006/relationships/tags" Target="../tags/tag511.xml"/><Relationship Id="rId10" Type="http://schemas.openxmlformats.org/officeDocument/2006/relationships/tags" Target="../tags/tag459.xml"/><Relationship Id="rId11" Type="http://schemas.openxmlformats.org/officeDocument/2006/relationships/tags" Target="../tags/tag460.xml"/><Relationship Id="rId12" Type="http://schemas.openxmlformats.org/officeDocument/2006/relationships/tags" Target="../tags/tag4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526.xml"/><Relationship Id="rId2" Type="http://schemas.openxmlformats.org/officeDocument/2006/relationships/tags" Target="../tags/tag527.xml"/><Relationship Id="rId3" Type="http://schemas.openxmlformats.org/officeDocument/2006/relationships/tags" Target="../tags/tag528.xml"/><Relationship Id="rId4" Type="http://schemas.openxmlformats.org/officeDocument/2006/relationships/tags" Target="../tags/tag529.xml"/><Relationship Id="rId5" Type="http://schemas.openxmlformats.org/officeDocument/2006/relationships/tags" Target="../tags/tag530.xml"/><Relationship Id="rId6" Type="http://schemas.openxmlformats.org/officeDocument/2006/relationships/tags" Target="../tags/tag531.xml"/><Relationship Id="rId7" Type="http://schemas.openxmlformats.org/officeDocument/2006/relationships/tags" Target="../tags/tag532.xml"/><Relationship Id="rId8" Type="http://schemas.openxmlformats.org/officeDocument/2006/relationships/tags" Target="../tags/tag533.xml"/><Relationship Id="rId9" Type="http://schemas.openxmlformats.org/officeDocument/2006/relationships/tags" Target="../tags/tag534.xml"/><Relationship Id="rId10" Type="http://schemas.openxmlformats.org/officeDocument/2006/relationships/tags" Target="../tags/tag535.xml"/><Relationship Id="rId11" Type="http://schemas.openxmlformats.org/officeDocument/2006/relationships/tags" Target="../tags/tag536.xml"/><Relationship Id="rId12" Type="http://schemas.openxmlformats.org/officeDocument/2006/relationships/tags" Target="../tags/tag537.xml"/><Relationship Id="rId13" Type="http://schemas.openxmlformats.org/officeDocument/2006/relationships/tags" Target="../tags/tag538.xml"/><Relationship Id="rId14" Type="http://schemas.openxmlformats.org/officeDocument/2006/relationships/tags" Target="../tags/tag539.xml"/><Relationship Id="rId15" Type="http://schemas.openxmlformats.org/officeDocument/2006/relationships/tags" Target="../tags/tag540.xml"/><Relationship Id="rId16" Type="http://schemas.openxmlformats.org/officeDocument/2006/relationships/tags" Target="../tags/tag541.xml"/><Relationship Id="rId17" Type="http://schemas.openxmlformats.org/officeDocument/2006/relationships/tags" Target="../tags/tag542.xml"/><Relationship Id="rId18" Type="http://schemas.openxmlformats.org/officeDocument/2006/relationships/tags" Target="../tags/tag543.xml"/><Relationship Id="rId19" Type="http://schemas.openxmlformats.org/officeDocument/2006/relationships/tags" Target="../tags/tag544.xml"/><Relationship Id="rId30" Type="http://schemas.openxmlformats.org/officeDocument/2006/relationships/tags" Target="../tags/tag555.xml"/><Relationship Id="rId31" Type="http://schemas.openxmlformats.org/officeDocument/2006/relationships/tags" Target="../tags/tag556.xml"/><Relationship Id="rId32" Type="http://schemas.openxmlformats.org/officeDocument/2006/relationships/tags" Target="../tags/tag557.xml"/><Relationship Id="rId33" Type="http://schemas.openxmlformats.org/officeDocument/2006/relationships/tags" Target="../tags/tag558.xml"/><Relationship Id="rId34" Type="http://schemas.openxmlformats.org/officeDocument/2006/relationships/tags" Target="../tags/tag559.xml"/><Relationship Id="rId35" Type="http://schemas.openxmlformats.org/officeDocument/2006/relationships/tags" Target="../tags/tag560.xml"/><Relationship Id="rId36" Type="http://schemas.openxmlformats.org/officeDocument/2006/relationships/tags" Target="../tags/tag561.xml"/><Relationship Id="rId37" Type="http://schemas.openxmlformats.org/officeDocument/2006/relationships/tags" Target="../tags/tag562.xml"/><Relationship Id="rId38" Type="http://schemas.openxmlformats.org/officeDocument/2006/relationships/tags" Target="../tags/tag563.xml"/><Relationship Id="rId39" Type="http://schemas.openxmlformats.org/officeDocument/2006/relationships/tags" Target="../tags/tag564.xml"/><Relationship Id="rId50" Type="http://schemas.openxmlformats.org/officeDocument/2006/relationships/tags" Target="../tags/tag575.xml"/><Relationship Id="rId51" Type="http://schemas.openxmlformats.org/officeDocument/2006/relationships/tags" Target="../tags/tag576.xml"/><Relationship Id="rId52" Type="http://schemas.openxmlformats.org/officeDocument/2006/relationships/tags" Target="../tags/tag577.xml"/><Relationship Id="rId53" Type="http://schemas.openxmlformats.org/officeDocument/2006/relationships/tags" Target="../tags/tag578.xml"/><Relationship Id="rId54" Type="http://schemas.openxmlformats.org/officeDocument/2006/relationships/tags" Target="../tags/tag579.xml"/><Relationship Id="rId55" Type="http://schemas.openxmlformats.org/officeDocument/2006/relationships/tags" Target="../tags/tag580.xml"/><Relationship Id="rId56" Type="http://schemas.openxmlformats.org/officeDocument/2006/relationships/tags" Target="../tags/tag581.xml"/><Relationship Id="rId57" Type="http://schemas.openxmlformats.org/officeDocument/2006/relationships/tags" Target="../tags/tag582.xml"/><Relationship Id="rId58" Type="http://schemas.openxmlformats.org/officeDocument/2006/relationships/tags" Target="../tags/tag583.xml"/><Relationship Id="rId59" Type="http://schemas.openxmlformats.org/officeDocument/2006/relationships/tags" Target="../tags/tag584.xml"/><Relationship Id="rId70" Type="http://schemas.openxmlformats.org/officeDocument/2006/relationships/tags" Target="../tags/tag595.xml"/><Relationship Id="rId71" Type="http://schemas.openxmlformats.org/officeDocument/2006/relationships/slideLayout" Target="../slideLayouts/slideLayout2.xml"/><Relationship Id="rId72" Type="http://schemas.openxmlformats.org/officeDocument/2006/relationships/notesSlide" Target="../notesSlides/notesSlide15.xml"/><Relationship Id="rId73" Type="http://schemas.openxmlformats.org/officeDocument/2006/relationships/tags" Target="../tags/tag526.xml"/><Relationship Id="rId74" Type="http://schemas.openxmlformats.org/officeDocument/2006/relationships/image" Target="../media/image45.png"/><Relationship Id="rId90" Type="http://schemas.openxmlformats.org/officeDocument/2006/relationships/image" Target="../media/image48.png"/><Relationship Id="rId91" Type="http://schemas.openxmlformats.org/officeDocument/2006/relationships/image" Target="../media/image49.png"/><Relationship Id="rId92" Type="http://schemas.openxmlformats.org/officeDocument/2006/relationships/image" Target="../media/image50.png"/><Relationship Id="rId93" Type="http://schemas.openxmlformats.org/officeDocument/2006/relationships/image" Target="../media/image51.png"/><Relationship Id="rId94" Type="http://schemas.openxmlformats.org/officeDocument/2006/relationships/image" Target="../media/image52.png"/><Relationship Id="rId95" Type="http://schemas.openxmlformats.org/officeDocument/2006/relationships/image" Target="../media/image53.png"/><Relationship Id="rId96" Type="http://schemas.openxmlformats.org/officeDocument/2006/relationships/image" Target="../media/image54.png"/><Relationship Id="rId97" Type="http://schemas.openxmlformats.org/officeDocument/2006/relationships/image" Target="../media/image55.png"/><Relationship Id="rId20" Type="http://schemas.openxmlformats.org/officeDocument/2006/relationships/tags" Target="../tags/tag545.xml"/><Relationship Id="rId21" Type="http://schemas.openxmlformats.org/officeDocument/2006/relationships/tags" Target="../tags/tag546.xml"/><Relationship Id="rId22" Type="http://schemas.openxmlformats.org/officeDocument/2006/relationships/tags" Target="../tags/tag547.xml"/><Relationship Id="rId23" Type="http://schemas.openxmlformats.org/officeDocument/2006/relationships/tags" Target="../tags/tag548.xml"/><Relationship Id="rId24" Type="http://schemas.openxmlformats.org/officeDocument/2006/relationships/tags" Target="../tags/tag549.xml"/><Relationship Id="rId25" Type="http://schemas.openxmlformats.org/officeDocument/2006/relationships/tags" Target="../tags/tag550.xml"/><Relationship Id="rId26" Type="http://schemas.openxmlformats.org/officeDocument/2006/relationships/tags" Target="../tags/tag551.xml"/><Relationship Id="rId27" Type="http://schemas.openxmlformats.org/officeDocument/2006/relationships/tags" Target="../tags/tag552.xml"/><Relationship Id="rId28" Type="http://schemas.openxmlformats.org/officeDocument/2006/relationships/tags" Target="../tags/tag553.xml"/><Relationship Id="rId29" Type="http://schemas.openxmlformats.org/officeDocument/2006/relationships/tags" Target="../tags/tag554.xml"/><Relationship Id="rId40" Type="http://schemas.openxmlformats.org/officeDocument/2006/relationships/tags" Target="../tags/tag565.xml"/><Relationship Id="rId41" Type="http://schemas.openxmlformats.org/officeDocument/2006/relationships/tags" Target="../tags/tag566.xml"/><Relationship Id="rId42" Type="http://schemas.openxmlformats.org/officeDocument/2006/relationships/tags" Target="../tags/tag567.xml"/><Relationship Id="rId43" Type="http://schemas.openxmlformats.org/officeDocument/2006/relationships/tags" Target="../tags/tag568.xml"/><Relationship Id="rId44" Type="http://schemas.openxmlformats.org/officeDocument/2006/relationships/tags" Target="../tags/tag569.xml"/><Relationship Id="rId45" Type="http://schemas.openxmlformats.org/officeDocument/2006/relationships/tags" Target="../tags/tag570.xml"/><Relationship Id="rId46" Type="http://schemas.openxmlformats.org/officeDocument/2006/relationships/tags" Target="../tags/tag571.xml"/><Relationship Id="rId47" Type="http://schemas.openxmlformats.org/officeDocument/2006/relationships/tags" Target="../tags/tag572.xml"/><Relationship Id="rId48" Type="http://schemas.openxmlformats.org/officeDocument/2006/relationships/tags" Target="../tags/tag573.xml"/><Relationship Id="rId49" Type="http://schemas.openxmlformats.org/officeDocument/2006/relationships/tags" Target="../tags/tag574.xml"/><Relationship Id="rId60" Type="http://schemas.openxmlformats.org/officeDocument/2006/relationships/tags" Target="../tags/tag585.xml"/><Relationship Id="rId61" Type="http://schemas.openxmlformats.org/officeDocument/2006/relationships/tags" Target="../tags/tag586.xml"/><Relationship Id="rId62" Type="http://schemas.openxmlformats.org/officeDocument/2006/relationships/tags" Target="../tags/tag587.xml"/><Relationship Id="rId63" Type="http://schemas.openxmlformats.org/officeDocument/2006/relationships/tags" Target="../tags/tag588.xml"/><Relationship Id="rId64" Type="http://schemas.openxmlformats.org/officeDocument/2006/relationships/tags" Target="../tags/tag589.xml"/><Relationship Id="rId65" Type="http://schemas.openxmlformats.org/officeDocument/2006/relationships/tags" Target="../tags/tag590.xml"/><Relationship Id="rId66" Type="http://schemas.openxmlformats.org/officeDocument/2006/relationships/tags" Target="../tags/tag591.xml"/><Relationship Id="rId67" Type="http://schemas.openxmlformats.org/officeDocument/2006/relationships/tags" Target="../tags/tag592.xml"/><Relationship Id="rId68" Type="http://schemas.openxmlformats.org/officeDocument/2006/relationships/tags" Target="../tags/tag593.xml"/><Relationship Id="rId69" Type="http://schemas.openxmlformats.org/officeDocument/2006/relationships/tags" Target="../tags/tag594.xml"/><Relationship Id="rId80" Type="http://schemas.openxmlformats.org/officeDocument/2006/relationships/tags" Target="../tags/tag617.xml"/><Relationship Id="rId81" Type="http://schemas.openxmlformats.org/officeDocument/2006/relationships/image" Target="../media/image391.png"/><Relationship Id="rId82" Type="http://schemas.openxmlformats.org/officeDocument/2006/relationships/tags" Target="../tags/tag616.xml"/><Relationship Id="rId83" Type="http://schemas.openxmlformats.org/officeDocument/2006/relationships/image" Target="../media/image401.png"/><Relationship Id="rId84" Type="http://schemas.openxmlformats.org/officeDocument/2006/relationships/tags" Target="../tags/tag615.xml"/><Relationship Id="rId85" Type="http://schemas.openxmlformats.org/officeDocument/2006/relationships/image" Target="../media/image410.png"/><Relationship Id="rId86" Type="http://schemas.openxmlformats.org/officeDocument/2006/relationships/tags" Target="../tags/tag605.xml"/><Relationship Id="rId87" Type="http://schemas.openxmlformats.org/officeDocument/2006/relationships/image" Target="../media/image420.png"/><Relationship Id="rId88" Type="http://schemas.openxmlformats.org/officeDocument/2006/relationships/image" Target="../media/image46.png"/><Relationship Id="rId89"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350.png"/><Relationship Id="rId5" Type="http://schemas.openxmlformats.org/officeDocument/2006/relationships/image" Target="../media/image360.png"/><Relationship Id="rId6" Type="http://schemas.openxmlformats.org/officeDocument/2006/relationships/image" Target="../media/image370.png"/><Relationship Id="rId7" Type="http://schemas.openxmlformats.org/officeDocument/2006/relationships/image" Target="../media/image380.png"/><Relationship Id="rId8" Type="http://schemas.openxmlformats.org/officeDocument/2006/relationships/image" Target="../media/image390.png"/><Relationship Id="rId9" Type="http://schemas.openxmlformats.org/officeDocument/2006/relationships/image" Target="../media/image40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596.xml"/><Relationship Id="rId2" Type="http://schemas.openxmlformats.org/officeDocument/2006/relationships/tags" Target="../tags/tag597.xml"/><Relationship Id="rId3" Type="http://schemas.openxmlformats.org/officeDocument/2006/relationships/tags" Target="../tags/tag598.xml"/><Relationship Id="rId4" Type="http://schemas.openxmlformats.org/officeDocument/2006/relationships/tags" Target="../tags/tag599.xml"/><Relationship Id="rId5" Type="http://schemas.openxmlformats.org/officeDocument/2006/relationships/tags" Target="../tags/tag600.xml"/><Relationship Id="rId6" Type="http://schemas.openxmlformats.org/officeDocument/2006/relationships/tags" Target="../tags/tag601.xml"/><Relationship Id="rId7" Type="http://schemas.openxmlformats.org/officeDocument/2006/relationships/tags" Target="../tags/tag602.xml"/><Relationship Id="rId8" Type="http://schemas.openxmlformats.org/officeDocument/2006/relationships/tags" Target="../tags/tag603.xml"/><Relationship Id="rId9" Type="http://schemas.openxmlformats.org/officeDocument/2006/relationships/tags" Target="../tags/tag605.xml"/><Relationship Id="rId10" Type="http://schemas.openxmlformats.org/officeDocument/2006/relationships/tags" Target="../tags/tag606.xml"/><Relationship Id="rId11" Type="http://schemas.openxmlformats.org/officeDocument/2006/relationships/tags" Target="../tags/tag607.xml"/><Relationship Id="rId12" Type="http://schemas.openxmlformats.org/officeDocument/2006/relationships/tags" Target="../tags/tag608.xml"/><Relationship Id="rId13" Type="http://schemas.openxmlformats.org/officeDocument/2006/relationships/tags" Target="../tags/tag609.xml"/><Relationship Id="rId14" Type="http://schemas.openxmlformats.org/officeDocument/2006/relationships/tags" Target="../tags/tag610.xml"/><Relationship Id="rId15" Type="http://schemas.openxmlformats.org/officeDocument/2006/relationships/tags" Target="../tags/tag611.xml"/><Relationship Id="rId16" Type="http://schemas.openxmlformats.org/officeDocument/2006/relationships/tags" Target="../tags/tag615.xml"/><Relationship Id="rId17" Type="http://schemas.openxmlformats.org/officeDocument/2006/relationships/tags" Target="../tags/tag616.xml"/><Relationship Id="rId18" Type="http://schemas.openxmlformats.org/officeDocument/2006/relationships/tags" Target="../tags/tag617.xml"/><Relationship Id="rId19" Type="http://schemas.openxmlformats.org/officeDocument/2006/relationships/tags" Target="../tags/tag618.xml"/><Relationship Id="rId30" Type="http://schemas.openxmlformats.org/officeDocument/2006/relationships/tags" Target="../tags/tag629.xml"/><Relationship Id="rId31" Type="http://schemas.openxmlformats.org/officeDocument/2006/relationships/tags" Target="../tags/tag630.xml"/><Relationship Id="rId32" Type="http://schemas.openxmlformats.org/officeDocument/2006/relationships/tags" Target="../tags/tag631.xml"/><Relationship Id="rId33" Type="http://schemas.openxmlformats.org/officeDocument/2006/relationships/tags" Target="../tags/tag632.xml"/><Relationship Id="rId34" Type="http://schemas.openxmlformats.org/officeDocument/2006/relationships/tags" Target="../tags/tag633.xml"/><Relationship Id="rId35" Type="http://schemas.openxmlformats.org/officeDocument/2006/relationships/tags" Target="../tags/tag634.xml"/><Relationship Id="rId36" Type="http://schemas.openxmlformats.org/officeDocument/2006/relationships/tags" Target="../tags/tag635.xml"/><Relationship Id="rId37" Type="http://schemas.openxmlformats.org/officeDocument/2006/relationships/tags" Target="../tags/tag636.xml"/><Relationship Id="rId38" Type="http://schemas.openxmlformats.org/officeDocument/2006/relationships/tags" Target="../tags/tag637.xml"/><Relationship Id="rId39" Type="http://schemas.openxmlformats.org/officeDocument/2006/relationships/tags" Target="../tags/tag638.xml"/><Relationship Id="rId50" Type="http://schemas.openxmlformats.org/officeDocument/2006/relationships/tags" Target="../tags/tag649.xml"/><Relationship Id="rId51" Type="http://schemas.openxmlformats.org/officeDocument/2006/relationships/tags" Target="../tags/tag650.xml"/><Relationship Id="rId52" Type="http://schemas.openxmlformats.org/officeDocument/2006/relationships/tags" Target="../tags/tag651.xml"/><Relationship Id="rId53" Type="http://schemas.openxmlformats.org/officeDocument/2006/relationships/tags" Target="../tags/tag652.xml"/><Relationship Id="rId54" Type="http://schemas.openxmlformats.org/officeDocument/2006/relationships/tags" Target="../tags/tag653.xml"/><Relationship Id="rId55" Type="http://schemas.openxmlformats.org/officeDocument/2006/relationships/tags" Target="../tags/tag654.xml"/><Relationship Id="rId56" Type="http://schemas.openxmlformats.org/officeDocument/2006/relationships/tags" Target="../tags/tag655.xml"/><Relationship Id="rId57" Type="http://schemas.openxmlformats.org/officeDocument/2006/relationships/tags" Target="../tags/tag656.xml"/><Relationship Id="rId58" Type="http://schemas.openxmlformats.org/officeDocument/2006/relationships/tags" Target="../tags/tag657.xml"/><Relationship Id="rId59" Type="http://schemas.openxmlformats.org/officeDocument/2006/relationships/tags" Target="../tags/tag658.xml"/><Relationship Id="rId70" Type="http://schemas.openxmlformats.org/officeDocument/2006/relationships/tags" Target="../tags/tag669.xml"/><Relationship Id="rId71" Type="http://schemas.openxmlformats.org/officeDocument/2006/relationships/tags" Target="../tags/tag670.xml"/><Relationship Id="rId72" Type="http://schemas.openxmlformats.org/officeDocument/2006/relationships/tags" Target="../tags/tag671.xml"/><Relationship Id="rId73" Type="http://schemas.openxmlformats.org/officeDocument/2006/relationships/slideLayout" Target="../slideLayouts/slideLayout2.xml"/><Relationship Id="rId74" Type="http://schemas.openxmlformats.org/officeDocument/2006/relationships/notesSlide" Target="../notesSlides/notesSlide17.xml"/><Relationship Id="rId75" Type="http://schemas.openxmlformats.org/officeDocument/2006/relationships/image" Target="../media/image16.png"/><Relationship Id="rId77" Type="http://schemas.openxmlformats.org/officeDocument/2006/relationships/tags" Target="../tags/tag618.xml"/><Relationship Id="rId78" Type="http://schemas.openxmlformats.org/officeDocument/2006/relationships/image" Target="../media/image56.png"/><Relationship Id="rId90" Type="http://schemas.openxmlformats.org/officeDocument/2006/relationships/image" Target="../media/image59.png"/><Relationship Id="rId91" Type="http://schemas.openxmlformats.org/officeDocument/2006/relationships/image" Target="../media/image60.png"/><Relationship Id="rId20" Type="http://schemas.openxmlformats.org/officeDocument/2006/relationships/tags" Target="../tags/tag619.xml"/><Relationship Id="rId21" Type="http://schemas.openxmlformats.org/officeDocument/2006/relationships/tags" Target="../tags/tag620.xml"/><Relationship Id="rId22" Type="http://schemas.openxmlformats.org/officeDocument/2006/relationships/tags" Target="../tags/tag621.xml"/><Relationship Id="rId23" Type="http://schemas.openxmlformats.org/officeDocument/2006/relationships/tags" Target="../tags/tag622.xml"/><Relationship Id="rId24" Type="http://schemas.openxmlformats.org/officeDocument/2006/relationships/tags" Target="../tags/tag623.xml"/><Relationship Id="rId25" Type="http://schemas.openxmlformats.org/officeDocument/2006/relationships/tags" Target="../tags/tag624.xml"/><Relationship Id="rId26" Type="http://schemas.openxmlformats.org/officeDocument/2006/relationships/tags" Target="../tags/tag625.xml"/><Relationship Id="rId27" Type="http://schemas.openxmlformats.org/officeDocument/2006/relationships/tags" Target="../tags/tag626.xml"/><Relationship Id="rId28" Type="http://schemas.openxmlformats.org/officeDocument/2006/relationships/tags" Target="../tags/tag627.xml"/><Relationship Id="rId29" Type="http://schemas.openxmlformats.org/officeDocument/2006/relationships/tags" Target="../tags/tag628.xml"/><Relationship Id="rId40" Type="http://schemas.openxmlformats.org/officeDocument/2006/relationships/tags" Target="../tags/tag639.xml"/><Relationship Id="rId41" Type="http://schemas.openxmlformats.org/officeDocument/2006/relationships/tags" Target="../tags/tag640.xml"/><Relationship Id="rId42" Type="http://schemas.openxmlformats.org/officeDocument/2006/relationships/tags" Target="../tags/tag641.xml"/><Relationship Id="rId43" Type="http://schemas.openxmlformats.org/officeDocument/2006/relationships/tags" Target="../tags/tag642.xml"/><Relationship Id="rId44" Type="http://schemas.openxmlformats.org/officeDocument/2006/relationships/tags" Target="../tags/tag643.xml"/><Relationship Id="rId45" Type="http://schemas.openxmlformats.org/officeDocument/2006/relationships/tags" Target="../tags/tag644.xml"/><Relationship Id="rId46" Type="http://schemas.openxmlformats.org/officeDocument/2006/relationships/tags" Target="../tags/tag645.xml"/><Relationship Id="rId47" Type="http://schemas.openxmlformats.org/officeDocument/2006/relationships/tags" Target="../tags/tag646.xml"/><Relationship Id="rId48" Type="http://schemas.openxmlformats.org/officeDocument/2006/relationships/tags" Target="../tags/tag647.xml"/><Relationship Id="rId49" Type="http://schemas.openxmlformats.org/officeDocument/2006/relationships/tags" Target="../tags/tag648.xml"/><Relationship Id="rId60" Type="http://schemas.openxmlformats.org/officeDocument/2006/relationships/tags" Target="../tags/tag659.xml"/><Relationship Id="rId61" Type="http://schemas.openxmlformats.org/officeDocument/2006/relationships/tags" Target="../tags/tag660.xml"/><Relationship Id="rId62" Type="http://schemas.openxmlformats.org/officeDocument/2006/relationships/tags" Target="../tags/tag661.xml"/><Relationship Id="rId63" Type="http://schemas.openxmlformats.org/officeDocument/2006/relationships/tags" Target="../tags/tag662.xml"/><Relationship Id="rId64" Type="http://schemas.openxmlformats.org/officeDocument/2006/relationships/tags" Target="../tags/tag663.xml"/><Relationship Id="rId65" Type="http://schemas.openxmlformats.org/officeDocument/2006/relationships/tags" Target="../tags/tag664.xml"/><Relationship Id="rId66" Type="http://schemas.openxmlformats.org/officeDocument/2006/relationships/tags" Target="../tags/tag665.xml"/><Relationship Id="rId67" Type="http://schemas.openxmlformats.org/officeDocument/2006/relationships/tags" Target="../tags/tag666.xml"/><Relationship Id="rId68" Type="http://schemas.openxmlformats.org/officeDocument/2006/relationships/tags" Target="../tags/tag667.xml"/><Relationship Id="rId69" Type="http://schemas.openxmlformats.org/officeDocument/2006/relationships/tags" Target="../tags/tag668.xml"/><Relationship Id="rId80" Type="http://schemas.openxmlformats.org/officeDocument/2006/relationships/tags" Target="../tags/tag617.xml"/><Relationship Id="rId81" Type="http://schemas.openxmlformats.org/officeDocument/2006/relationships/image" Target="../media/image391.png"/><Relationship Id="rId82" Type="http://schemas.openxmlformats.org/officeDocument/2006/relationships/tags" Target="../tags/tag616.xml"/><Relationship Id="rId83" Type="http://schemas.openxmlformats.org/officeDocument/2006/relationships/image" Target="../media/image401.png"/><Relationship Id="rId84" Type="http://schemas.openxmlformats.org/officeDocument/2006/relationships/tags" Target="../tags/tag615.xml"/><Relationship Id="rId85" Type="http://schemas.openxmlformats.org/officeDocument/2006/relationships/image" Target="../media/image410.png"/><Relationship Id="rId86" Type="http://schemas.openxmlformats.org/officeDocument/2006/relationships/tags" Target="../tags/tag605.xml"/><Relationship Id="rId87" Type="http://schemas.openxmlformats.org/officeDocument/2006/relationships/image" Target="../media/image420.png"/><Relationship Id="rId88" Type="http://schemas.openxmlformats.org/officeDocument/2006/relationships/image" Target="../media/image57.png"/><Relationship Id="rId89"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0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10.png"/></Relationships>
</file>

<file path=ppt/slides/_rels/slide22.xml.rels><?xml version="1.0" encoding="UTF-8" standalone="yes"?>
<Relationships xmlns="http://schemas.openxmlformats.org/package/2006/relationships"><Relationship Id="rId11" Type="http://schemas.openxmlformats.org/officeDocument/2006/relationships/image" Target="../media/image580.png"/><Relationship Id="rId12" Type="http://schemas.openxmlformats.org/officeDocument/2006/relationships/image" Target="../media/image590.png"/><Relationship Id="rId13" Type="http://schemas.openxmlformats.org/officeDocument/2006/relationships/image" Target="../media/image600.png"/><Relationship Id="rId1" Type="http://schemas.openxmlformats.org/officeDocument/2006/relationships/tags" Target="../tags/tag672.xml"/><Relationship Id="rId2" Type="http://schemas.openxmlformats.org/officeDocument/2006/relationships/tags" Target="../tags/tag673.xml"/><Relationship Id="rId3" Type="http://schemas.openxmlformats.org/officeDocument/2006/relationships/slideLayout" Target="../slideLayouts/slideLayout2.xml"/><Relationship Id="rId4" Type="http://schemas.openxmlformats.org/officeDocument/2006/relationships/notesSlide" Target="../notesSlides/notesSlide22.xml"/><Relationship Id="rId5" Type="http://schemas.openxmlformats.org/officeDocument/2006/relationships/image" Target="../media/image520.png"/><Relationship Id="rId6" Type="http://schemas.openxmlformats.org/officeDocument/2006/relationships/image" Target="../media/image530.png"/><Relationship Id="rId7" Type="http://schemas.openxmlformats.org/officeDocument/2006/relationships/image" Target="../media/image540.png"/><Relationship Id="rId8" Type="http://schemas.openxmlformats.org/officeDocument/2006/relationships/image" Target="../media/image550.png"/><Relationship Id="rId9" Type="http://schemas.openxmlformats.org/officeDocument/2006/relationships/image" Target="../media/image560.png"/><Relationship Id="rId10" Type="http://schemas.openxmlformats.org/officeDocument/2006/relationships/image" Target="../media/image57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tags" Target="../tags/tag16.xml"/><Relationship Id="rId17" Type="http://schemas.openxmlformats.org/officeDocument/2006/relationships/tags" Target="../tags/tag17.xml"/><Relationship Id="rId18" Type="http://schemas.openxmlformats.org/officeDocument/2006/relationships/tags" Target="../tags/tag18.xml"/><Relationship Id="rId19" Type="http://schemas.openxmlformats.org/officeDocument/2006/relationships/tags" Target="../tags/tag19.xml"/><Relationship Id="rId63" Type="http://schemas.openxmlformats.org/officeDocument/2006/relationships/image" Target="../media/image12.png"/><Relationship Id="rId64" Type="http://schemas.openxmlformats.org/officeDocument/2006/relationships/image" Target="../media/image13.png"/><Relationship Id="rId65" Type="http://schemas.openxmlformats.org/officeDocument/2006/relationships/image" Target="../media/image14.png"/><Relationship Id="rId66" Type="http://schemas.openxmlformats.org/officeDocument/2006/relationships/image" Target="../media/image15.png"/><Relationship Id="rId50" Type="http://schemas.openxmlformats.org/officeDocument/2006/relationships/tags" Target="../tags/tag36.xml"/><Relationship Id="rId51" Type="http://schemas.openxmlformats.org/officeDocument/2006/relationships/image" Target="../media/image6.png"/><Relationship Id="rId52" Type="http://schemas.openxmlformats.org/officeDocument/2006/relationships/tags" Target="../tags/tag37.xml"/><Relationship Id="rId53" Type="http://schemas.openxmlformats.org/officeDocument/2006/relationships/image" Target="../media/image7.png"/><Relationship Id="rId54" Type="http://schemas.openxmlformats.org/officeDocument/2006/relationships/tags" Target="../tags/tag38.xml"/><Relationship Id="rId55" Type="http://schemas.openxmlformats.org/officeDocument/2006/relationships/image" Target="../media/image8.png"/><Relationship Id="rId56" Type="http://schemas.openxmlformats.org/officeDocument/2006/relationships/tags" Target="../tags/tag39.xml"/><Relationship Id="rId57" Type="http://schemas.openxmlformats.org/officeDocument/2006/relationships/image" Target="../media/image9.png"/><Relationship Id="rId58" Type="http://schemas.openxmlformats.org/officeDocument/2006/relationships/tags" Target="../tags/tag40.xml"/><Relationship Id="rId59" Type="http://schemas.openxmlformats.org/officeDocument/2006/relationships/image" Target="../media/image10.png"/><Relationship Id="rId40" Type="http://schemas.openxmlformats.org/officeDocument/2006/relationships/tags" Target="../tags/tag40.xml"/><Relationship Id="rId41" Type="http://schemas.openxmlformats.org/officeDocument/2006/relationships/tags" Target="../tags/tag41.xml"/><Relationship Id="rId42" Type="http://schemas.openxmlformats.org/officeDocument/2006/relationships/tags" Target="../tags/tag42.xml"/><Relationship Id="rId43" Type="http://schemas.openxmlformats.org/officeDocument/2006/relationships/slideLayout" Target="../slideLayouts/slideLayout2.xml"/><Relationship Id="rId44" Type="http://schemas.openxmlformats.org/officeDocument/2006/relationships/notesSlide" Target="../notesSlides/notesSlide3.xml"/><Relationship Id="rId46" Type="http://schemas.openxmlformats.org/officeDocument/2006/relationships/tags" Target="../tags/tag34.xml"/><Relationship Id="rId47" Type="http://schemas.openxmlformats.org/officeDocument/2006/relationships/image" Target="../media/image4.png"/><Relationship Id="rId48" Type="http://schemas.openxmlformats.org/officeDocument/2006/relationships/tags" Target="../tags/tag35.xml"/><Relationship Id="rId49" Type="http://schemas.openxmlformats.org/officeDocument/2006/relationships/image" Target="../media/image5.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30" Type="http://schemas.openxmlformats.org/officeDocument/2006/relationships/tags" Target="../tags/tag30.xml"/><Relationship Id="rId31" Type="http://schemas.openxmlformats.org/officeDocument/2006/relationships/tags" Target="../tags/tag31.xml"/><Relationship Id="rId32" Type="http://schemas.openxmlformats.org/officeDocument/2006/relationships/tags" Target="../tags/tag32.xml"/><Relationship Id="rId33" Type="http://schemas.openxmlformats.org/officeDocument/2006/relationships/tags" Target="../tags/tag33.xml"/><Relationship Id="rId34" Type="http://schemas.openxmlformats.org/officeDocument/2006/relationships/tags" Target="../tags/tag34.xml"/><Relationship Id="rId35" Type="http://schemas.openxmlformats.org/officeDocument/2006/relationships/tags" Target="../tags/tag35.xml"/><Relationship Id="rId36" Type="http://schemas.openxmlformats.org/officeDocument/2006/relationships/tags" Target="../tags/tag36.xml"/><Relationship Id="rId37" Type="http://schemas.openxmlformats.org/officeDocument/2006/relationships/tags" Target="../tags/tag37.xml"/><Relationship Id="rId38" Type="http://schemas.openxmlformats.org/officeDocument/2006/relationships/tags" Target="../tags/tag38.xml"/><Relationship Id="rId39" Type="http://schemas.openxmlformats.org/officeDocument/2006/relationships/tags" Target="../tags/tag39.xml"/><Relationship Id="rId20" Type="http://schemas.openxmlformats.org/officeDocument/2006/relationships/tags" Target="../tags/tag20.xml"/><Relationship Id="rId21" Type="http://schemas.openxmlformats.org/officeDocument/2006/relationships/tags" Target="../tags/tag21.xml"/><Relationship Id="rId22" Type="http://schemas.openxmlformats.org/officeDocument/2006/relationships/tags" Target="../tags/tag22.xml"/><Relationship Id="rId23" Type="http://schemas.openxmlformats.org/officeDocument/2006/relationships/tags" Target="../tags/tag23.xml"/><Relationship Id="rId24" Type="http://schemas.openxmlformats.org/officeDocument/2006/relationships/tags" Target="../tags/tag24.xml"/><Relationship Id="rId25" Type="http://schemas.openxmlformats.org/officeDocument/2006/relationships/tags" Target="../tags/tag25.xml"/><Relationship Id="rId26" Type="http://schemas.openxmlformats.org/officeDocument/2006/relationships/tags" Target="../tags/tag26.xml"/><Relationship Id="rId27" Type="http://schemas.openxmlformats.org/officeDocument/2006/relationships/tags" Target="../tags/tag27.xml"/><Relationship Id="rId28" Type="http://schemas.openxmlformats.org/officeDocument/2006/relationships/tags" Target="../tags/tag28.xml"/><Relationship Id="rId29" Type="http://schemas.openxmlformats.org/officeDocument/2006/relationships/tags" Target="../tags/tag29.xml"/><Relationship Id="rId60" Type="http://schemas.openxmlformats.org/officeDocument/2006/relationships/tags" Target="../tags/tag41.xml"/><Relationship Id="rId61" Type="http://schemas.openxmlformats.org/officeDocument/2006/relationships/image" Target="../media/image11.png"/><Relationship Id="rId62" Type="http://schemas.openxmlformats.org/officeDocument/2006/relationships/tags" Target="../tags/tag42.xml"/><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5.png"/><Relationship Id="rId1" Type="http://schemas.openxmlformats.org/officeDocument/2006/relationships/tags" Target="../tags/tag4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3" Type="http://schemas.openxmlformats.org/officeDocument/2006/relationships/tags" Target="../tags/tag56.xml"/><Relationship Id="rId14" Type="http://schemas.openxmlformats.org/officeDocument/2006/relationships/tags" Target="../tags/tag57.xml"/><Relationship Id="rId15" Type="http://schemas.openxmlformats.org/officeDocument/2006/relationships/tags" Target="../tags/tag58.xml"/><Relationship Id="rId16" Type="http://schemas.openxmlformats.org/officeDocument/2006/relationships/tags" Target="../tags/tag59.xml"/><Relationship Id="rId17" Type="http://schemas.openxmlformats.org/officeDocument/2006/relationships/tags" Target="../tags/tag60.xml"/><Relationship Id="rId18" Type="http://schemas.openxmlformats.org/officeDocument/2006/relationships/tags" Target="../tags/tag61.xml"/><Relationship Id="rId19" Type="http://schemas.openxmlformats.org/officeDocument/2006/relationships/tags" Target="../tags/tag62.xml"/><Relationship Id="rId63" Type="http://schemas.openxmlformats.org/officeDocument/2006/relationships/tags" Target="../tags/tag106.xml"/><Relationship Id="rId64" Type="http://schemas.openxmlformats.org/officeDocument/2006/relationships/tags" Target="../tags/tag107.xml"/><Relationship Id="rId65" Type="http://schemas.openxmlformats.org/officeDocument/2006/relationships/tags" Target="../tags/tag108.xml"/><Relationship Id="rId66" Type="http://schemas.openxmlformats.org/officeDocument/2006/relationships/tags" Target="../tags/tag109.xml"/><Relationship Id="rId67" Type="http://schemas.openxmlformats.org/officeDocument/2006/relationships/tags" Target="../tags/tag110.xml"/><Relationship Id="rId68" Type="http://schemas.openxmlformats.org/officeDocument/2006/relationships/tags" Target="../tags/tag111.xml"/><Relationship Id="rId69" Type="http://schemas.openxmlformats.org/officeDocument/2006/relationships/tags" Target="../tags/tag112.xml"/><Relationship Id="rId50" Type="http://schemas.openxmlformats.org/officeDocument/2006/relationships/tags" Target="../tags/tag93.xml"/><Relationship Id="rId51" Type="http://schemas.openxmlformats.org/officeDocument/2006/relationships/tags" Target="../tags/tag94.xml"/><Relationship Id="rId52" Type="http://schemas.openxmlformats.org/officeDocument/2006/relationships/tags" Target="../tags/tag95.xml"/><Relationship Id="rId53" Type="http://schemas.openxmlformats.org/officeDocument/2006/relationships/tags" Target="../tags/tag96.xml"/><Relationship Id="rId54" Type="http://schemas.openxmlformats.org/officeDocument/2006/relationships/tags" Target="../tags/tag97.xml"/><Relationship Id="rId55" Type="http://schemas.openxmlformats.org/officeDocument/2006/relationships/tags" Target="../tags/tag98.xml"/><Relationship Id="rId56" Type="http://schemas.openxmlformats.org/officeDocument/2006/relationships/tags" Target="../tags/tag99.xml"/><Relationship Id="rId57" Type="http://schemas.openxmlformats.org/officeDocument/2006/relationships/tags" Target="../tags/tag100.xml"/><Relationship Id="rId58" Type="http://schemas.openxmlformats.org/officeDocument/2006/relationships/tags" Target="../tags/tag101.xml"/><Relationship Id="rId59" Type="http://schemas.openxmlformats.org/officeDocument/2006/relationships/tags" Target="../tags/tag102.xml"/><Relationship Id="rId40" Type="http://schemas.openxmlformats.org/officeDocument/2006/relationships/tags" Target="../tags/tag83.xml"/><Relationship Id="rId41" Type="http://schemas.openxmlformats.org/officeDocument/2006/relationships/tags" Target="../tags/tag84.xml"/><Relationship Id="rId42" Type="http://schemas.openxmlformats.org/officeDocument/2006/relationships/tags" Target="../tags/tag85.xml"/><Relationship Id="rId43" Type="http://schemas.openxmlformats.org/officeDocument/2006/relationships/tags" Target="../tags/tag86.xml"/><Relationship Id="rId44" Type="http://schemas.openxmlformats.org/officeDocument/2006/relationships/tags" Target="../tags/tag87.xml"/><Relationship Id="rId45" Type="http://schemas.openxmlformats.org/officeDocument/2006/relationships/tags" Target="../tags/tag88.xml"/><Relationship Id="rId46" Type="http://schemas.openxmlformats.org/officeDocument/2006/relationships/tags" Target="../tags/tag89.xml"/><Relationship Id="rId47" Type="http://schemas.openxmlformats.org/officeDocument/2006/relationships/tags" Target="../tags/tag90.xml"/><Relationship Id="rId48" Type="http://schemas.openxmlformats.org/officeDocument/2006/relationships/tags" Target="../tags/tag91.xml"/><Relationship Id="rId49" Type="http://schemas.openxmlformats.org/officeDocument/2006/relationships/tags" Target="../tags/tag92.xml"/><Relationship Id="rId1" Type="http://schemas.openxmlformats.org/officeDocument/2006/relationships/tags" Target="../tags/tag44.xml"/><Relationship Id="rId2" Type="http://schemas.openxmlformats.org/officeDocument/2006/relationships/tags" Target="../tags/tag45.xml"/><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tags" Target="../tags/tag50.xml"/><Relationship Id="rId8" Type="http://schemas.openxmlformats.org/officeDocument/2006/relationships/tags" Target="../tags/tag51.xml"/><Relationship Id="rId9" Type="http://schemas.openxmlformats.org/officeDocument/2006/relationships/tags" Target="../tags/tag52.xml"/><Relationship Id="rId30" Type="http://schemas.openxmlformats.org/officeDocument/2006/relationships/tags" Target="../tags/tag73.xml"/><Relationship Id="rId31" Type="http://schemas.openxmlformats.org/officeDocument/2006/relationships/tags" Target="../tags/tag74.xml"/><Relationship Id="rId32" Type="http://schemas.openxmlformats.org/officeDocument/2006/relationships/tags" Target="../tags/tag75.xml"/><Relationship Id="rId33" Type="http://schemas.openxmlformats.org/officeDocument/2006/relationships/tags" Target="../tags/tag76.xml"/><Relationship Id="rId34" Type="http://schemas.openxmlformats.org/officeDocument/2006/relationships/tags" Target="../tags/tag77.xml"/><Relationship Id="rId35" Type="http://schemas.openxmlformats.org/officeDocument/2006/relationships/tags" Target="../tags/tag78.xml"/><Relationship Id="rId36" Type="http://schemas.openxmlformats.org/officeDocument/2006/relationships/tags" Target="../tags/tag79.xml"/><Relationship Id="rId37" Type="http://schemas.openxmlformats.org/officeDocument/2006/relationships/tags" Target="../tags/tag80.xml"/><Relationship Id="rId38" Type="http://schemas.openxmlformats.org/officeDocument/2006/relationships/tags" Target="../tags/tag81.xml"/><Relationship Id="rId39" Type="http://schemas.openxmlformats.org/officeDocument/2006/relationships/tags" Target="../tags/tag82.xml"/><Relationship Id="rId81" Type="http://schemas.openxmlformats.org/officeDocument/2006/relationships/tags" Target="../tags/tag383.xml"/><Relationship Id="rId82" Type="http://schemas.openxmlformats.org/officeDocument/2006/relationships/image" Target="../media/image392.png"/><Relationship Id="rId83" Type="http://schemas.openxmlformats.org/officeDocument/2006/relationships/tags" Target="../tags/tag384.xml"/><Relationship Id="rId84" Type="http://schemas.openxmlformats.org/officeDocument/2006/relationships/image" Target="../media/image402.png"/><Relationship Id="rId85" Type="http://schemas.openxmlformats.org/officeDocument/2006/relationships/image" Target="../media/image40.png"/><Relationship Id="rId70" Type="http://schemas.openxmlformats.org/officeDocument/2006/relationships/tags" Target="../tags/tag113.xml"/><Relationship Id="rId71" Type="http://schemas.openxmlformats.org/officeDocument/2006/relationships/tags" Target="../tags/tag114.xml"/><Relationship Id="rId72" Type="http://schemas.openxmlformats.org/officeDocument/2006/relationships/tags" Target="../tags/tag115.xml"/><Relationship Id="rId20" Type="http://schemas.openxmlformats.org/officeDocument/2006/relationships/tags" Target="../tags/tag63.xml"/><Relationship Id="rId21" Type="http://schemas.openxmlformats.org/officeDocument/2006/relationships/tags" Target="../tags/tag64.xml"/><Relationship Id="rId22" Type="http://schemas.openxmlformats.org/officeDocument/2006/relationships/tags" Target="../tags/tag65.xml"/><Relationship Id="rId23" Type="http://schemas.openxmlformats.org/officeDocument/2006/relationships/tags" Target="../tags/tag66.xml"/><Relationship Id="rId24" Type="http://schemas.openxmlformats.org/officeDocument/2006/relationships/tags" Target="../tags/tag67.xml"/><Relationship Id="rId25" Type="http://schemas.openxmlformats.org/officeDocument/2006/relationships/tags" Target="../tags/tag68.xml"/><Relationship Id="rId26" Type="http://schemas.openxmlformats.org/officeDocument/2006/relationships/tags" Target="../tags/tag69.xml"/><Relationship Id="rId27" Type="http://schemas.openxmlformats.org/officeDocument/2006/relationships/tags" Target="../tags/tag70.xml"/><Relationship Id="rId28" Type="http://schemas.openxmlformats.org/officeDocument/2006/relationships/tags" Target="../tags/tag71.xml"/><Relationship Id="rId29" Type="http://schemas.openxmlformats.org/officeDocument/2006/relationships/tags" Target="../tags/tag72.xml"/><Relationship Id="rId73" Type="http://schemas.openxmlformats.org/officeDocument/2006/relationships/tags" Target="../tags/tag116.xml"/><Relationship Id="rId74" Type="http://schemas.openxmlformats.org/officeDocument/2006/relationships/tags" Target="../tags/tag117.xml"/><Relationship Id="rId75" Type="http://schemas.openxmlformats.org/officeDocument/2006/relationships/tags" Target="../tags/tag118.xml"/><Relationship Id="rId76" Type="http://schemas.openxmlformats.org/officeDocument/2006/relationships/tags" Target="../tags/tag119.xml"/><Relationship Id="rId77" Type="http://schemas.openxmlformats.org/officeDocument/2006/relationships/slideLayout" Target="../slideLayouts/slideLayout2.xml"/><Relationship Id="rId78" Type="http://schemas.openxmlformats.org/officeDocument/2006/relationships/notesSlide" Target="../notesSlides/notesSlide7.xml"/><Relationship Id="rId60" Type="http://schemas.openxmlformats.org/officeDocument/2006/relationships/tags" Target="../tags/tag103.xml"/><Relationship Id="rId61" Type="http://schemas.openxmlformats.org/officeDocument/2006/relationships/tags" Target="../tags/tag104.xml"/><Relationship Id="rId62" Type="http://schemas.openxmlformats.org/officeDocument/2006/relationships/tags" Target="../tags/tag105.xml"/><Relationship Id="rId10" Type="http://schemas.openxmlformats.org/officeDocument/2006/relationships/tags" Target="../tags/tag53.xml"/><Relationship Id="rId11" Type="http://schemas.openxmlformats.org/officeDocument/2006/relationships/tags" Target="../tags/tag54.xml"/><Relationship Id="rId12" Type="http://schemas.openxmlformats.org/officeDocument/2006/relationships/tags" Target="../tags/tag55.xml"/></Relationships>
</file>

<file path=ppt/slides/_rels/slide8.xml.rels><?xml version="1.0" encoding="UTF-8" standalone="yes"?>
<Relationships xmlns="http://schemas.openxmlformats.org/package/2006/relationships"><Relationship Id="rId13" Type="http://schemas.openxmlformats.org/officeDocument/2006/relationships/tags" Target="../tags/tag132.xml"/><Relationship Id="rId14" Type="http://schemas.openxmlformats.org/officeDocument/2006/relationships/tags" Target="../tags/tag133.xml"/><Relationship Id="rId15" Type="http://schemas.openxmlformats.org/officeDocument/2006/relationships/tags" Target="../tags/tag134.xml"/><Relationship Id="rId16" Type="http://schemas.openxmlformats.org/officeDocument/2006/relationships/tags" Target="../tags/tag135.xml"/><Relationship Id="rId17" Type="http://schemas.openxmlformats.org/officeDocument/2006/relationships/tags" Target="../tags/tag136.xml"/><Relationship Id="rId18" Type="http://schemas.openxmlformats.org/officeDocument/2006/relationships/tags" Target="../tags/tag137.xml"/><Relationship Id="rId19" Type="http://schemas.openxmlformats.org/officeDocument/2006/relationships/tags" Target="../tags/tag138.xml"/><Relationship Id="rId63" Type="http://schemas.openxmlformats.org/officeDocument/2006/relationships/tags" Target="../tags/tag182.xml"/><Relationship Id="rId64" Type="http://schemas.openxmlformats.org/officeDocument/2006/relationships/tags" Target="../tags/tag183.xml"/><Relationship Id="rId65" Type="http://schemas.openxmlformats.org/officeDocument/2006/relationships/tags" Target="../tags/tag184.xml"/><Relationship Id="rId66" Type="http://schemas.openxmlformats.org/officeDocument/2006/relationships/tags" Target="../tags/tag185.xml"/><Relationship Id="rId67" Type="http://schemas.openxmlformats.org/officeDocument/2006/relationships/tags" Target="../tags/tag186.xml"/><Relationship Id="rId68" Type="http://schemas.openxmlformats.org/officeDocument/2006/relationships/tags" Target="../tags/tag187.xml"/><Relationship Id="rId69" Type="http://schemas.openxmlformats.org/officeDocument/2006/relationships/tags" Target="../tags/tag188.xml"/><Relationship Id="rId50" Type="http://schemas.openxmlformats.org/officeDocument/2006/relationships/tags" Target="../tags/tag169.xml"/><Relationship Id="rId51" Type="http://schemas.openxmlformats.org/officeDocument/2006/relationships/tags" Target="../tags/tag170.xml"/><Relationship Id="rId52" Type="http://schemas.openxmlformats.org/officeDocument/2006/relationships/tags" Target="../tags/tag171.xml"/><Relationship Id="rId53" Type="http://schemas.openxmlformats.org/officeDocument/2006/relationships/tags" Target="../tags/tag172.xml"/><Relationship Id="rId54" Type="http://schemas.openxmlformats.org/officeDocument/2006/relationships/tags" Target="../tags/tag173.xml"/><Relationship Id="rId55" Type="http://schemas.openxmlformats.org/officeDocument/2006/relationships/tags" Target="../tags/tag174.xml"/><Relationship Id="rId56" Type="http://schemas.openxmlformats.org/officeDocument/2006/relationships/tags" Target="../tags/tag175.xml"/><Relationship Id="rId57" Type="http://schemas.openxmlformats.org/officeDocument/2006/relationships/tags" Target="../tags/tag176.xml"/><Relationship Id="rId58" Type="http://schemas.openxmlformats.org/officeDocument/2006/relationships/tags" Target="../tags/tag177.xml"/><Relationship Id="rId59" Type="http://schemas.openxmlformats.org/officeDocument/2006/relationships/tags" Target="../tags/tag178.xml"/><Relationship Id="rId40" Type="http://schemas.openxmlformats.org/officeDocument/2006/relationships/tags" Target="../tags/tag159.xml"/><Relationship Id="rId41" Type="http://schemas.openxmlformats.org/officeDocument/2006/relationships/tags" Target="../tags/tag160.xml"/><Relationship Id="rId42" Type="http://schemas.openxmlformats.org/officeDocument/2006/relationships/tags" Target="../tags/tag161.xml"/><Relationship Id="rId43" Type="http://schemas.openxmlformats.org/officeDocument/2006/relationships/tags" Target="../tags/tag162.xml"/><Relationship Id="rId44" Type="http://schemas.openxmlformats.org/officeDocument/2006/relationships/tags" Target="../tags/tag163.xml"/><Relationship Id="rId45" Type="http://schemas.openxmlformats.org/officeDocument/2006/relationships/tags" Target="../tags/tag164.xml"/><Relationship Id="rId46" Type="http://schemas.openxmlformats.org/officeDocument/2006/relationships/tags" Target="../tags/tag165.xml"/><Relationship Id="rId47" Type="http://schemas.openxmlformats.org/officeDocument/2006/relationships/tags" Target="../tags/tag166.xml"/><Relationship Id="rId48" Type="http://schemas.openxmlformats.org/officeDocument/2006/relationships/tags" Target="../tags/tag167.xml"/><Relationship Id="rId49" Type="http://schemas.openxmlformats.org/officeDocument/2006/relationships/tags" Target="../tags/tag168.xml"/><Relationship Id="rId1" Type="http://schemas.openxmlformats.org/officeDocument/2006/relationships/tags" Target="../tags/tag120.xml"/><Relationship Id="rId2" Type="http://schemas.openxmlformats.org/officeDocument/2006/relationships/tags" Target="../tags/tag121.xml"/><Relationship Id="rId3" Type="http://schemas.openxmlformats.org/officeDocument/2006/relationships/tags" Target="../tags/tag122.xml"/><Relationship Id="rId4" Type="http://schemas.openxmlformats.org/officeDocument/2006/relationships/tags" Target="../tags/tag123.xml"/><Relationship Id="rId5" Type="http://schemas.openxmlformats.org/officeDocument/2006/relationships/tags" Target="../tags/tag124.xml"/><Relationship Id="rId6" Type="http://schemas.openxmlformats.org/officeDocument/2006/relationships/tags" Target="../tags/tag125.xml"/><Relationship Id="rId7" Type="http://schemas.openxmlformats.org/officeDocument/2006/relationships/tags" Target="../tags/tag126.xml"/><Relationship Id="rId8" Type="http://schemas.openxmlformats.org/officeDocument/2006/relationships/tags" Target="../tags/tag127.xml"/><Relationship Id="rId9" Type="http://schemas.openxmlformats.org/officeDocument/2006/relationships/tags" Target="../tags/tag128.xml"/><Relationship Id="rId30" Type="http://schemas.openxmlformats.org/officeDocument/2006/relationships/tags" Target="../tags/tag149.xml"/><Relationship Id="rId31" Type="http://schemas.openxmlformats.org/officeDocument/2006/relationships/tags" Target="../tags/tag150.xml"/><Relationship Id="rId32" Type="http://schemas.openxmlformats.org/officeDocument/2006/relationships/tags" Target="../tags/tag151.xml"/><Relationship Id="rId33" Type="http://schemas.openxmlformats.org/officeDocument/2006/relationships/tags" Target="../tags/tag152.xml"/><Relationship Id="rId34" Type="http://schemas.openxmlformats.org/officeDocument/2006/relationships/tags" Target="../tags/tag153.xml"/><Relationship Id="rId35" Type="http://schemas.openxmlformats.org/officeDocument/2006/relationships/tags" Target="../tags/tag154.xml"/><Relationship Id="rId36" Type="http://schemas.openxmlformats.org/officeDocument/2006/relationships/tags" Target="../tags/tag155.xml"/><Relationship Id="rId37" Type="http://schemas.openxmlformats.org/officeDocument/2006/relationships/tags" Target="../tags/tag156.xml"/><Relationship Id="rId38" Type="http://schemas.openxmlformats.org/officeDocument/2006/relationships/tags" Target="../tags/tag157.xml"/><Relationship Id="rId39" Type="http://schemas.openxmlformats.org/officeDocument/2006/relationships/tags" Target="../tags/tag158.xml"/><Relationship Id="rId81" Type="http://schemas.openxmlformats.org/officeDocument/2006/relationships/tags" Target="../tags/tag383.xml"/><Relationship Id="rId82" Type="http://schemas.openxmlformats.org/officeDocument/2006/relationships/image" Target="../media/image392.png"/><Relationship Id="rId83" Type="http://schemas.openxmlformats.org/officeDocument/2006/relationships/tags" Target="../tags/tag384.xml"/><Relationship Id="rId84" Type="http://schemas.openxmlformats.org/officeDocument/2006/relationships/image" Target="../media/image402.png"/><Relationship Id="rId85" Type="http://schemas.openxmlformats.org/officeDocument/2006/relationships/image" Target="../media/image41.png"/><Relationship Id="rId70" Type="http://schemas.openxmlformats.org/officeDocument/2006/relationships/tags" Target="../tags/tag189.xml"/><Relationship Id="rId71" Type="http://schemas.openxmlformats.org/officeDocument/2006/relationships/tags" Target="../tags/tag190.xml"/><Relationship Id="rId72" Type="http://schemas.openxmlformats.org/officeDocument/2006/relationships/tags" Target="../tags/tag191.xml"/><Relationship Id="rId20" Type="http://schemas.openxmlformats.org/officeDocument/2006/relationships/tags" Target="../tags/tag139.xml"/><Relationship Id="rId21" Type="http://schemas.openxmlformats.org/officeDocument/2006/relationships/tags" Target="../tags/tag140.xml"/><Relationship Id="rId22" Type="http://schemas.openxmlformats.org/officeDocument/2006/relationships/tags" Target="../tags/tag141.xml"/><Relationship Id="rId23" Type="http://schemas.openxmlformats.org/officeDocument/2006/relationships/tags" Target="../tags/tag142.xml"/><Relationship Id="rId24" Type="http://schemas.openxmlformats.org/officeDocument/2006/relationships/tags" Target="../tags/tag143.xml"/><Relationship Id="rId25" Type="http://schemas.openxmlformats.org/officeDocument/2006/relationships/tags" Target="../tags/tag144.xml"/><Relationship Id="rId26" Type="http://schemas.openxmlformats.org/officeDocument/2006/relationships/tags" Target="../tags/tag145.xml"/><Relationship Id="rId27" Type="http://schemas.openxmlformats.org/officeDocument/2006/relationships/tags" Target="../tags/tag146.xml"/><Relationship Id="rId28" Type="http://schemas.openxmlformats.org/officeDocument/2006/relationships/tags" Target="../tags/tag147.xml"/><Relationship Id="rId29" Type="http://schemas.openxmlformats.org/officeDocument/2006/relationships/tags" Target="../tags/tag148.xml"/><Relationship Id="rId73" Type="http://schemas.openxmlformats.org/officeDocument/2006/relationships/tags" Target="../tags/tag192.xml"/><Relationship Id="rId74" Type="http://schemas.openxmlformats.org/officeDocument/2006/relationships/tags" Target="../tags/tag193.xml"/><Relationship Id="rId75" Type="http://schemas.openxmlformats.org/officeDocument/2006/relationships/tags" Target="../tags/tag194.xml"/><Relationship Id="rId76" Type="http://schemas.openxmlformats.org/officeDocument/2006/relationships/tags" Target="../tags/tag195.xml"/><Relationship Id="rId77" Type="http://schemas.openxmlformats.org/officeDocument/2006/relationships/slideLayout" Target="../slideLayouts/slideLayout2.xml"/><Relationship Id="rId78" Type="http://schemas.openxmlformats.org/officeDocument/2006/relationships/notesSlide" Target="../notesSlides/notesSlide8.xml"/><Relationship Id="rId60" Type="http://schemas.openxmlformats.org/officeDocument/2006/relationships/tags" Target="../tags/tag179.xml"/><Relationship Id="rId61" Type="http://schemas.openxmlformats.org/officeDocument/2006/relationships/tags" Target="../tags/tag180.xml"/><Relationship Id="rId62" Type="http://schemas.openxmlformats.org/officeDocument/2006/relationships/tags" Target="../tags/tag181.xml"/><Relationship Id="rId10" Type="http://schemas.openxmlformats.org/officeDocument/2006/relationships/tags" Target="../tags/tag129.xml"/><Relationship Id="rId11" Type="http://schemas.openxmlformats.org/officeDocument/2006/relationships/tags" Target="../tags/tag130.xml"/><Relationship Id="rId12" Type="http://schemas.openxmlformats.org/officeDocument/2006/relationships/tags" Target="../tags/tag131.xml"/></Relationships>
</file>

<file path=ppt/slides/_rels/slide9.xml.rels><?xml version="1.0" encoding="UTF-8" standalone="yes"?>
<Relationships xmlns="http://schemas.openxmlformats.org/package/2006/relationships"><Relationship Id="rId13" Type="http://schemas.openxmlformats.org/officeDocument/2006/relationships/tags" Target="../tags/tag208.xml"/><Relationship Id="rId14" Type="http://schemas.openxmlformats.org/officeDocument/2006/relationships/tags" Target="../tags/tag209.xml"/><Relationship Id="rId15" Type="http://schemas.openxmlformats.org/officeDocument/2006/relationships/tags" Target="../tags/tag210.xml"/><Relationship Id="rId16" Type="http://schemas.openxmlformats.org/officeDocument/2006/relationships/tags" Target="../tags/tag211.xml"/><Relationship Id="rId17" Type="http://schemas.openxmlformats.org/officeDocument/2006/relationships/tags" Target="../tags/tag212.xml"/><Relationship Id="rId18" Type="http://schemas.openxmlformats.org/officeDocument/2006/relationships/tags" Target="../tags/tag213.xml"/><Relationship Id="rId19" Type="http://schemas.openxmlformats.org/officeDocument/2006/relationships/tags" Target="../tags/tag214.xml"/><Relationship Id="rId63" Type="http://schemas.openxmlformats.org/officeDocument/2006/relationships/tags" Target="../tags/tag258.xml"/><Relationship Id="rId64" Type="http://schemas.openxmlformats.org/officeDocument/2006/relationships/tags" Target="../tags/tag259.xml"/><Relationship Id="rId65" Type="http://schemas.openxmlformats.org/officeDocument/2006/relationships/tags" Target="../tags/tag260.xml"/><Relationship Id="rId66" Type="http://schemas.openxmlformats.org/officeDocument/2006/relationships/tags" Target="../tags/tag261.xml"/><Relationship Id="rId67" Type="http://schemas.openxmlformats.org/officeDocument/2006/relationships/tags" Target="../tags/tag262.xml"/><Relationship Id="rId68" Type="http://schemas.openxmlformats.org/officeDocument/2006/relationships/tags" Target="../tags/tag263.xml"/><Relationship Id="rId69" Type="http://schemas.openxmlformats.org/officeDocument/2006/relationships/tags" Target="../tags/tag264.xml"/><Relationship Id="rId50" Type="http://schemas.openxmlformats.org/officeDocument/2006/relationships/tags" Target="../tags/tag245.xml"/><Relationship Id="rId51" Type="http://schemas.openxmlformats.org/officeDocument/2006/relationships/tags" Target="../tags/tag246.xml"/><Relationship Id="rId52" Type="http://schemas.openxmlformats.org/officeDocument/2006/relationships/tags" Target="../tags/tag247.xml"/><Relationship Id="rId53" Type="http://schemas.openxmlformats.org/officeDocument/2006/relationships/tags" Target="../tags/tag248.xml"/><Relationship Id="rId54" Type="http://schemas.openxmlformats.org/officeDocument/2006/relationships/tags" Target="../tags/tag249.xml"/><Relationship Id="rId55" Type="http://schemas.openxmlformats.org/officeDocument/2006/relationships/tags" Target="../tags/tag250.xml"/><Relationship Id="rId56" Type="http://schemas.openxmlformats.org/officeDocument/2006/relationships/tags" Target="../tags/tag251.xml"/><Relationship Id="rId57" Type="http://schemas.openxmlformats.org/officeDocument/2006/relationships/tags" Target="../tags/tag252.xml"/><Relationship Id="rId58" Type="http://schemas.openxmlformats.org/officeDocument/2006/relationships/tags" Target="../tags/tag253.xml"/><Relationship Id="rId59" Type="http://schemas.openxmlformats.org/officeDocument/2006/relationships/tags" Target="../tags/tag254.xml"/><Relationship Id="rId40" Type="http://schemas.openxmlformats.org/officeDocument/2006/relationships/tags" Target="../tags/tag235.xml"/><Relationship Id="rId41" Type="http://schemas.openxmlformats.org/officeDocument/2006/relationships/tags" Target="../tags/tag236.xml"/><Relationship Id="rId42" Type="http://schemas.openxmlformats.org/officeDocument/2006/relationships/tags" Target="../tags/tag237.xml"/><Relationship Id="rId43" Type="http://schemas.openxmlformats.org/officeDocument/2006/relationships/tags" Target="../tags/tag238.xml"/><Relationship Id="rId44" Type="http://schemas.openxmlformats.org/officeDocument/2006/relationships/tags" Target="../tags/tag239.xml"/><Relationship Id="rId45" Type="http://schemas.openxmlformats.org/officeDocument/2006/relationships/tags" Target="../tags/tag240.xml"/><Relationship Id="rId46" Type="http://schemas.openxmlformats.org/officeDocument/2006/relationships/tags" Target="../tags/tag241.xml"/><Relationship Id="rId47" Type="http://schemas.openxmlformats.org/officeDocument/2006/relationships/tags" Target="../tags/tag242.xml"/><Relationship Id="rId48" Type="http://schemas.openxmlformats.org/officeDocument/2006/relationships/tags" Target="../tags/tag243.xml"/><Relationship Id="rId49" Type="http://schemas.openxmlformats.org/officeDocument/2006/relationships/tags" Target="../tags/tag244.xml"/><Relationship Id="rId1" Type="http://schemas.openxmlformats.org/officeDocument/2006/relationships/tags" Target="../tags/tag196.xml"/><Relationship Id="rId2" Type="http://schemas.openxmlformats.org/officeDocument/2006/relationships/tags" Target="../tags/tag197.xml"/><Relationship Id="rId3" Type="http://schemas.openxmlformats.org/officeDocument/2006/relationships/tags" Target="../tags/tag198.xml"/><Relationship Id="rId4" Type="http://schemas.openxmlformats.org/officeDocument/2006/relationships/tags" Target="../tags/tag199.xml"/><Relationship Id="rId5" Type="http://schemas.openxmlformats.org/officeDocument/2006/relationships/tags" Target="../tags/tag200.xml"/><Relationship Id="rId6" Type="http://schemas.openxmlformats.org/officeDocument/2006/relationships/tags" Target="../tags/tag201.xml"/><Relationship Id="rId7" Type="http://schemas.openxmlformats.org/officeDocument/2006/relationships/tags" Target="../tags/tag202.xml"/><Relationship Id="rId8" Type="http://schemas.openxmlformats.org/officeDocument/2006/relationships/tags" Target="../tags/tag203.xml"/><Relationship Id="rId9" Type="http://schemas.openxmlformats.org/officeDocument/2006/relationships/tags" Target="../tags/tag204.xml"/><Relationship Id="rId30" Type="http://schemas.openxmlformats.org/officeDocument/2006/relationships/tags" Target="../tags/tag225.xml"/><Relationship Id="rId31" Type="http://schemas.openxmlformats.org/officeDocument/2006/relationships/tags" Target="../tags/tag226.xml"/><Relationship Id="rId32" Type="http://schemas.openxmlformats.org/officeDocument/2006/relationships/tags" Target="../tags/tag227.xml"/><Relationship Id="rId33" Type="http://schemas.openxmlformats.org/officeDocument/2006/relationships/tags" Target="../tags/tag228.xml"/><Relationship Id="rId34" Type="http://schemas.openxmlformats.org/officeDocument/2006/relationships/tags" Target="../tags/tag229.xml"/><Relationship Id="rId35" Type="http://schemas.openxmlformats.org/officeDocument/2006/relationships/tags" Target="../tags/tag230.xml"/><Relationship Id="rId36" Type="http://schemas.openxmlformats.org/officeDocument/2006/relationships/tags" Target="../tags/tag231.xml"/><Relationship Id="rId37" Type="http://schemas.openxmlformats.org/officeDocument/2006/relationships/tags" Target="../tags/tag232.xml"/><Relationship Id="rId38" Type="http://schemas.openxmlformats.org/officeDocument/2006/relationships/tags" Target="../tags/tag233.xml"/><Relationship Id="rId39" Type="http://schemas.openxmlformats.org/officeDocument/2006/relationships/tags" Target="../tags/tag234.xml"/><Relationship Id="rId80" Type="http://schemas.openxmlformats.org/officeDocument/2006/relationships/image" Target="../media/image383.png"/><Relationship Id="rId81" Type="http://schemas.openxmlformats.org/officeDocument/2006/relationships/tags" Target="../tags/tag930.xml"/><Relationship Id="rId82" Type="http://schemas.openxmlformats.org/officeDocument/2006/relationships/image" Target="../media/image393.png"/><Relationship Id="rId83" Type="http://schemas.openxmlformats.org/officeDocument/2006/relationships/image" Target="../media/image403.png"/><Relationship Id="rId84" Type="http://schemas.openxmlformats.org/officeDocument/2006/relationships/image" Target="../media/image411.png"/><Relationship Id="rId70" Type="http://schemas.openxmlformats.org/officeDocument/2006/relationships/tags" Target="../tags/tag265.xml"/><Relationship Id="rId71" Type="http://schemas.openxmlformats.org/officeDocument/2006/relationships/tags" Target="../tags/tag266.xml"/><Relationship Id="rId72" Type="http://schemas.openxmlformats.org/officeDocument/2006/relationships/tags" Target="../tags/tag267.xml"/><Relationship Id="rId20" Type="http://schemas.openxmlformats.org/officeDocument/2006/relationships/tags" Target="../tags/tag215.xml"/><Relationship Id="rId21" Type="http://schemas.openxmlformats.org/officeDocument/2006/relationships/tags" Target="../tags/tag216.xml"/><Relationship Id="rId22" Type="http://schemas.openxmlformats.org/officeDocument/2006/relationships/tags" Target="../tags/tag217.xml"/><Relationship Id="rId23" Type="http://schemas.openxmlformats.org/officeDocument/2006/relationships/tags" Target="../tags/tag218.xml"/><Relationship Id="rId24" Type="http://schemas.openxmlformats.org/officeDocument/2006/relationships/tags" Target="../tags/tag219.xml"/><Relationship Id="rId25" Type="http://schemas.openxmlformats.org/officeDocument/2006/relationships/tags" Target="../tags/tag220.xml"/><Relationship Id="rId26" Type="http://schemas.openxmlformats.org/officeDocument/2006/relationships/tags" Target="../tags/tag221.xml"/><Relationship Id="rId27" Type="http://schemas.openxmlformats.org/officeDocument/2006/relationships/tags" Target="../tags/tag222.xml"/><Relationship Id="rId28" Type="http://schemas.openxmlformats.org/officeDocument/2006/relationships/tags" Target="../tags/tag223.xml"/><Relationship Id="rId29" Type="http://schemas.openxmlformats.org/officeDocument/2006/relationships/tags" Target="../tags/tag224.xml"/><Relationship Id="rId73" Type="http://schemas.openxmlformats.org/officeDocument/2006/relationships/tags" Target="../tags/tag268.xml"/><Relationship Id="rId74" Type="http://schemas.openxmlformats.org/officeDocument/2006/relationships/tags" Target="../tags/tag269.xml"/><Relationship Id="rId75" Type="http://schemas.openxmlformats.org/officeDocument/2006/relationships/tags" Target="../tags/tag270.xml"/><Relationship Id="rId76" Type="http://schemas.openxmlformats.org/officeDocument/2006/relationships/tags" Target="../tags/tag271.xml"/><Relationship Id="rId77" Type="http://schemas.openxmlformats.org/officeDocument/2006/relationships/slideLayout" Target="../slideLayouts/slideLayout2.xml"/><Relationship Id="rId78" Type="http://schemas.openxmlformats.org/officeDocument/2006/relationships/notesSlide" Target="../notesSlides/notesSlide9.xml"/><Relationship Id="rId79" Type="http://schemas.openxmlformats.org/officeDocument/2006/relationships/tags" Target="../tags/tag920.xml"/><Relationship Id="rId60" Type="http://schemas.openxmlformats.org/officeDocument/2006/relationships/tags" Target="../tags/tag255.xml"/><Relationship Id="rId61" Type="http://schemas.openxmlformats.org/officeDocument/2006/relationships/tags" Target="../tags/tag256.xml"/><Relationship Id="rId62" Type="http://schemas.openxmlformats.org/officeDocument/2006/relationships/tags" Target="../tags/tag257.xml"/><Relationship Id="rId10" Type="http://schemas.openxmlformats.org/officeDocument/2006/relationships/tags" Target="../tags/tag205.xml"/><Relationship Id="rId11" Type="http://schemas.openxmlformats.org/officeDocument/2006/relationships/tags" Target="../tags/tag206.xml"/><Relationship Id="rId12" Type="http://schemas.openxmlformats.org/officeDocument/2006/relationships/tags" Target="../tags/tag2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43201"/>
            <a:ext cx="10972800" cy="1697356"/>
          </a:xfrm>
        </p:spPr>
        <p:txBody>
          <a:bodyPr/>
          <a:lstStyle/>
          <a:p>
            <a:r>
              <a:rPr lang="en-US" sz="4800" dirty="0"/>
              <a:t>Hierarchical Taxonomy Aware</a:t>
            </a:r>
            <a:br>
              <a:rPr lang="en-US" sz="4800" dirty="0"/>
            </a:br>
            <a:r>
              <a:rPr lang="en-US" sz="4800" dirty="0"/>
              <a:t>Network Embedding</a:t>
            </a:r>
          </a:p>
        </p:txBody>
      </p:sp>
      <p:sp>
        <p:nvSpPr>
          <p:cNvPr id="3" name="Subtitle 2"/>
          <p:cNvSpPr>
            <a:spLocks noGrp="1"/>
          </p:cNvSpPr>
          <p:nvPr>
            <p:ph type="subTitle" idx="1"/>
          </p:nvPr>
        </p:nvSpPr>
        <p:spPr/>
        <p:txBody>
          <a:bodyPr>
            <a:normAutofit/>
          </a:bodyPr>
          <a:lstStyle/>
          <a:p>
            <a:r>
              <a:rPr lang="en-US" b="1" dirty="0" err="1"/>
              <a:t>Jianxin</a:t>
            </a:r>
            <a:r>
              <a:rPr lang="en-US" b="1" dirty="0"/>
              <a:t> Ma</a:t>
            </a:r>
            <a:r>
              <a:rPr lang="en-US" dirty="0"/>
              <a:t>, Peng Cui, Xiao Wang, </a:t>
            </a:r>
            <a:r>
              <a:rPr lang="en-US" dirty="0" err="1"/>
              <a:t>Wenwu</a:t>
            </a:r>
            <a:r>
              <a:rPr lang="en-US" dirty="0"/>
              <a:t> Zhu</a:t>
            </a:r>
          </a:p>
          <a:p>
            <a:r>
              <a:rPr lang="en-US" i="1" dirty="0"/>
              <a:t>Tsinghua University</a:t>
            </a:r>
          </a:p>
        </p:txBody>
      </p:sp>
      <p:sp>
        <p:nvSpPr>
          <p:cNvPr id="4" name="TextBox 3"/>
          <p:cNvSpPr txBox="1"/>
          <p:nvPr/>
        </p:nvSpPr>
        <p:spPr>
          <a:xfrm>
            <a:off x="9205784" y="87609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71359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Benefit #1</a:t>
            </a:r>
            <a:endParaRPr lang="en-US" dirty="0"/>
          </a:p>
        </p:txBody>
      </p:sp>
      <p:sp>
        <p:nvSpPr>
          <p:cNvPr id="71" name="Content Placeholder 2"/>
          <p:cNvSpPr txBox="1">
            <a:spLocks/>
          </p:cNvSpPr>
          <p:nvPr/>
        </p:nvSpPr>
        <p:spPr>
          <a:xfrm>
            <a:off x="1775520" y="1253869"/>
            <a:ext cx="8640960" cy="5996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ctr"/>
            <a:r>
              <a:rPr lang="en-US" sz="2800" dirty="0" smtClean="0">
                <a:latin typeface="+mj-lt"/>
              </a:rPr>
              <a:t> Multiple Levels </a:t>
            </a:r>
            <a:r>
              <a:rPr lang="en-US" sz="2800" dirty="0">
                <a:latin typeface="+mj-lt"/>
              </a:rPr>
              <a:t>of </a:t>
            </a:r>
            <a:r>
              <a:rPr lang="en-US" sz="2800" i="1" dirty="0" smtClean="0">
                <a:latin typeface="+mj-lt"/>
              </a:rPr>
              <a:t>Granularity</a:t>
            </a:r>
            <a:endParaRPr lang="en-US" sz="2800" i="1" dirty="0">
              <a:latin typeface="+mj-lt"/>
            </a:endParaRPr>
          </a:p>
        </p:txBody>
      </p:sp>
      <mc:AlternateContent xmlns:mc="http://schemas.openxmlformats.org/markup-compatibility/2006" xmlns:a14="http://schemas.microsoft.com/office/drawing/2010/main">
        <mc:Choice Requires="a14">
          <p:sp>
            <p:nvSpPr>
              <p:cNvPr id="74" name="Content Placeholder 2"/>
              <p:cNvSpPr txBox="1">
                <a:spLocks/>
              </p:cNvSpPr>
              <p:nvPr/>
            </p:nvSpPr>
            <p:spPr>
              <a:xfrm>
                <a:off x="7046596" y="2744854"/>
                <a:ext cx="4776339" cy="2694822"/>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latin typeface="+mj-lt"/>
                  </a:rPr>
                  <a:t> Coarse grain:</a:t>
                </a:r>
              </a:p>
              <a:p>
                <a:pPr lvl="1"/>
                <a:r>
                  <a:rPr lang="en-US" b="1" i="1" dirty="0" smtClean="0">
                    <a:solidFill>
                      <a:srgbClr val="FF0000"/>
                    </a:solidFill>
                    <a:latin typeface="+mj-lt"/>
                  </a:rPr>
                  <a:t> </a:t>
                </a:r>
                <a:r>
                  <a:rPr lang="en-US" b="1" i="1" dirty="0" err="1" smtClean="0">
                    <a:solidFill>
                      <a:srgbClr val="FF0000"/>
                    </a:solidFill>
                    <a:latin typeface="+mj-lt"/>
                  </a:rPr>
                  <a:t>i</a:t>
                </a:r>
                <a:r>
                  <a:rPr lang="en-US" dirty="0" smtClean="0">
                    <a:latin typeface="+mj-lt"/>
                  </a:rPr>
                  <a:t> </a:t>
                </a:r>
                <a:r>
                  <a:rPr lang="en-US" dirty="0">
                    <a:latin typeface="+mj-lt"/>
                  </a:rPr>
                  <a:t>and </a:t>
                </a:r>
                <a:r>
                  <a:rPr lang="en-US" b="1" i="1" dirty="0">
                    <a:solidFill>
                      <a:srgbClr val="00B0F0"/>
                    </a:solidFill>
                    <a:latin typeface="+mj-lt"/>
                  </a:rPr>
                  <a:t>j</a:t>
                </a:r>
                <a:r>
                  <a:rPr lang="en-US" dirty="0">
                    <a:latin typeface="+mj-lt"/>
                  </a:rPr>
                  <a:t> are </a:t>
                </a:r>
                <a:r>
                  <a:rPr lang="en-US" b="1" i="1" dirty="0" smtClean="0">
                    <a:latin typeface="+mj-lt"/>
                  </a:rPr>
                  <a:t>similar</a:t>
                </a:r>
                <a:r>
                  <a:rPr lang="en-US" sz="1800" dirty="0">
                    <a:latin typeface="+mj-lt"/>
                  </a:rPr>
                  <a:t> </a:t>
                </a:r>
                <a:r>
                  <a:rPr lang="en-US" sz="1800" dirty="0" smtClean="0">
                    <a:latin typeface="+mj-lt"/>
                  </a:rPr>
                  <a:t>(</a:t>
                </a:r>
                <a:r>
                  <a:rPr lang="en-US" sz="1800" dirty="0" smtClean="0">
                    <a:solidFill>
                      <a:srgbClr val="FF0000"/>
                    </a:solidFill>
                    <a:latin typeface="+mj-lt"/>
                  </a:rPr>
                  <a:t>AI</a:t>
                </a:r>
                <a:r>
                  <a:rPr lang="en-US" sz="1800" dirty="0" smtClean="0">
                    <a:latin typeface="+mj-lt"/>
                  </a:rPr>
                  <a:t> </a:t>
                </a:r>
                <a14:m>
                  <m:oMath xmlns:m="http://schemas.openxmlformats.org/officeDocument/2006/math">
                    <m:r>
                      <a:rPr lang="en-US" sz="1800" b="0" i="0" smtClean="0">
                        <a:latin typeface="Cambria Math" panose="02040503050406030204" pitchFamily="18" charset="0"/>
                      </a:rPr>
                      <m:t>=</m:t>
                    </m:r>
                  </m:oMath>
                </a14:m>
                <a:r>
                  <a:rPr lang="en-US" sz="1800" dirty="0" smtClean="0">
                    <a:latin typeface="+mj-lt"/>
                  </a:rPr>
                  <a:t> </a:t>
                </a:r>
                <a:r>
                  <a:rPr lang="en-US" sz="1800" dirty="0" smtClean="0">
                    <a:solidFill>
                      <a:srgbClr val="00B0F0"/>
                    </a:solidFill>
                    <a:latin typeface="+mj-lt"/>
                  </a:rPr>
                  <a:t>AI</a:t>
                </a:r>
                <a:r>
                  <a:rPr lang="en-US" sz="1800" dirty="0" smtClean="0">
                    <a:latin typeface="+mj-lt"/>
                  </a:rPr>
                  <a:t>)</a:t>
                </a:r>
                <a:endParaRPr lang="en-US" dirty="0">
                  <a:latin typeface="+mj-lt"/>
                </a:endParaRPr>
              </a:p>
              <a:p>
                <a:pPr marL="274320" lvl="1" indent="0">
                  <a:buNone/>
                </a:pPr>
                <a:endParaRPr lang="en-US" dirty="0">
                  <a:latin typeface="+mj-lt"/>
                </a:endParaRPr>
              </a:p>
              <a:p>
                <a:r>
                  <a:rPr lang="en-US" i="1" dirty="0" smtClean="0">
                    <a:latin typeface="+mj-lt"/>
                  </a:rPr>
                  <a:t> </a:t>
                </a:r>
                <a:r>
                  <a:rPr lang="en-US" dirty="0" smtClean="0">
                    <a:latin typeface="+mj-lt"/>
                  </a:rPr>
                  <a:t>Fine grain:</a:t>
                </a:r>
              </a:p>
              <a:p>
                <a:pPr lvl="1"/>
                <a:r>
                  <a:rPr lang="en-US" b="1" i="1" dirty="0">
                    <a:solidFill>
                      <a:srgbClr val="FF0000"/>
                    </a:solidFill>
                    <a:latin typeface="+mj-lt"/>
                  </a:rPr>
                  <a:t> </a:t>
                </a:r>
                <a:r>
                  <a:rPr lang="en-US" b="1" i="1" dirty="0" err="1" smtClean="0">
                    <a:solidFill>
                      <a:srgbClr val="FF0000"/>
                    </a:solidFill>
                    <a:latin typeface="+mj-lt"/>
                  </a:rPr>
                  <a:t>i</a:t>
                </a:r>
                <a:r>
                  <a:rPr lang="en-US" dirty="0" smtClean="0">
                    <a:latin typeface="+mj-lt"/>
                  </a:rPr>
                  <a:t> </a:t>
                </a:r>
                <a:r>
                  <a:rPr lang="en-US" dirty="0">
                    <a:latin typeface="+mj-lt"/>
                  </a:rPr>
                  <a:t>and </a:t>
                </a:r>
                <a:r>
                  <a:rPr lang="en-US" b="1" i="1" dirty="0">
                    <a:solidFill>
                      <a:srgbClr val="00B0F0"/>
                    </a:solidFill>
                    <a:latin typeface="+mj-lt"/>
                  </a:rPr>
                  <a:t>j</a:t>
                </a:r>
                <a:r>
                  <a:rPr lang="en-US" dirty="0">
                    <a:latin typeface="+mj-lt"/>
                  </a:rPr>
                  <a:t> are </a:t>
                </a:r>
                <a:r>
                  <a:rPr lang="en-US" b="1" i="1" dirty="0" smtClean="0">
                    <a:latin typeface="+mj-lt"/>
                  </a:rPr>
                  <a:t>different</a:t>
                </a:r>
                <a:r>
                  <a:rPr lang="en-US" sz="1600" dirty="0">
                    <a:latin typeface="+mj-lt"/>
                  </a:rPr>
                  <a:t> </a:t>
                </a:r>
                <a:r>
                  <a:rPr lang="en-US" sz="1800" dirty="0" smtClean="0">
                    <a:latin typeface="+mj-lt"/>
                  </a:rPr>
                  <a:t>(</a:t>
                </a:r>
                <a:r>
                  <a:rPr lang="en-US" sz="1800" dirty="0" smtClean="0">
                    <a:solidFill>
                      <a:srgbClr val="FF0000"/>
                    </a:solidFill>
                    <a:latin typeface="+mj-lt"/>
                  </a:rPr>
                  <a:t>NLP</a:t>
                </a:r>
                <a:r>
                  <a:rPr lang="en-US" sz="1800" dirty="0" smtClean="0">
                    <a:latin typeface="+mj-lt"/>
                  </a:rPr>
                  <a:t> </a:t>
                </a:r>
                <a14:m>
                  <m:oMath xmlns:m="http://schemas.openxmlformats.org/officeDocument/2006/math">
                    <m:r>
                      <a:rPr lang="en-US" sz="1800" b="0" i="1" smtClean="0">
                        <a:latin typeface="Cambria Math" panose="02040503050406030204" pitchFamily="18" charset="0"/>
                      </a:rPr>
                      <m:t>≠ </m:t>
                    </m:r>
                  </m:oMath>
                </a14:m>
                <a:r>
                  <a:rPr lang="en-US" sz="1800" dirty="0" smtClean="0">
                    <a:solidFill>
                      <a:srgbClr val="00B0F0"/>
                    </a:solidFill>
                    <a:latin typeface="+mj-lt"/>
                  </a:rPr>
                  <a:t>CV</a:t>
                </a:r>
                <a:r>
                  <a:rPr lang="en-US" sz="1800" dirty="0" smtClean="0">
                    <a:latin typeface="+mj-lt"/>
                  </a:rPr>
                  <a:t>)</a:t>
                </a:r>
                <a:endParaRPr lang="en-US" dirty="0">
                  <a:latin typeface="+mj-lt"/>
                </a:endParaRPr>
              </a:p>
            </p:txBody>
          </p:sp>
        </mc:Choice>
        <mc:Fallback xmlns="">
          <p:sp>
            <p:nvSpPr>
              <p:cNvPr id="74" name="Content Placeholder 2"/>
              <p:cNvSpPr txBox="1">
                <a:spLocks noRot="1" noChangeAspect="1" noMove="1" noResize="1" noEditPoints="1" noAdjustHandles="1" noChangeArrowheads="1" noChangeShapeType="1" noTextEdit="1"/>
              </p:cNvSpPr>
              <p:nvPr/>
            </p:nvSpPr>
            <p:spPr>
              <a:xfrm>
                <a:off x="7046596" y="2744854"/>
                <a:ext cx="4776339" cy="2694822"/>
              </a:xfrm>
              <a:prstGeom prst="rect">
                <a:avLst/>
              </a:prstGeom>
              <a:blipFill>
                <a:blip r:embed="rId79"/>
                <a:stretch>
                  <a:fillRect l="-1149" t="-1584"/>
                </a:stretch>
              </a:blipFill>
            </p:spPr>
            <p:txBody>
              <a:bodyPr/>
              <a:lstStyle/>
              <a:p>
                <a:r>
                  <a:rPr lang="zh-CN" altLang="en-US">
                    <a:noFill/>
                  </a:rPr>
                  <a:t> </a:t>
                </a:r>
              </a:p>
            </p:txBody>
          </p:sp>
        </mc:Fallback>
      </mc:AlternateContent>
      <p:sp>
        <p:nvSpPr>
          <p:cNvPr id="70" name="Footer Placeholder 69"/>
          <p:cNvSpPr>
            <a:spLocks noGrp="1"/>
          </p:cNvSpPr>
          <p:nvPr>
            <p:ph type="ftr" sz="quarter" idx="11"/>
          </p:nvPr>
        </p:nvSpPr>
        <p:spPr/>
        <p:txBody>
          <a:bodyPr/>
          <a:lstStyle/>
          <a:p>
            <a:pPr algn="r"/>
            <a:r>
              <a:rPr lang="en-US">
                <a:latin typeface="+mj-lt"/>
              </a:rPr>
              <a:t>Hierarchical Taxonomy Aware Network Embedding</a:t>
            </a:r>
            <a:endParaRPr lang="en-US" dirty="0">
              <a:latin typeface="+mj-lt"/>
            </a:endParaRPr>
          </a:p>
        </p:txBody>
      </p:sp>
      <p:cxnSp>
        <p:nvCxnSpPr>
          <p:cNvPr id="81" name="PA-直接连接符 64"/>
          <p:cNvCxnSpPr/>
          <p:nvPr>
            <p:custDataLst>
              <p:tags r:id="rId1"/>
            </p:custDataLst>
          </p:nvPr>
        </p:nvCxnSpPr>
        <p:spPr>
          <a:xfrm flipV="1">
            <a:off x="1005086" y="3486681"/>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2" name="PA-直接连接符 65"/>
          <p:cNvCxnSpPr/>
          <p:nvPr>
            <p:custDataLst>
              <p:tags r:id="rId2"/>
            </p:custDataLst>
          </p:nvPr>
        </p:nvCxnSpPr>
        <p:spPr>
          <a:xfrm flipV="1">
            <a:off x="1005086" y="4118874"/>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3" name="PA-直接连接符 66"/>
          <p:cNvCxnSpPr/>
          <p:nvPr>
            <p:custDataLst>
              <p:tags r:id="rId3"/>
            </p:custDataLst>
          </p:nvPr>
        </p:nvCxnSpPr>
        <p:spPr>
          <a:xfrm flipV="1">
            <a:off x="1005086" y="2887186"/>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62249" y="1862720"/>
            <a:ext cx="6385659" cy="3676508"/>
            <a:chOff x="1062249" y="1862720"/>
            <a:chExt cx="6385659" cy="3676508"/>
          </a:xfrm>
        </p:grpSpPr>
        <p:grpSp>
          <p:nvGrpSpPr>
            <p:cNvPr id="3" name="组合 2"/>
            <p:cNvGrpSpPr/>
            <p:nvPr/>
          </p:nvGrpSpPr>
          <p:grpSpPr>
            <a:xfrm>
              <a:off x="1062249" y="1862720"/>
              <a:ext cx="6385659" cy="3676076"/>
              <a:chOff x="1062249" y="1862720"/>
              <a:chExt cx="6385659" cy="3676076"/>
            </a:xfrm>
          </p:grpSpPr>
          <p:sp>
            <p:nvSpPr>
              <p:cNvPr id="180" name="PA-矩形 84"/>
              <p:cNvSpPr/>
              <p:nvPr>
                <p:custDataLst>
                  <p:tags r:id="rId67"/>
                </p:custDataLst>
              </p:nvPr>
            </p:nvSpPr>
            <p:spPr>
              <a:xfrm rot="5400000">
                <a:off x="1147476" y="4738723"/>
                <a:ext cx="306317" cy="23144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79" name="Group 77"/>
              <p:cNvGrpSpPr/>
              <p:nvPr/>
            </p:nvGrpSpPr>
            <p:grpSpPr>
              <a:xfrm>
                <a:off x="1184911" y="2253705"/>
                <a:ext cx="231447" cy="2468767"/>
                <a:chOff x="2641244" y="1130300"/>
                <a:chExt cx="274320" cy="2834639"/>
              </a:xfrm>
            </p:grpSpPr>
            <p:sp>
              <p:nvSpPr>
                <p:cNvPr id="94" name="PA-矩形 77"/>
                <p:cNvSpPr/>
                <p:nvPr>
                  <p:custDataLst>
                    <p:tags r:id="rId69"/>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5" name="PA-矩形 78"/>
                <p:cNvSpPr/>
                <p:nvPr>
                  <p:custDataLst>
                    <p:tags r:id="rId70"/>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6" name="PA-矩形 79"/>
                <p:cNvSpPr/>
                <p:nvPr>
                  <p:custDataLst>
                    <p:tags r:id="rId71"/>
                  </p:custDataLst>
                </p:nvPr>
              </p:nvSpPr>
              <p:spPr>
                <a:xfrm rot="5400000">
                  <a:off x="2600154" y="1882164"/>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7" name="PA-矩形 80"/>
                <p:cNvSpPr/>
                <p:nvPr>
                  <p:custDataLst>
                    <p:tags r:id="rId72"/>
                  </p:custDataLst>
                </p:nvPr>
              </p:nvSpPr>
              <p:spPr>
                <a:xfrm rot="5400000">
                  <a:off x="2600154" y="2237551"/>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8" name="PA-矩形 81"/>
                <p:cNvSpPr/>
                <p:nvPr>
                  <p:custDataLst>
                    <p:tags r:id="rId73"/>
                  </p:custDataLst>
                </p:nvPr>
              </p:nvSpPr>
              <p:spPr>
                <a:xfrm rot="5400000">
                  <a:off x="2600154" y="2592939"/>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9" name="PA-矩形 82"/>
                <p:cNvSpPr/>
                <p:nvPr>
                  <p:custDataLst>
                    <p:tags r:id="rId74"/>
                  </p:custDataLst>
                </p:nvPr>
              </p:nvSpPr>
              <p:spPr>
                <a:xfrm rot="5400000">
                  <a:off x="2600154" y="2948326"/>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0" name="PA-矩形 83"/>
                <p:cNvSpPr/>
                <p:nvPr>
                  <p:custDataLst>
                    <p:tags r:id="rId75"/>
                  </p:custDataLst>
                </p:nvPr>
              </p:nvSpPr>
              <p:spPr>
                <a:xfrm rot="5400000">
                  <a:off x="2602547" y="3301320"/>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1" name="PA-矩形 84"/>
                <p:cNvSpPr/>
                <p:nvPr>
                  <p:custDataLst>
                    <p:tags r:id="rId76"/>
                  </p:custDataLst>
                </p:nvPr>
              </p:nvSpPr>
              <p:spPr>
                <a:xfrm rot="5400000">
                  <a:off x="2602547" y="3651923"/>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mc:AlternateContent xmlns:mc="http://schemas.openxmlformats.org/markup-compatibility/2006" xmlns:a14="http://schemas.microsoft.com/office/drawing/2010/main">
            <mc:Choice Requires="a14">
              <p:sp>
                <p:nvSpPr>
                  <p:cNvPr id="84" name="PA-文本框 67"/>
                  <p:cNvSpPr txBox="1"/>
                  <p:nvPr>
                    <p:custDataLst>
                      <p:tags r:id="rId68"/>
                    </p:custDataLst>
                  </p:nvPr>
                </p:nvSpPr>
                <p:spPr>
                  <a:xfrm>
                    <a:off x="1062249" y="4954021"/>
                    <a:ext cx="645626"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oMath>
                      </m:oMathPara>
                    </a14:m>
                    <a:endParaRPr lang="en-US" sz="1600" dirty="0">
                      <a:latin typeface="+mj-lt"/>
                    </a:endParaRPr>
                  </a:p>
                </p:txBody>
              </p:sp>
            </mc:Choice>
            <mc:Fallback xmlns="">
              <p:sp>
                <p:nvSpPr>
                  <p:cNvPr id="84" name="PA-文本框 67"/>
                  <p:cNvSpPr txBox="1">
                    <a:spLocks noRot="1" noChangeAspect="1" noMove="1" noResize="1" noEditPoints="1" noAdjustHandles="1" noChangeArrowheads="1" noChangeShapeType="1" noTextEdit="1"/>
                  </p:cNvSpPr>
                  <p:nvPr>
                    <p:custDataLst>
                      <p:tags r:id="rId80"/>
                    </p:custDataLst>
                  </p:nvPr>
                </p:nvSpPr>
                <p:spPr>
                  <a:xfrm>
                    <a:off x="1062249" y="4954021"/>
                    <a:ext cx="645626" cy="584775"/>
                  </a:xfrm>
                  <a:prstGeom prst="rect">
                    <a:avLst/>
                  </a:prstGeom>
                  <a:blipFill>
                    <a:blip r:embed="rId81"/>
                    <a:stretch>
                      <a:fillRect/>
                    </a:stretch>
                  </a:blipFill>
                </p:spPr>
                <p:txBody>
                  <a:bodyPr/>
                  <a:lstStyle/>
                  <a:p>
                    <a:r>
                      <a:rPr lang="zh-CN" altLang="en-US">
                        <a:noFill/>
                      </a:rPr>
                      <a:t> </a:t>
                    </a:r>
                  </a:p>
                </p:txBody>
              </p:sp>
            </mc:Fallback>
          </mc:AlternateContent>
          <p:grpSp>
            <p:nvGrpSpPr>
              <p:cNvPr id="165" name="Group 160"/>
              <p:cNvGrpSpPr/>
              <p:nvPr/>
            </p:nvGrpSpPr>
            <p:grpSpPr>
              <a:xfrm>
                <a:off x="6493801" y="1862720"/>
                <a:ext cx="954107" cy="546228"/>
                <a:chOff x="12535867" y="1347093"/>
                <a:chExt cx="954107" cy="546228"/>
              </a:xfrm>
            </p:grpSpPr>
            <p:cxnSp>
              <p:nvCxnSpPr>
                <p:cNvPr id="166" name="Straight Arrow Connector 161"/>
                <p:cNvCxnSpPr/>
                <p:nvPr/>
              </p:nvCxnSpPr>
              <p:spPr>
                <a:xfrm flipV="1">
                  <a:off x="12589387" y="1706775"/>
                  <a:ext cx="419732" cy="186546"/>
                </a:xfrm>
                <a:prstGeom prst="straightConnector1">
                  <a:avLst/>
                </a:prstGeom>
                <a:ln w="50800">
                  <a:solidFill>
                    <a:schemeClr val="tx1">
                      <a:alpha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2"/>
                <p:cNvSpPr txBox="1"/>
                <p:nvPr/>
              </p:nvSpPr>
              <p:spPr>
                <a:xfrm>
                  <a:off x="12535867" y="1347093"/>
                  <a:ext cx="954107" cy="400110"/>
                </a:xfrm>
                <a:prstGeom prst="rect">
                  <a:avLst/>
                </a:prstGeom>
                <a:noFill/>
              </p:spPr>
              <p:txBody>
                <a:bodyPr wrap="none" rtlCol="0">
                  <a:spAutoFit/>
                </a:bodyPr>
                <a:lstStyle/>
                <a:p>
                  <a:r>
                    <a:rPr lang="en-US" sz="2000" dirty="0" smtClean="0">
                      <a:latin typeface="+mj-lt"/>
                    </a:rPr>
                    <a:t>coarse</a:t>
                  </a:r>
                  <a:endParaRPr lang="en-US" sz="2000" i="1" dirty="0">
                    <a:latin typeface="+mj-lt"/>
                  </a:endParaRPr>
                </a:p>
              </p:txBody>
            </p:sp>
          </p:grpSp>
          <p:grpSp>
            <p:nvGrpSpPr>
              <p:cNvPr id="171" name="Group 160"/>
              <p:cNvGrpSpPr/>
              <p:nvPr/>
            </p:nvGrpSpPr>
            <p:grpSpPr>
              <a:xfrm>
                <a:off x="6430593" y="4722473"/>
                <a:ext cx="835581" cy="457948"/>
                <a:chOff x="12690975" y="1318751"/>
                <a:chExt cx="835581" cy="457948"/>
              </a:xfrm>
            </p:grpSpPr>
            <p:cxnSp>
              <p:nvCxnSpPr>
                <p:cNvPr id="172" name="Straight Arrow Connector 161"/>
                <p:cNvCxnSpPr>
                  <a:stCxn id="93" idx="3"/>
                </p:cNvCxnSpPr>
                <p:nvPr/>
              </p:nvCxnSpPr>
              <p:spPr>
                <a:xfrm>
                  <a:off x="12690975" y="1318751"/>
                  <a:ext cx="432672" cy="171336"/>
                </a:xfrm>
                <a:prstGeom prst="straightConnector1">
                  <a:avLst/>
                </a:prstGeom>
                <a:ln w="50800">
                  <a:solidFill>
                    <a:schemeClr val="tx1">
                      <a:alpha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3" name="TextBox 162"/>
                <p:cNvSpPr txBox="1"/>
                <p:nvPr/>
              </p:nvSpPr>
              <p:spPr>
                <a:xfrm>
                  <a:off x="12928315" y="1376589"/>
                  <a:ext cx="598241" cy="400110"/>
                </a:xfrm>
                <a:prstGeom prst="rect">
                  <a:avLst/>
                </a:prstGeom>
                <a:noFill/>
              </p:spPr>
              <p:txBody>
                <a:bodyPr wrap="none" rtlCol="0">
                  <a:spAutoFit/>
                </a:bodyPr>
                <a:lstStyle/>
                <a:p>
                  <a:r>
                    <a:rPr lang="en-US" sz="2000" dirty="0" smtClean="0">
                      <a:latin typeface="+mj-lt"/>
                    </a:rPr>
                    <a:t>fine</a:t>
                  </a:r>
                  <a:endParaRPr lang="en-US" sz="2000" i="1" dirty="0">
                    <a:latin typeface="+mj-lt"/>
                  </a:endParaRPr>
                </a:p>
              </p:txBody>
            </p:sp>
          </p:grpSp>
        </p:grpSp>
        <p:grpSp>
          <p:nvGrpSpPr>
            <p:cNvPr id="4" name="组合 3"/>
            <p:cNvGrpSpPr/>
            <p:nvPr/>
          </p:nvGrpSpPr>
          <p:grpSpPr>
            <a:xfrm>
              <a:off x="6212865" y="2253705"/>
              <a:ext cx="642099" cy="3285523"/>
              <a:chOff x="6212865" y="2253705"/>
              <a:chExt cx="642099" cy="3285523"/>
            </a:xfrm>
          </p:grpSpPr>
          <p:sp>
            <p:nvSpPr>
              <p:cNvPr id="181" name="PA-矩形 75"/>
              <p:cNvSpPr/>
              <p:nvPr>
                <p:custDataLst>
                  <p:tags r:id="rId57"/>
                </p:custDataLst>
              </p:nvPr>
            </p:nvSpPr>
            <p:spPr>
              <a:xfrm rot="5400000">
                <a:off x="6277435" y="4713593"/>
                <a:ext cx="306317" cy="23144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80" name="Group 78"/>
              <p:cNvGrpSpPr/>
              <p:nvPr/>
            </p:nvGrpSpPr>
            <p:grpSpPr>
              <a:xfrm>
                <a:off x="6314870" y="2253705"/>
                <a:ext cx="231447" cy="2468767"/>
                <a:chOff x="2641244" y="1130300"/>
                <a:chExt cx="274320" cy="2834639"/>
              </a:xfrm>
            </p:grpSpPr>
            <p:sp>
              <p:nvSpPr>
                <p:cNvPr id="86" name="PA-矩形 69"/>
                <p:cNvSpPr/>
                <p:nvPr>
                  <p:custDataLst>
                    <p:tags r:id="rId59"/>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7" name="PA-矩形 70"/>
                <p:cNvSpPr/>
                <p:nvPr>
                  <p:custDataLst>
                    <p:tags r:id="rId60"/>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8" name="PA-矩形 71"/>
                <p:cNvSpPr/>
                <p:nvPr>
                  <p:custDataLst>
                    <p:tags r:id="rId61"/>
                  </p:custDataLst>
                </p:nvPr>
              </p:nvSpPr>
              <p:spPr>
                <a:xfrm rot="5400000">
                  <a:off x="2600154" y="1882164"/>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9" name="PA-矩形 72"/>
                <p:cNvSpPr/>
                <p:nvPr>
                  <p:custDataLst>
                    <p:tags r:id="rId62"/>
                  </p:custDataLst>
                </p:nvPr>
              </p:nvSpPr>
              <p:spPr>
                <a:xfrm rot="5400000">
                  <a:off x="2600154" y="2237551"/>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0" name="PA-矩形 73"/>
                <p:cNvSpPr/>
                <p:nvPr>
                  <p:custDataLst>
                    <p:tags r:id="rId63"/>
                  </p:custDataLst>
                </p:nvPr>
              </p:nvSpPr>
              <p:spPr>
                <a:xfrm rot="5400000">
                  <a:off x="2600154" y="2592939"/>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1" name="PA-矩形 74"/>
                <p:cNvSpPr/>
                <p:nvPr>
                  <p:custDataLst>
                    <p:tags r:id="rId64"/>
                  </p:custDataLst>
                </p:nvPr>
              </p:nvSpPr>
              <p:spPr>
                <a:xfrm rot="5400000">
                  <a:off x="2600154" y="2948326"/>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2" name="PA-矩形 75"/>
                <p:cNvSpPr/>
                <p:nvPr>
                  <p:custDataLst>
                    <p:tags r:id="rId65"/>
                  </p:custDataLst>
                </p:nvPr>
              </p:nvSpPr>
              <p:spPr>
                <a:xfrm rot="5400000">
                  <a:off x="2602547" y="3301320"/>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3" name="PA-矩形 76"/>
                <p:cNvSpPr/>
                <p:nvPr>
                  <p:custDataLst>
                    <p:tags r:id="rId66"/>
                  </p:custDataLst>
                </p:nvPr>
              </p:nvSpPr>
              <p:spPr>
                <a:xfrm rot="5400000">
                  <a:off x="2602547" y="3651923"/>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mc:AlternateContent xmlns:mc="http://schemas.openxmlformats.org/markup-compatibility/2006" xmlns:a14="http://schemas.microsoft.com/office/drawing/2010/main">
            <mc:Choice Requires="a14">
              <p:sp>
                <p:nvSpPr>
                  <p:cNvPr id="85" name="PA-文本框 68"/>
                  <p:cNvSpPr txBox="1"/>
                  <p:nvPr>
                    <p:custDataLst>
                      <p:tags r:id="rId58"/>
                    </p:custDataLst>
                  </p:nvPr>
                </p:nvSpPr>
                <p:spPr>
                  <a:xfrm>
                    <a:off x="6212865" y="4907837"/>
                    <a:ext cx="642099" cy="63139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m:t>
                              </m:r>
                            </m:sub>
                          </m:sSub>
                        </m:oMath>
                      </m:oMathPara>
                    </a14:m>
                    <a:endParaRPr lang="en-US" sz="1600" dirty="0">
                      <a:latin typeface="+mj-lt"/>
                    </a:endParaRPr>
                  </a:p>
                </p:txBody>
              </p:sp>
            </mc:Choice>
            <mc:Fallback xmlns="">
              <p:sp>
                <p:nvSpPr>
                  <p:cNvPr id="85" name="PA-文本框 68"/>
                  <p:cNvSpPr txBox="1">
                    <a:spLocks noRot="1" noChangeAspect="1" noMove="1" noResize="1" noEditPoints="1" noAdjustHandles="1" noChangeArrowheads="1" noChangeShapeType="1" noTextEdit="1"/>
                  </p:cNvSpPr>
                  <p:nvPr>
                    <p:custDataLst>
                      <p:tags r:id="rId82"/>
                    </p:custDataLst>
                  </p:nvPr>
                </p:nvSpPr>
                <p:spPr>
                  <a:xfrm>
                    <a:off x="6212865" y="4907837"/>
                    <a:ext cx="642099" cy="631391"/>
                  </a:xfrm>
                  <a:prstGeom prst="rect">
                    <a:avLst/>
                  </a:prstGeom>
                  <a:blipFill>
                    <a:blip r:embed="rId83"/>
                    <a:stretch>
                      <a:fillRect/>
                    </a:stretch>
                  </a:blipFill>
                </p:spPr>
                <p:txBody>
                  <a:bodyPr/>
                  <a:lstStyle/>
                  <a:p>
                    <a:r>
                      <a:rPr lang="zh-CN" altLang="en-US">
                        <a:noFill/>
                      </a:rPr>
                      <a:t> </a:t>
                    </a:r>
                  </a:p>
                </p:txBody>
              </p:sp>
            </mc:Fallback>
          </mc:AlternateContent>
        </p:grpSp>
      </p:grpSp>
      <p:grpSp>
        <p:nvGrpSpPr>
          <p:cNvPr id="6" name="组合 5"/>
          <p:cNvGrpSpPr/>
          <p:nvPr/>
        </p:nvGrpSpPr>
        <p:grpSpPr>
          <a:xfrm>
            <a:off x="1717691" y="2200820"/>
            <a:ext cx="4270861" cy="4221763"/>
            <a:chOff x="1717691" y="2200820"/>
            <a:chExt cx="4270861" cy="4221763"/>
          </a:xfrm>
        </p:grpSpPr>
        <p:grpSp>
          <p:nvGrpSpPr>
            <p:cNvPr id="102" name="Group 100"/>
            <p:cNvGrpSpPr/>
            <p:nvPr/>
          </p:nvGrpSpPr>
          <p:grpSpPr>
            <a:xfrm>
              <a:off x="1830639" y="4374120"/>
              <a:ext cx="4044965" cy="2048463"/>
              <a:chOff x="833815" y="1845457"/>
              <a:chExt cx="4794252" cy="2427919"/>
            </a:xfrm>
          </p:grpSpPr>
          <p:sp>
            <p:nvSpPr>
              <p:cNvPr id="122" name="PA-Flowchart: Connector 25"/>
              <p:cNvSpPr>
                <a:spLocks noChangeAspect="1"/>
              </p:cNvSpPr>
              <p:nvPr>
                <p:custDataLst>
                  <p:tags r:id="rId22"/>
                </p:custDataLst>
              </p:nvPr>
            </p:nvSpPr>
            <p:spPr>
              <a:xfrm>
                <a:off x="1026735" y="264606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3" name="PA-Flowchart: Connector 26"/>
              <p:cNvSpPr>
                <a:spLocks noChangeAspect="1"/>
              </p:cNvSpPr>
              <p:nvPr>
                <p:custDataLst>
                  <p:tags r:id="rId23"/>
                </p:custDataLst>
              </p:nvPr>
            </p:nvSpPr>
            <p:spPr>
              <a:xfrm>
                <a:off x="1636469" y="337794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4" name="PA-Flowchart: Connector 27"/>
              <p:cNvSpPr>
                <a:spLocks noChangeAspect="1"/>
              </p:cNvSpPr>
              <p:nvPr>
                <p:custDataLst>
                  <p:tags r:id="rId24"/>
                </p:custDataLst>
              </p:nvPr>
            </p:nvSpPr>
            <p:spPr>
              <a:xfrm>
                <a:off x="1541841" y="1855942"/>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5" name="PA-Flowchart: Connector 28"/>
              <p:cNvSpPr>
                <a:spLocks noChangeAspect="1"/>
              </p:cNvSpPr>
              <p:nvPr>
                <p:custDataLst>
                  <p:tags r:id="rId25"/>
                </p:custDataLst>
              </p:nvPr>
            </p:nvSpPr>
            <p:spPr>
              <a:xfrm>
                <a:off x="2413710" y="2590133"/>
                <a:ext cx="611479" cy="611479"/>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6" name="PA-Flowchart: Connector 29"/>
              <p:cNvSpPr>
                <a:spLocks noChangeAspect="1"/>
              </p:cNvSpPr>
              <p:nvPr>
                <p:custDataLst>
                  <p:tags r:id="rId26"/>
                </p:custDataLst>
              </p:nvPr>
            </p:nvSpPr>
            <p:spPr>
              <a:xfrm>
                <a:off x="2857683" y="3523140"/>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7" name="PA-Flowchart: Connector 30"/>
              <p:cNvSpPr>
                <a:spLocks noChangeAspect="1"/>
              </p:cNvSpPr>
              <p:nvPr>
                <p:custDataLst>
                  <p:tags r:id="rId27"/>
                </p:custDataLst>
              </p:nvPr>
            </p:nvSpPr>
            <p:spPr>
              <a:xfrm>
                <a:off x="3636668" y="276646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8" name="PA-Flowchart: Connector 31"/>
              <p:cNvSpPr>
                <a:spLocks noChangeAspect="1"/>
              </p:cNvSpPr>
              <p:nvPr>
                <p:custDataLst>
                  <p:tags r:id="rId28"/>
                </p:custDataLst>
              </p:nvPr>
            </p:nvSpPr>
            <p:spPr>
              <a:xfrm>
                <a:off x="4405110" y="2127156"/>
                <a:ext cx="611479" cy="611479"/>
              </a:xfrm>
              <a:prstGeom prst="flowChartConnector">
                <a:avLst/>
              </a:prstGeom>
              <a:solidFill>
                <a:srgbClr val="00B0F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9" name="PA-Flowchart: Connector 32"/>
              <p:cNvSpPr>
                <a:spLocks noChangeAspect="1"/>
              </p:cNvSpPr>
              <p:nvPr>
                <p:custDataLst>
                  <p:tags r:id="rId29"/>
                </p:custDataLst>
              </p:nvPr>
            </p:nvSpPr>
            <p:spPr>
              <a:xfrm>
                <a:off x="4405110" y="366189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0" name="PA-Flowchart: Connector 33"/>
              <p:cNvSpPr>
                <a:spLocks noChangeAspect="1"/>
              </p:cNvSpPr>
              <p:nvPr>
                <p:custDataLst>
                  <p:tags r:id="rId30"/>
                </p:custDataLst>
              </p:nvPr>
            </p:nvSpPr>
            <p:spPr>
              <a:xfrm>
                <a:off x="4867942" y="289019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31" name="PA-直接连接符 34"/>
              <p:cNvCxnSpPr>
                <a:stCxn id="124" idx="5"/>
                <a:endCxn id="125" idx="1"/>
              </p:cNvCxnSpPr>
              <p:nvPr>
                <p:custDataLst>
                  <p:tags r:id="rId31"/>
                </p:custDataLst>
              </p:nvPr>
            </p:nvCxnSpPr>
            <p:spPr>
              <a:xfrm>
                <a:off x="2063771" y="2377872"/>
                <a:ext cx="439488" cy="301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PA-直接连接符 35"/>
              <p:cNvCxnSpPr>
                <a:stCxn id="122" idx="6"/>
                <a:endCxn id="125" idx="2"/>
              </p:cNvCxnSpPr>
              <p:nvPr>
                <p:custDataLst>
                  <p:tags r:id="rId32"/>
                </p:custDataLst>
              </p:nvPr>
            </p:nvCxnSpPr>
            <p:spPr>
              <a:xfrm flipV="1">
                <a:off x="1638213" y="2895872"/>
                <a:ext cx="775498" cy="55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PA-直接连接符 36"/>
              <p:cNvCxnSpPr>
                <a:stCxn id="123" idx="7"/>
                <a:endCxn id="125" idx="3"/>
              </p:cNvCxnSpPr>
              <p:nvPr>
                <p:custDataLst>
                  <p:tags r:id="rId33"/>
                </p:custDataLst>
              </p:nvPr>
            </p:nvCxnSpPr>
            <p:spPr>
              <a:xfrm flipV="1">
                <a:off x="2158398" y="3112062"/>
                <a:ext cx="344860" cy="355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PA-直接连接符 37"/>
              <p:cNvCxnSpPr>
                <a:endCxn id="126" idx="1"/>
              </p:cNvCxnSpPr>
              <p:nvPr>
                <p:custDataLst>
                  <p:tags r:id="rId34"/>
                </p:custDataLst>
              </p:nvPr>
            </p:nvCxnSpPr>
            <p:spPr>
              <a:xfrm>
                <a:off x="2860335" y="3164685"/>
                <a:ext cx="86895" cy="4480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PA-直接连接符 38"/>
              <p:cNvCxnSpPr>
                <a:stCxn id="127" idx="3"/>
                <a:endCxn id="126" idx="7"/>
              </p:cNvCxnSpPr>
              <p:nvPr>
                <p:custDataLst>
                  <p:tags r:id="rId35"/>
                </p:custDataLst>
              </p:nvPr>
            </p:nvCxnSpPr>
            <p:spPr>
              <a:xfrm flipH="1">
                <a:off x="3379613" y="3288394"/>
                <a:ext cx="346603" cy="3242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PA-直接连接符 39"/>
              <p:cNvCxnSpPr>
                <a:stCxn id="124" idx="3"/>
                <a:endCxn id="122" idx="0"/>
              </p:cNvCxnSpPr>
              <p:nvPr>
                <p:custDataLst>
                  <p:tags r:id="rId36"/>
                </p:custDataLst>
              </p:nvPr>
            </p:nvCxnSpPr>
            <p:spPr>
              <a:xfrm flipH="1">
                <a:off x="1332474" y="2377872"/>
                <a:ext cx="298916" cy="2681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PA-直接连接符 40"/>
              <p:cNvCxnSpPr>
                <a:stCxn id="123" idx="1"/>
                <a:endCxn id="122" idx="4"/>
              </p:cNvCxnSpPr>
              <p:nvPr>
                <p:custDataLst>
                  <p:tags r:id="rId37"/>
                </p:custDataLst>
              </p:nvPr>
            </p:nvCxnSpPr>
            <p:spPr>
              <a:xfrm flipH="1" flipV="1">
                <a:off x="1332474" y="3257545"/>
                <a:ext cx="393544"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PA-直接连接符 42"/>
              <p:cNvCxnSpPr>
                <a:stCxn id="129" idx="1"/>
                <a:endCxn id="127" idx="5"/>
              </p:cNvCxnSpPr>
              <p:nvPr>
                <p:custDataLst>
                  <p:tags r:id="rId38"/>
                </p:custDataLst>
              </p:nvPr>
            </p:nvCxnSpPr>
            <p:spPr>
              <a:xfrm flipH="1" flipV="1">
                <a:off x="4158598" y="3288394"/>
                <a:ext cx="336061" cy="463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PA-直接连接符 43"/>
              <p:cNvCxnSpPr>
                <a:stCxn id="130" idx="1"/>
                <a:endCxn id="128" idx="4"/>
              </p:cNvCxnSpPr>
              <p:nvPr>
                <p:custDataLst>
                  <p:tags r:id="rId39"/>
                </p:custDataLst>
              </p:nvPr>
            </p:nvCxnSpPr>
            <p:spPr>
              <a:xfrm flipH="1" flipV="1">
                <a:off x="4710849" y="2738635"/>
                <a:ext cx="246640" cy="2411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PA-直接连接符 44"/>
              <p:cNvCxnSpPr>
                <a:stCxn id="130" idx="2"/>
                <a:endCxn id="127" idx="6"/>
              </p:cNvCxnSpPr>
              <p:nvPr>
                <p:custDataLst>
                  <p:tags r:id="rId40"/>
                </p:custDataLst>
              </p:nvPr>
            </p:nvCxnSpPr>
            <p:spPr>
              <a:xfrm flipH="1" flipV="1">
                <a:off x="4248147" y="3072203"/>
                <a:ext cx="619795" cy="123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PA-直接连接符 45"/>
              <p:cNvCxnSpPr>
                <a:stCxn id="129" idx="2"/>
                <a:endCxn id="126" idx="6"/>
              </p:cNvCxnSpPr>
              <p:nvPr>
                <p:custDataLst>
                  <p:tags r:id="rId41"/>
                </p:custDataLst>
              </p:nvPr>
            </p:nvCxnSpPr>
            <p:spPr>
              <a:xfrm flipH="1" flipV="1">
                <a:off x="3469162" y="3828880"/>
                <a:ext cx="935948"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PA-直接连接符 46"/>
              <p:cNvCxnSpPr>
                <a:endCxn id="130" idx="6"/>
              </p:cNvCxnSpPr>
              <p:nvPr>
                <p:custDataLst>
                  <p:tags r:id="rId42"/>
                </p:custDataLst>
              </p:nvPr>
            </p:nvCxnSpPr>
            <p:spPr>
              <a:xfrm flipH="1">
                <a:off x="5479420" y="2923837"/>
                <a:ext cx="148647" cy="27209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4" name="PA-直接连接符 47"/>
              <p:cNvCxnSpPr>
                <a:endCxn id="130" idx="6"/>
              </p:cNvCxnSpPr>
              <p:nvPr>
                <p:custDataLst>
                  <p:tags r:id="rId43"/>
                </p:custDataLst>
              </p:nvPr>
            </p:nvCxnSpPr>
            <p:spPr>
              <a:xfrm flipH="1" flipV="1">
                <a:off x="5479420" y="3195930"/>
                <a:ext cx="114855"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5" name="PA-直接连接符 48"/>
              <p:cNvCxnSpPr>
                <a:endCxn id="129" idx="6"/>
              </p:cNvCxnSpPr>
              <p:nvPr>
                <p:custDataLst>
                  <p:tags r:id="rId44"/>
                </p:custDataLst>
              </p:nvPr>
            </p:nvCxnSpPr>
            <p:spPr>
              <a:xfrm flipH="1">
                <a:off x="5016588" y="3892107"/>
                <a:ext cx="414019"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6" name="PA-直接连接符 49"/>
              <p:cNvCxnSpPr>
                <a:endCxn id="128" idx="6"/>
              </p:cNvCxnSpPr>
              <p:nvPr>
                <p:custDataLst>
                  <p:tags r:id="rId45"/>
                </p:custDataLst>
              </p:nvPr>
            </p:nvCxnSpPr>
            <p:spPr>
              <a:xfrm flipH="1" flipV="1">
                <a:off x="5016588" y="2432896"/>
                <a:ext cx="364966" cy="570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7" name="PA-直接连接符 50"/>
              <p:cNvCxnSpPr>
                <a:endCxn id="128" idx="7"/>
              </p:cNvCxnSpPr>
              <p:nvPr>
                <p:custDataLst>
                  <p:tags r:id="rId46"/>
                </p:custDataLst>
              </p:nvPr>
            </p:nvCxnSpPr>
            <p:spPr>
              <a:xfrm flipH="1">
                <a:off x="4927040" y="2009780"/>
                <a:ext cx="227258" cy="2069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PA-直接连接符 51"/>
              <p:cNvCxnSpPr>
                <a:stCxn id="123" idx="3"/>
              </p:cNvCxnSpPr>
              <p:nvPr>
                <p:custDataLst>
                  <p:tags r:id="rId47"/>
                </p:custDataLst>
              </p:nvPr>
            </p:nvCxnSpPr>
            <p:spPr>
              <a:xfrm flipH="1">
                <a:off x="1529245" y="3899872"/>
                <a:ext cx="196773"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PA-直接连接符 52"/>
              <p:cNvCxnSpPr>
                <a:stCxn id="126" idx="3"/>
              </p:cNvCxnSpPr>
              <p:nvPr>
                <p:custDataLst>
                  <p:tags r:id="rId48"/>
                </p:custDataLst>
              </p:nvPr>
            </p:nvCxnSpPr>
            <p:spPr>
              <a:xfrm flipH="1">
                <a:off x="2843069" y="4045069"/>
                <a:ext cx="104163" cy="2106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PA-直接连接符 53"/>
              <p:cNvCxnSpPr>
                <a:stCxn id="123" idx="5"/>
              </p:cNvCxnSpPr>
              <p:nvPr>
                <p:custDataLst>
                  <p:tags r:id="rId49"/>
                </p:custDataLst>
              </p:nvPr>
            </p:nvCxnSpPr>
            <p:spPr>
              <a:xfrm>
                <a:off x="2158398" y="3899872"/>
                <a:ext cx="172429"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PA-直接连接符 54"/>
              <p:cNvCxnSpPr>
                <a:stCxn id="122" idx="3"/>
              </p:cNvCxnSpPr>
              <p:nvPr>
                <p:custDataLst>
                  <p:tags r:id="rId50"/>
                </p:custDataLst>
              </p:nvPr>
            </p:nvCxnSpPr>
            <p:spPr>
              <a:xfrm flipH="1">
                <a:off x="833815" y="3167996"/>
                <a:ext cx="282467"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2" name="PA-直接连接符 55"/>
              <p:cNvCxnSpPr>
                <a:stCxn id="123" idx="2"/>
              </p:cNvCxnSpPr>
              <p:nvPr>
                <p:custDataLst>
                  <p:tags r:id="rId51"/>
                </p:custDataLst>
              </p:nvPr>
            </p:nvCxnSpPr>
            <p:spPr>
              <a:xfrm flipH="1" flipV="1">
                <a:off x="1098289" y="3592513"/>
                <a:ext cx="538180" cy="911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3" name="PA-直接连接符 56"/>
              <p:cNvCxnSpPr>
                <a:stCxn id="124" idx="2"/>
              </p:cNvCxnSpPr>
              <p:nvPr>
                <p:custDataLst>
                  <p:tags r:id="rId52"/>
                </p:custDataLst>
              </p:nvPr>
            </p:nvCxnSpPr>
            <p:spPr>
              <a:xfrm flipH="1">
                <a:off x="1116282" y="2161681"/>
                <a:ext cx="425557" cy="7258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4" name="PA-直接连接符 57"/>
              <p:cNvCxnSpPr>
                <a:stCxn id="122" idx="1"/>
              </p:cNvCxnSpPr>
              <p:nvPr>
                <p:custDataLst>
                  <p:tags r:id="rId53"/>
                </p:custDataLst>
              </p:nvPr>
            </p:nvCxnSpPr>
            <p:spPr>
              <a:xfrm flipH="1" flipV="1">
                <a:off x="982535" y="2511969"/>
                <a:ext cx="133749"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5" name="PA-直接连接符 58"/>
              <p:cNvCxnSpPr>
                <a:stCxn id="126" idx="5"/>
              </p:cNvCxnSpPr>
              <p:nvPr>
                <p:custDataLst>
                  <p:tags r:id="rId54"/>
                </p:custDataLst>
              </p:nvPr>
            </p:nvCxnSpPr>
            <p:spPr>
              <a:xfrm>
                <a:off x="3379613" y="4045069"/>
                <a:ext cx="336061" cy="2283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6" name="PA-文本框 59"/>
              <p:cNvSpPr txBox="1"/>
              <p:nvPr>
                <p:custDataLst>
                  <p:tags r:id="rId55"/>
                </p:custDataLst>
              </p:nvPr>
            </p:nvSpPr>
            <p:spPr>
              <a:xfrm>
                <a:off x="2323670" y="2204362"/>
                <a:ext cx="1054848" cy="437747"/>
              </a:xfrm>
              <a:prstGeom prst="rect">
                <a:avLst/>
              </a:prstGeom>
              <a:noFill/>
            </p:spPr>
            <p:txBody>
              <a:bodyPr wrap="none" rtlCol="0">
                <a:spAutoFit/>
              </a:bodyPr>
              <a:lstStyle/>
              <a:p>
                <a:r>
                  <a:rPr lang="en-US" dirty="0">
                    <a:solidFill>
                      <a:srgbClr val="FF0000"/>
                    </a:solidFill>
                    <a:latin typeface="+mj-lt"/>
                  </a:rPr>
                  <a:t>paper </a:t>
                </a:r>
                <a:r>
                  <a:rPr lang="en-US" i="1" dirty="0" err="1">
                    <a:solidFill>
                      <a:srgbClr val="FF0000"/>
                    </a:solidFill>
                    <a:latin typeface="+mj-lt"/>
                  </a:rPr>
                  <a:t>i</a:t>
                </a:r>
                <a:endParaRPr lang="en-US" i="1" dirty="0">
                  <a:solidFill>
                    <a:srgbClr val="FF0000"/>
                  </a:solidFill>
                  <a:latin typeface="+mj-lt"/>
                </a:endParaRPr>
              </a:p>
            </p:txBody>
          </p:sp>
          <p:sp>
            <p:nvSpPr>
              <p:cNvPr id="157" name="PA-文本框 60"/>
              <p:cNvSpPr txBox="1"/>
              <p:nvPr>
                <p:custDataLst>
                  <p:tags r:id="rId56"/>
                </p:custDataLst>
              </p:nvPr>
            </p:nvSpPr>
            <p:spPr>
              <a:xfrm>
                <a:off x="3485279" y="1845457"/>
                <a:ext cx="1054848" cy="437747"/>
              </a:xfrm>
              <a:prstGeom prst="rect">
                <a:avLst/>
              </a:prstGeom>
              <a:noFill/>
            </p:spPr>
            <p:txBody>
              <a:bodyPr wrap="none" rtlCol="0">
                <a:spAutoFit/>
              </a:bodyPr>
              <a:lstStyle/>
              <a:p>
                <a:r>
                  <a:rPr lang="en-US" dirty="0">
                    <a:solidFill>
                      <a:srgbClr val="00B0F0"/>
                    </a:solidFill>
                    <a:latin typeface="+mj-lt"/>
                  </a:rPr>
                  <a:t>paper </a:t>
                </a:r>
                <a:r>
                  <a:rPr lang="en-US" i="1" dirty="0">
                    <a:solidFill>
                      <a:srgbClr val="00B0F0"/>
                    </a:solidFill>
                    <a:latin typeface="+mj-lt"/>
                  </a:rPr>
                  <a:t>j</a:t>
                </a:r>
              </a:p>
            </p:txBody>
          </p:sp>
        </p:grpSp>
        <p:grpSp>
          <p:nvGrpSpPr>
            <p:cNvPr id="103" name="Group 101"/>
            <p:cNvGrpSpPr/>
            <p:nvPr/>
          </p:nvGrpSpPr>
          <p:grpSpPr>
            <a:xfrm>
              <a:off x="1717691" y="2200820"/>
              <a:ext cx="4270861" cy="1902443"/>
              <a:chOff x="6154111" y="1893528"/>
              <a:chExt cx="5061993" cy="2254850"/>
            </a:xfrm>
          </p:grpSpPr>
          <p:sp>
            <p:nvSpPr>
              <p:cNvPr id="104" name="PA-矩形 7"/>
              <p:cNvSpPr/>
              <p:nvPr>
                <p:custDataLst>
                  <p:tags r:id="rId4"/>
                </p:custDataLst>
              </p:nvPr>
            </p:nvSpPr>
            <p:spPr>
              <a:xfrm>
                <a:off x="7662192" y="1893528"/>
                <a:ext cx="2180641"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Computer Science</a:t>
                </a:r>
              </a:p>
            </p:txBody>
          </p:sp>
          <p:sp>
            <p:nvSpPr>
              <p:cNvPr id="105" name="PA-矩形 8"/>
              <p:cNvSpPr/>
              <p:nvPr>
                <p:custDataLst>
                  <p:tags r:id="rId5"/>
                </p:custDataLst>
              </p:nvPr>
            </p:nvSpPr>
            <p:spPr>
              <a:xfrm>
                <a:off x="7093891" y="2793467"/>
                <a:ext cx="887432"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AI</a:t>
                </a:r>
              </a:p>
            </p:txBody>
          </p:sp>
          <p:sp>
            <p:nvSpPr>
              <p:cNvPr id="106" name="PA-矩形 9"/>
              <p:cNvSpPr/>
              <p:nvPr>
                <p:custDataLst>
                  <p:tags r:id="rId6"/>
                </p:custDataLst>
              </p:nvPr>
            </p:nvSpPr>
            <p:spPr>
              <a:xfrm>
                <a:off x="9358128" y="2793467"/>
                <a:ext cx="120068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System</a:t>
                </a:r>
              </a:p>
            </p:txBody>
          </p:sp>
          <p:sp>
            <p:nvSpPr>
              <p:cNvPr id="107" name="PA-矩形 10"/>
              <p:cNvSpPr/>
              <p:nvPr>
                <p:custDataLst>
                  <p:tags r:id="rId7"/>
                </p:custDataLst>
              </p:nvPr>
            </p:nvSpPr>
            <p:spPr>
              <a:xfrm>
                <a:off x="6154111" y="3782618"/>
                <a:ext cx="1132575"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Robotics</a:t>
                </a:r>
                <a:endParaRPr lang="en-US" dirty="0">
                  <a:solidFill>
                    <a:schemeClr val="tx1"/>
                  </a:solidFill>
                  <a:latin typeface="+mj-lt"/>
                </a:endParaRPr>
              </a:p>
            </p:txBody>
          </p:sp>
          <p:sp>
            <p:nvSpPr>
              <p:cNvPr id="108" name="PA-矩形 11"/>
              <p:cNvSpPr/>
              <p:nvPr>
                <p:custDataLst>
                  <p:tags r:id="rId8"/>
                </p:custDataLst>
              </p:nvPr>
            </p:nvSpPr>
            <p:spPr>
              <a:xfrm>
                <a:off x="7329925" y="3782618"/>
                <a:ext cx="629643" cy="365760"/>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NLP</a:t>
                </a:r>
                <a:endParaRPr lang="en-US" dirty="0">
                  <a:solidFill>
                    <a:schemeClr val="tx1"/>
                  </a:solidFill>
                  <a:latin typeface="+mj-lt"/>
                </a:endParaRPr>
              </a:p>
            </p:txBody>
          </p:sp>
          <p:sp>
            <p:nvSpPr>
              <p:cNvPr id="109" name="PA-矩形 12"/>
              <p:cNvSpPr/>
              <p:nvPr>
                <p:custDataLst>
                  <p:tags r:id="rId9"/>
                </p:custDataLst>
              </p:nvPr>
            </p:nvSpPr>
            <p:spPr>
              <a:xfrm>
                <a:off x="8018666" y="3782618"/>
                <a:ext cx="540404" cy="365760"/>
              </a:xfrm>
              <a:prstGeom prst="rect">
                <a:avLst/>
              </a:prstGeom>
              <a:solidFill>
                <a:srgbClr val="00B0F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CV</a:t>
                </a:r>
                <a:endParaRPr lang="en-US" dirty="0">
                  <a:solidFill>
                    <a:schemeClr val="tx1"/>
                  </a:solidFill>
                  <a:latin typeface="+mj-lt"/>
                </a:endParaRPr>
              </a:p>
            </p:txBody>
          </p:sp>
          <p:sp>
            <p:nvSpPr>
              <p:cNvPr id="110" name="PA-矩形 13"/>
              <p:cNvSpPr/>
              <p:nvPr>
                <p:custDataLst>
                  <p:tags r:id="rId10"/>
                </p:custDataLst>
              </p:nvPr>
            </p:nvSpPr>
            <p:spPr>
              <a:xfrm>
                <a:off x="9753824" y="3782618"/>
                <a:ext cx="114565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Compiler</a:t>
                </a:r>
                <a:endParaRPr lang="en-US" dirty="0">
                  <a:solidFill>
                    <a:schemeClr val="tx1"/>
                  </a:solidFill>
                  <a:latin typeface="+mj-lt"/>
                </a:endParaRPr>
              </a:p>
            </p:txBody>
          </p:sp>
          <p:sp>
            <p:nvSpPr>
              <p:cNvPr id="111" name="PA-矩形 14"/>
              <p:cNvSpPr/>
              <p:nvPr>
                <p:custDataLst>
                  <p:tags r:id="rId11"/>
                </p:custDataLst>
              </p:nvPr>
            </p:nvSpPr>
            <p:spPr>
              <a:xfrm>
                <a:off x="9098011" y="3782618"/>
                <a:ext cx="614607"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OS</a:t>
                </a:r>
              </a:p>
            </p:txBody>
          </p:sp>
          <p:cxnSp>
            <p:nvCxnSpPr>
              <p:cNvPr id="112" name="PA-直接连接符 15"/>
              <p:cNvCxnSpPr>
                <a:stCxn id="104" idx="2"/>
              </p:cNvCxnSpPr>
              <p:nvPr>
                <p:custDataLst>
                  <p:tags r:id="rId12"/>
                </p:custDataLst>
              </p:nvPr>
            </p:nvCxnSpPr>
            <p:spPr>
              <a:xfrm flipH="1">
                <a:off x="7659529" y="2259288"/>
                <a:ext cx="1092984" cy="52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PA-直接连接符 16"/>
              <p:cNvCxnSpPr>
                <a:stCxn id="105" idx="2"/>
                <a:endCxn id="107" idx="0"/>
              </p:cNvCxnSpPr>
              <p:nvPr>
                <p:custDataLst>
                  <p:tags r:id="rId13"/>
                </p:custDataLst>
              </p:nvPr>
            </p:nvCxnSpPr>
            <p:spPr>
              <a:xfrm flipH="1">
                <a:off x="6720399" y="3159227"/>
                <a:ext cx="817208"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PA-直接连接符 17"/>
              <p:cNvCxnSpPr>
                <a:stCxn id="105" idx="2"/>
                <a:endCxn id="108" idx="0"/>
              </p:cNvCxnSpPr>
              <p:nvPr>
                <p:custDataLst>
                  <p:tags r:id="rId14"/>
                </p:custDataLst>
              </p:nvPr>
            </p:nvCxnSpPr>
            <p:spPr>
              <a:xfrm>
                <a:off x="7537607" y="3159227"/>
                <a:ext cx="107140"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PA-直接连接符 18"/>
              <p:cNvCxnSpPr>
                <a:stCxn id="105" idx="2"/>
                <a:endCxn id="109" idx="0"/>
              </p:cNvCxnSpPr>
              <p:nvPr>
                <p:custDataLst>
                  <p:tags r:id="rId15"/>
                </p:custDataLst>
              </p:nvPr>
            </p:nvCxnSpPr>
            <p:spPr>
              <a:xfrm>
                <a:off x="7537607" y="3159227"/>
                <a:ext cx="751262"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PA-直接连接符 19"/>
              <p:cNvCxnSpPr>
                <a:stCxn id="106" idx="2"/>
                <a:endCxn id="111" idx="0"/>
              </p:cNvCxnSpPr>
              <p:nvPr>
                <p:custDataLst>
                  <p:tags r:id="rId16"/>
                </p:custDataLst>
              </p:nvPr>
            </p:nvCxnSpPr>
            <p:spPr>
              <a:xfrm flipH="1">
                <a:off x="9405315" y="3159227"/>
                <a:ext cx="553154"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PA-直接连接符 20"/>
              <p:cNvCxnSpPr>
                <a:stCxn id="106" idx="2"/>
                <a:endCxn id="110" idx="0"/>
              </p:cNvCxnSpPr>
              <p:nvPr>
                <p:custDataLst>
                  <p:tags r:id="rId17"/>
                </p:custDataLst>
              </p:nvPr>
            </p:nvCxnSpPr>
            <p:spPr>
              <a:xfrm>
                <a:off x="9958469" y="3159227"/>
                <a:ext cx="368185"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PA-直接连接符 21"/>
              <p:cNvCxnSpPr>
                <a:stCxn id="104" idx="2"/>
                <a:endCxn id="106" idx="0"/>
              </p:cNvCxnSpPr>
              <p:nvPr>
                <p:custDataLst>
                  <p:tags r:id="rId18"/>
                </p:custDataLst>
              </p:nvPr>
            </p:nvCxnSpPr>
            <p:spPr>
              <a:xfrm>
                <a:off x="8752513" y="2259288"/>
                <a:ext cx="1205956"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PA-直接连接符 22"/>
              <p:cNvCxnSpPr>
                <a:stCxn id="104" idx="2"/>
              </p:cNvCxnSpPr>
              <p:nvPr>
                <p:custDataLst>
                  <p:tags r:id="rId19"/>
                </p:custDataLst>
              </p:nvPr>
            </p:nvCxnSpPr>
            <p:spPr>
              <a:xfrm>
                <a:off x="8752513" y="2259288"/>
                <a:ext cx="2262369" cy="4303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0" name="PA-直接连接符 23"/>
              <p:cNvCxnSpPr>
                <a:stCxn id="105" idx="2"/>
              </p:cNvCxnSpPr>
              <p:nvPr>
                <p:custDataLst>
                  <p:tags r:id="rId20"/>
                </p:custDataLst>
              </p:nvPr>
            </p:nvCxnSpPr>
            <p:spPr>
              <a:xfrm>
                <a:off x="7537607" y="3159227"/>
                <a:ext cx="1092332" cy="5193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PA-直接连接符 24"/>
              <p:cNvCxnSpPr>
                <a:stCxn id="106" idx="2"/>
              </p:cNvCxnSpPr>
              <p:nvPr>
                <p:custDataLst>
                  <p:tags r:id="rId21"/>
                </p:custDataLst>
              </p:nvPr>
            </p:nvCxnSpPr>
            <p:spPr>
              <a:xfrm>
                <a:off x="9958469" y="3159227"/>
                <a:ext cx="1257635" cy="59034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1883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Benefit #2</a:t>
            </a:r>
            <a:endParaRPr lang="en-US" dirty="0"/>
          </a:p>
        </p:txBody>
      </p:sp>
      <p:sp>
        <p:nvSpPr>
          <p:cNvPr id="71" name="Content Placeholder 2"/>
          <p:cNvSpPr txBox="1">
            <a:spLocks/>
          </p:cNvSpPr>
          <p:nvPr/>
        </p:nvSpPr>
        <p:spPr>
          <a:xfrm>
            <a:off x="1775520" y="1224373"/>
            <a:ext cx="8640960" cy="5996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ctr"/>
            <a:r>
              <a:rPr lang="en-US" sz="2800" i="1" dirty="0" smtClean="0">
                <a:latin typeface="+mj-lt"/>
              </a:rPr>
              <a:t> Robust</a:t>
            </a:r>
            <a:r>
              <a:rPr lang="en-US" sz="2800" dirty="0" smtClean="0">
                <a:latin typeface="+mj-lt"/>
              </a:rPr>
              <a:t> to network sparsity</a:t>
            </a:r>
            <a:endParaRPr lang="en-US" sz="2800" dirty="0">
              <a:latin typeface="+mj-lt"/>
            </a:endParaRPr>
          </a:p>
        </p:txBody>
      </p:sp>
      <mc:AlternateContent xmlns:mc="http://schemas.openxmlformats.org/markup-compatibility/2006" xmlns:a14="http://schemas.microsoft.com/office/drawing/2010/main">
        <mc:Choice Requires="a14">
          <p:sp>
            <p:nvSpPr>
              <p:cNvPr id="74" name="Content Placeholder 2"/>
              <p:cNvSpPr txBox="1">
                <a:spLocks/>
              </p:cNvSpPr>
              <p:nvPr/>
            </p:nvSpPr>
            <p:spPr>
              <a:xfrm>
                <a:off x="7344030" y="2448229"/>
                <a:ext cx="4478905" cy="312417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latin typeface="+mj-lt"/>
                  </a:rPr>
                  <a:t> </a:t>
                </a:r>
                <a:r>
                  <a:rPr lang="en-US" dirty="0">
                    <a:latin typeface="+mj-lt"/>
                  </a:rPr>
                  <a:t>N</a:t>
                </a:r>
                <a:r>
                  <a:rPr lang="en-US" dirty="0" smtClean="0">
                    <a:latin typeface="+mj-lt"/>
                  </a:rPr>
                  <a:t>o hierarchical taxonomy:</a:t>
                </a:r>
              </a:p>
              <a:p>
                <a:pPr lvl="1"/>
                <a:r>
                  <a:rPr lang="en-US" dirty="0" smtClean="0">
                    <a:latin typeface="+mj-lt"/>
                  </a:rPr>
                  <a:t> </a:t>
                </a:r>
                <a14:m>
                  <m:oMath xmlns:m="http://schemas.openxmlformats.org/officeDocument/2006/math">
                    <m:r>
                      <a:rPr lang="en-US" b="0" i="1" smtClean="0">
                        <a:latin typeface="Cambria Math" panose="02040503050406030204" pitchFamily="18" charset="0"/>
                      </a:rPr>
                      <m:t>𝑑𝑖𝑠𝑡</m:t>
                    </m:r>
                    <m:d>
                      <m:dPr>
                        <m:ctrlPr>
                          <a:rPr lang="en-US" b="0" i="1" smtClean="0">
                            <a:latin typeface="Cambria Math"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=4</m:t>
                    </m:r>
                  </m:oMath>
                </a14:m>
                <a:endParaRPr lang="en-US" dirty="0" smtClean="0">
                  <a:latin typeface="+mj-lt"/>
                </a:endParaRPr>
              </a:p>
              <a:p>
                <a:pPr lvl="2"/>
                <a:r>
                  <a:rPr lang="en-US" dirty="0">
                    <a:latin typeface="+mj-lt"/>
                  </a:rPr>
                  <a:t> </a:t>
                </a:r>
                <a:r>
                  <a:rPr lang="en-US" b="1" dirty="0">
                    <a:solidFill>
                      <a:srgbClr val="FF0000"/>
                    </a:solidFill>
                    <a:latin typeface="+mj-lt"/>
                  </a:rPr>
                  <a:t>i</a:t>
                </a:r>
                <a:r>
                  <a:rPr lang="en-US" dirty="0" smtClean="0">
                    <a:latin typeface="+mj-lt"/>
                  </a:rPr>
                  <a:t> </a:t>
                </a:r>
                <a14:m>
                  <m:oMath xmlns:m="http://schemas.openxmlformats.org/officeDocument/2006/math">
                    <m:r>
                      <a:rPr lang="en-US" altLang="zh-CN" i="1">
                        <a:latin typeface="Cambria Math" panose="02040503050406030204" pitchFamily="18" charset="0"/>
                      </a:rPr>
                      <m:t>→</m:t>
                    </m:r>
                  </m:oMath>
                </a14:m>
                <a:r>
                  <a:rPr lang="en-US" dirty="0" smtClean="0">
                    <a:latin typeface="+mj-lt"/>
                  </a:rPr>
                  <a:t> a </a:t>
                </a:r>
                <a14:m>
                  <m:oMath xmlns:m="http://schemas.openxmlformats.org/officeDocument/2006/math">
                    <m:r>
                      <a:rPr lang="en-US" altLang="zh-CN" i="1">
                        <a:latin typeface="Cambria Math" panose="02040503050406030204" pitchFamily="18" charset="0"/>
                      </a:rPr>
                      <m:t>→</m:t>
                    </m:r>
                  </m:oMath>
                </a14:m>
                <a:r>
                  <a:rPr lang="en-US" dirty="0" smtClean="0">
                    <a:latin typeface="+mj-lt"/>
                  </a:rPr>
                  <a:t> b </a:t>
                </a:r>
                <a14:m>
                  <m:oMath xmlns:m="http://schemas.openxmlformats.org/officeDocument/2006/math">
                    <m:r>
                      <a:rPr lang="en-US" altLang="zh-CN" i="1">
                        <a:latin typeface="Cambria Math" panose="02040503050406030204" pitchFamily="18" charset="0"/>
                      </a:rPr>
                      <m:t>→</m:t>
                    </m:r>
                  </m:oMath>
                </a14:m>
                <a:r>
                  <a:rPr lang="en-US" dirty="0" smtClean="0">
                    <a:latin typeface="+mj-lt"/>
                  </a:rPr>
                  <a:t> c </a:t>
                </a:r>
                <a14:m>
                  <m:oMath xmlns:m="http://schemas.openxmlformats.org/officeDocument/2006/math">
                    <m:r>
                      <a:rPr lang="en-US" altLang="zh-CN" i="1">
                        <a:latin typeface="Cambria Math" panose="02040503050406030204" pitchFamily="18" charset="0"/>
                      </a:rPr>
                      <m:t>→</m:t>
                    </m:r>
                  </m:oMath>
                </a14:m>
                <a:r>
                  <a:rPr lang="en-US" dirty="0" smtClean="0">
                    <a:latin typeface="+mj-lt"/>
                  </a:rPr>
                  <a:t> </a:t>
                </a:r>
                <a:r>
                  <a:rPr lang="en-US" b="1" dirty="0" smtClean="0">
                    <a:solidFill>
                      <a:srgbClr val="00B0F0"/>
                    </a:solidFill>
                    <a:latin typeface="+mj-lt"/>
                  </a:rPr>
                  <a:t>j</a:t>
                </a:r>
              </a:p>
              <a:p>
                <a:pPr marL="548640" lvl="2" indent="0">
                  <a:buNone/>
                </a:pPr>
                <a:endParaRPr lang="en-US" b="1" dirty="0" smtClean="0">
                  <a:solidFill>
                    <a:srgbClr val="00B0F0"/>
                  </a:solidFill>
                  <a:latin typeface="+mj-lt"/>
                </a:endParaRPr>
              </a:p>
              <a:p>
                <a:pPr marL="0" indent="0">
                  <a:buNone/>
                </a:pPr>
                <a:endParaRPr lang="en-US" dirty="0" smtClean="0">
                  <a:latin typeface="+mj-lt"/>
                </a:endParaRPr>
              </a:p>
            </p:txBody>
          </p:sp>
        </mc:Choice>
        <mc:Fallback xmlns="">
          <p:sp>
            <p:nvSpPr>
              <p:cNvPr id="74" name="Content Placeholder 2"/>
              <p:cNvSpPr txBox="1">
                <a:spLocks noRot="1" noChangeAspect="1" noMove="1" noResize="1" noEditPoints="1" noAdjustHandles="1" noChangeArrowheads="1" noChangeShapeType="1" noTextEdit="1"/>
              </p:cNvSpPr>
              <p:nvPr/>
            </p:nvSpPr>
            <p:spPr>
              <a:xfrm>
                <a:off x="7344030" y="2448229"/>
                <a:ext cx="4478905" cy="3124179"/>
              </a:xfrm>
              <a:prstGeom prst="rect">
                <a:avLst/>
              </a:prstGeom>
              <a:blipFill rotWithShape="0">
                <a:blip r:embed="rId44"/>
                <a:stretch>
                  <a:fillRect l="-1226" t="-1367"/>
                </a:stretch>
              </a:blipFill>
            </p:spPr>
            <p:txBody>
              <a:bodyPr/>
              <a:lstStyle/>
              <a:p>
                <a:r>
                  <a:rPr lang="en-US">
                    <a:noFill/>
                  </a:rPr>
                  <a:t> </a:t>
                </a:r>
              </a:p>
            </p:txBody>
          </p:sp>
        </mc:Fallback>
      </mc:AlternateContent>
      <p:sp>
        <p:nvSpPr>
          <p:cNvPr id="70" name="Footer Placeholder 69"/>
          <p:cNvSpPr>
            <a:spLocks noGrp="1"/>
          </p:cNvSpPr>
          <p:nvPr>
            <p:ph type="ftr" sz="quarter" idx="11"/>
          </p:nvPr>
        </p:nvSpPr>
        <p:spPr/>
        <p:txBody>
          <a:bodyPr/>
          <a:lstStyle/>
          <a:p>
            <a:pPr algn="r"/>
            <a:r>
              <a:rPr lang="en-US">
                <a:latin typeface="+mj-lt"/>
              </a:rPr>
              <a:t>Hierarchical Taxonomy Aware Network Embedding</a:t>
            </a:r>
            <a:endParaRPr lang="en-US" dirty="0">
              <a:latin typeface="+mj-lt"/>
            </a:endParaRPr>
          </a:p>
        </p:txBody>
      </p:sp>
      <p:cxnSp>
        <p:nvCxnSpPr>
          <p:cNvPr id="81" name="PA-直接连接符 64"/>
          <p:cNvCxnSpPr/>
          <p:nvPr>
            <p:custDataLst>
              <p:tags r:id="rId1"/>
            </p:custDataLst>
          </p:nvPr>
        </p:nvCxnSpPr>
        <p:spPr>
          <a:xfrm flipV="1">
            <a:off x="1005086" y="3486681"/>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2" name="PA-直接连接符 65"/>
          <p:cNvCxnSpPr/>
          <p:nvPr>
            <p:custDataLst>
              <p:tags r:id="rId2"/>
            </p:custDataLst>
          </p:nvPr>
        </p:nvCxnSpPr>
        <p:spPr>
          <a:xfrm flipV="1">
            <a:off x="1005086" y="4118874"/>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3" name="PA-直接连接符 66"/>
          <p:cNvCxnSpPr/>
          <p:nvPr>
            <p:custDataLst>
              <p:tags r:id="rId3"/>
            </p:custDataLst>
          </p:nvPr>
        </p:nvCxnSpPr>
        <p:spPr>
          <a:xfrm flipV="1">
            <a:off x="1005086" y="2887186"/>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102" name="Group 100"/>
          <p:cNvGrpSpPr/>
          <p:nvPr/>
        </p:nvGrpSpPr>
        <p:grpSpPr>
          <a:xfrm>
            <a:off x="1830639" y="4374120"/>
            <a:ext cx="4044965" cy="2048463"/>
            <a:chOff x="833815" y="1845457"/>
            <a:chExt cx="4794252" cy="2427919"/>
          </a:xfrm>
        </p:grpSpPr>
        <p:sp>
          <p:nvSpPr>
            <p:cNvPr id="122" name="PA-Flowchart: Connector 25"/>
            <p:cNvSpPr>
              <a:spLocks noChangeAspect="1"/>
            </p:cNvSpPr>
            <p:nvPr>
              <p:custDataLst>
                <p:tags r:id="rId7"/>
              </p:custDataLst>
            </p:nvPr>
          </p:nvSpPr>
          <p:spPr>
            <a:xfrm>
              <a:off x="1026735" y="264606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3" name="PA-Flowchart: Connector 26"/>
            <p:cNvSpPr>
              <a:spLocks noChangeAspect="1"/>
            </p:cNvSpPr>
            <p:nvPr>
              <p:custDataLst>
                <p:tags r:id="rId8"/>
              </p:custDataLst>
            </p:nvPr>
          </p:nvSpPr>
          <p:spPr>
            <a:xfrm>
              <a:off x="1636469" y="337794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4" name="PA-Flowchart: Connector 27"/>
            <p:cNvSpPr>
              <a:spLocks noChangeAspect="1"/>
            </p:cNvSpPr>
            <p:nvPr>
              <p:custDataLst>
                <p:tags r:id="rId9"/>
              </p:custDataLst>
            </p:nvPr>
          </p:nvSpPr>
          <p:spPr>
            <a:xfrm>
              <a:off x="1541841" y="1855942"/>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5" name="PA-Flowchart: Connector 28"/>
            <p:cNvSpPr>
              <a:spLocks noChangeAspect="1"/>
            </p:cNvSpPr>
            <p:nvPr>
              <p:custDataLst>
                <p:tags r:id="rId10"/>
              </p:custDataLst>
            </p:nvPr>
          </p:nvSpPr>
          <p:spPr>
            <a:xfrm>
              <a:off x="2413710" y="2590133"/>
              <a:ext cx="611479" cy="611479"/>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6" name="PA-Flowchart: Connector 29"/>
            <p:cNvSpPr>
              <a:spLocks noChangeAspect="1"/>
            </p:cNvSpPr>
            <p:nvPr>
              <p:custDataLst>
                <p:tags r:id="rId11"/>
              </p:custDataLst>
            </p:nvPr>
          </p:nvSpPr>
          <p:spPr>
            <a:xfrm>
              <a:off x="2857683" y="3523140"/>
              <a:ext cx="611479" cy="611479"/>
            </a:xfrm>
            <a:prstGeom prst="flowChartConnector">
              <a:avLst/>
            </a:prstGeom>
            <a:solidFill>
              <a:schemeClr val="bg1"/>
            </a:solidFill>
            <a:ln w="38100">
              <a:solidFill>
                <a:srgbClr val="5F20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7" name="PA-Flowchart: Connector 30"/>
            <p:cNvSpPr>
              <a:spLocks noChangeAspect="1"/>
            </p:cNvSpPr>
            <p:nvPr>
              <p:custDataLst>
                <p:tags r:id="rId12"/>
              </p:custDataLst>
            </p:nvPr>
          </p:nvSpPr>
          <p:spPr>
            <a:xfrm>
              <a:off x="3636668" y="2766464"/>
              <a:ext cx="611479" cy="611479"/>
            </a:xfrm>
            <a:prstGeom prst="flowChartConnector">
              <a:avLst/>
            </a:prstGeom>
            <a:solidFill>
              <a:schemeClr val="bg1"/>
            </a:solidFill>
            <a:ln w="38100">
              <a:solidFill>
                <a:srgbClr val="5F20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8" name="PA-Flowchart: Connector 31"/>
            <p:cNvSpPr>
              <a:spLocks noChangeAspect="1"/>
            </p:cNvSpPr>
            <p:nvPr>
              <p:custDataLst>
                <p:tags r:id="rId13"/>
              </p:custDataLst>
            </p:nvPr>
          </p:nvSpPr>
          <p:spPr>
            <a:xfrm>
              <a:off x="4405110" y="2127156"/>
              <a:ext cx="611479" cy="611479"/>
            </a:xfrm>
            <a:prstGeom prst="flowChartConnector">
              <a:avLst/>
            </a:prstGeom>
            <a:solidFill>
              <a:srgbClr val="00B0F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9" name="PA-Flowchart: Connector 32"/>
            <p:cNvSpPr>
              <a:spLocks noChangeAspect="1"/>
            </p:cNvSpPr>
            <p:nvPr>
              <p:custDataLst>
                <p:tags r:id="rId14"/>
              </p:custDataLst>
            </p:nvPr>
          </p:nvSpPr>
          <p:spPr>
            <a:xfrm>
              <a:off x="4405110" y="366189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0" name="PA-Flowchart: Connector 33"/>
            <p:cNvSpPr>
              <a:spLocks noChangeAspect="1"/>
            </p:cNvSpPr>
            <p:nvPr>
              <p:custDataLst>
                <p:tags r:id="rId15"/>
              </p:custDataLst>
            </p:nvPr>
          </p:nvSpPr>
          <p:spPr>
            <a:xfrm>
              <a:off x="4867942" y="2890191"/>
              <a:ext cx="611479" cy="611479"/>
            </a:xfrm>
            <a:prstGeom prst="flowChartConnector">
              <a:avLst/>
            </a:prstGeom>
            <a:solidFill>
              <a:schemeClr val="bg1"/>
            </a:solidFill>
            <a:ln w="38100">
              <a:solidFill>
                <a:srgbClr val="5F20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31" name="PA-直接连接符 34"/>
            <p:cNvCxnSpPr>
              <a:stCxn id="124" idx="5"/>
              <a:endCxn id="125" idx="1"/>
            </p:cNvCxnSpPr>
            <p:nvPr>
              <p:custDataLst>
                <p:tags r:id="rId16"/>
              </p:custDataLst>
            </p:nvPr>
          </p:nvCxnSpPr>
          <p:spPr>
            <a:xfrm>
              <a:off x="2063771" y="2377872"/>
              <a:ext cx="439488" cy="301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PA-直接连接符 35"/>
            <p:cNvCxnSpPr>
              <a:stCxn id="122" idx="6"/>
              <a:endCxn id="125" idx="2"/>
            </p:cNvCxnSpPr>
            <p:nvPr>
              <p:custDataLst>
                <p:tags r:id="rId17"/>
              </p:custDataLst>
            </p:nvPr>
          </p:nvCxnSpPr>
          <p:spPr>
            <a:xfrm flipV="1">
              <a:off x="1638213" y="2895872"/>
              <a:ext cx="775498" cy="55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PA-直接连接符 36"/>
            <p:cNvCxnSpPr>
              <a:stCxn id="123" idx="7"/>
              <a:endCxn id="125" idx="3"/>
            </p:cNvCxnSpPr>
            <p:nvPr>
              <p:custDataLst>
                <p:tags r:id="rId18"/>
              </p:custDataLst>
            </p:nvPr>
          </p:nvCxnSpPr>
          <p:spPr>
            <a:xfrm flipV="1">
              <a:off x="2158398" y="3112062"/>
              <a:ext cx="344860" cy="355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PA-直接连接符 37"/>
            <p:cNvCxnSpPr>
              <a:endCxn id="126" idx="1"/>
            </p:cNvCxnSpPr>
            <p:nvPr>
              <p:custDataLst>
                <p:tags r:id="rId19"/>
              </p:custDataLst>
            </p:nvPr>
          </p:nvCxnSpPr>
          <p:spPr>
            <a:xfrm>
              <a:off x="2860335" y="3164685"/>
              <a:ext cx="86895" cy="448002"/>
            </a:xfrm>
            <a:prstGeom prst="line">
              <a:avLst/>
            </a:prstGeom>
            <a:ln w="76200">
              <a:solidFill>
                <a:srgbClr val="5F208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PA-直接连接符 38"/>
            <p:cNvCxnSpPr>
              <a:stCxn id="127" idx="3"/>
              <a:endCxn id="126" idx="7"/>
            </p:cNvCxnSpPr>
            <p:nvPr>
              <p:custDataLst>
                <p:tags r:id="rId20"/>
              </p:custDataLst>
            </p:nvPr>
          </p:nvCxnSpPr>
          <p:spPr>
            <a:xfrm flipH="1">
              <a:off x="3379613" y="3288394"/>
              <a:ext cx="346603" cy="324293"/>
            </a:xfrm>
            <a:prstGeom prst="line">
              <a:avLst/>
            </a:prstGeom>
            <a:ln w="76200">
              <a:solidFill>
                <a:srgbClr val="5F208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PA-直接连接符 39"/>
            <p:cNvCxnSpPr>
              <a:stCxn id="124" idx="3"/>
              <a:endCxn id="122" idx="0"/>
            </p:cNvCxnSpPr>
            <p:nvPr>
              <p:custDataLst>
                <p:tags r:id="rId21"/>
              </p:custDataLst>
            </p:nvPr>
          </p:nvCxnSpPr>
          <p:spPr>
            <a:xfrm flipH="1">
              <a:off x="1332474" y="2377872"/>
              <a:ext cx="298916" cy="2681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PA-直接连接符 40"/>
            <p:cNvCxnSpPr>
              <a:stCxn id="123" idx="1"/>
              <a:endCxn id="122" idx="4"/>
            </p:cNvCxnSpPr>
            <p:nvPr>
              <p:custDataLst>
                <p:tags r:id="rId22"/>
              </p:custDataLst>
            </p:nvPr>
          </p:nvCxnSpPr>
          <p:spPr>
            <a:xfrm flipH="1" flipV="1">
              <a:off x="1332474" y="3257545"/>
              <a:ext cx="393544"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PA-直接连接符 42"/>
            <p:cNvCxnSpPr>
              <a:stCxn id="129" idx="1"/>
              <a:endCxn id="127" idx="5"/>
            </p:cNvCxnSpPr>
            <p:nvPr>
              <p:custDataLst>
                <p:tags r:id="rId23"/>
              </p:custDataLst>
            </p:nvPr>
          </p:nvCxnSpPr>
          <p:spPr>
            <a:xfrm flipH="1" flipV="1">
              <a:off x="4158598" y="3288394"/>
              <a:ext cx="336061" cy="463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PA-直接连接符 43"/>
            <p:cNvCxnSpPr>
              <a:stCxn id="130" idx="1"/>
              <a:endCxn id="128" idx="4"/>
            </p:cNvCxnSpPr>
            <p:nvPr>
              <p:custDataLst>
                <p:tags r:id="rId24"/>
              </p:custDataLst>
            </p:nvPr>
          </p:nvCxnSpPr>
          <p:spPr>
            <a:xfrm flipH="1" flipV="1">
              <a:off x="4710849" y="2738635"/>
              <a:ext cx="246640" cy="241103"/>
            </a:xfrm>
            <a:prstGeom prst="line">
              <a:avLst/>
            </a:prstGeom>
            <a:ln w="76200">
              <a:solidFill>
                <a:srgbClr val="5F208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PA-直接连接符 44"/>
            <p:cNvCxnSpPr>
              <a:stCxn id="130" idx="2"/>
              <a:endCxn id="127" idx="6"/>
            </p:cNvCxnSpPr>
            <p:nvPr>
              <p:custDataLst>
                <p:tags r:id="rId25"/>
              </p:custDataLst>
            </p:nvPr>
          </p:nvCxnSpPr>
          <p:spPr>
            <a:xfrm flipH="1" flipV="1">
              <a:off x="4248147" y="3072203"/>
              <a:ext cx="619795" cy="123727"/>
            </a:xfrm>
            <a:prstGeom prst="line">
              <a:avLst/>
            </a:prstGeom>
            <a:ln w="76200">
              <a:solidFill>
                <a:srgbClr val="5F208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PA-直接连接符 45"/>
            <p:cNvCxnSpPr>
              <a:stCxn id="129" idx="2"/>
              <a:endCxn id="126" idx="6"/>
            </p:cNvCxnSpPr>
            <p:nvPr>
              <p:custDataLst>
                <p:tags r:id="rId26"/>
              </p:custDataLst>
            </p:nvPr>
          </p:nvCxnSpPr>
          <p:spPr>
            <a:xfrm flipH="1" flipV="1">
              <a:off x="3469162" y="3828880"/>
              <a:ext cx="935948"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PA-直接连接符 46"/>
            <p:cNvCxnSpPr>
              <a:endCxn id="130" idx="6"/>
            </p:cNvCxnSpPr>
            <p:nvPr>
              <p:custDataLst>
                <p:tags r:id="rId27"/>
              </p:custDataLst>
            </p:nvPr>
          </p:nvCxnSpPr>
          <p:spPr>
            <a:xfrm flipH="1">
              <a:off x="5479420" y="2923837"/>
              <a:ext cx="148647" cy="27209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4" name="PA-直接连接符 47"/>
            <p:cNvCxnSpPr>
              <a:endCxn id="130" idx="6"/>
            </p:cNvCxnSpPr>
            <p:nvPr>
              <p:custDataLst>
                <p:tags r:id="rId28"/>
              </p:custDataLst>
            </p:nvPr>
          </p:nvCxnSpPr>
          <p:spPr>
            <a:xfrm flipH="1" flipV="1">
              <a:off x="5479420" y="3195930"/>
              <a:ext cx="114855"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5" name="PA-直接连接符 48"/>
            <p:cNvCxnSpPr>
              <a:endCxn id="129" idx="6"/>
            </p:cNvCxnSpPr>
            <p:nvPr>
              <p:custDataLst>
                <p:tags r:id="rId29"/>
              </p:custDataLst>
            </p:nvPr>
          </p:nvCxnSpPr>
          <p:spPr>
            <a:xfrm flipH="1">
              <a:off x="5016588" y="3892107"/>
              <a:ext cx="414019"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6" name="PA-直接连接符 49"/>
            <p:cNvCxnSpPr>
              <a:endCxn id="128" idx="6"/>
            </p:cNvCxnSpPr>
            <p:nvPr>
              <p:custDataLst>
                <p:tags r:id="rId30"/>
              </p:custDataLst>
            </p:nvPr>
          </p:nvCxnSpPr>
          <p:spPr>
            <a:xfrm flipH="1" flipV="1">
              <a:off x="5016588" y="2432896"/>
              <a:ext cx="364966" cy="570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7" name="PA-直接连接符 50"/>
            <p:cNvCxnSpPr>
              <a:endCxn id="128" idx="7"/>
            </p:cNvCxnSpPr>
            <p:nvPr>
              <p:custDataLst>
                <p:tags r:id="rId31"/>
              </p:custDataLst>
            </p:nvPr>
          </p:nvCxnSpPr>
          <p:spPr>
            <a:xfrm flipH="1">
              <a:off x="4927040" y="2009780"/>
              <a:ext cx="227258" cy="2069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PA-直接连接符 51"/>
            <p:cNvCxnSpPr>
              <a:stCxn id="123" idx="3"/>
            </p:cNvCxnSpPr>
            <p:nvPr>
              <p:custDataLst>
                <p:tags r:id="rId32"/>
              </p:custDataLst>
            </p:nvPr>
          </p:nvCxnSpPr>
          <p:spPr>
            <a:xfrm flipH="1">
              <a:off x="1529245" y="3899872"/>
              <a:ext cx="196773"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PA-直接连接符 52"/>
            <p:cNvCxnSpPr>
              <a:stCxn id="126" idx="3"/>
            </p:cNvCxnSpPr>
            <p:nvPr>
              <p:custDataLst>
                <p:tags r:id="rId33"/>
              </p:custDataLst>
            </p:nvPr>
          </p:nvCxnSpPr>
          <p:spPr>
            <a:xfrm flipH="1">
              <a:off x="2843069" y="4045069"/>
              <a:ext cx="104163" cy="2106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PA-直接连接符 53"/>
            <p:cNvCxnSpPr>
              <a:stCxn id="123" idx="5"/>
            </p:cNvCxnSpPr>
            <p:nvPr>
              <p:custDataLst>
                <p:tags r:id="rId34"/>
              </p:custDataLst>
            </p:nvPr>
          </p:nvCxnSpPr>
          <p:spPr>
            <a:xfrm>
              <a:off x="2158398" y="3899872"/>
              <a:ext cx="172429"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PA-直接连接符 54"/>
            <p:cNvCxnSpPr>
              <a:stCxn id="122" idx="3"/>
            </p:cNvCxnSpPr>
            <p:nvPr>
              <p:custDataLst>
                <p:tags r:id="rId35"/>
              </p:custDataLst>
            </p:nvPr>
          </p:nvCxnSpPr>
          <p:spPr>
            <a:xfrm flipH="1">
              <a:off x="833815" y="3167996"/>
              <a:ext cx="282467"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2" name="PA-直接连接符 55"/>
            <p:cNvCxnSpPr>
              <a:stCxn id="123" idx="2"/>
            </p:cNvCxnSpPr>
            <p:nvPr>
              <p:custDataLst>
                <p:tags r:id="rId36"/>
              </p:custDataLst>
            </p:nvPr>
          </p:nvCxnSpPr>
          <p:spPr>
            <a:xfrm flipH="1" flipV="1">
              <a:off x="1098289" y="3592513"/>
              <a:ext cx="538180" cy="911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3" name="PA-直接连接符 56"/>
            <p:cNvCxnSpPr>
              <a:stCxn id="124" idx="2"/>
            </p:cNvCxnSpPr>
            <p:nvPr>
              <p:custDataLst>
                <p:tags r:id="rId37"/>
              </p:custDataLst>
            </p:nvPr>
          </p:nvCxnSpPr>
          <p:spPr>
            <a:xfrm flipH="1">
              <a:off x="1116282" y="2161681"/>
              <a:ext cx="425557" cy="7258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4" name="PA-直接连接符 57"/>
            <p:cNvCxnSpPr>
              <a:stCxn id="122" idx="1"/>
            </p:cNvCxnSpPr>
            <p:nvPr>
              <p:custDataLst>
                <p:tags r:id="rId38"/>
              </p:custDataLst>
            </p:nvPr>
          </p:nvCxnSpPr>
          <p:spPr>
            <a:xfrm flipH="1" flipV="1">
              <a:off x="982535" y="2511969"/>
              <a:ext cx="133749"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5" name="PA-直接连接符 58"/>
            <p:cNvCxnSpPr>
              <a:stCxn id="126" idx="5"/>
            </p:cNvCxnSpPr>
            <p:nvPr>
              <p:custDataLst>
                <p:tags r:id="rId39"/>
              </p:custDataLst>
            </p:nvPr>
          </p:nvCxnSpPr>
          <p:spPr>
            <a:xfrm>
              <a:off x="3379613" y="4045069"/>
              <a:ext cx="336061" cy="2283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6" name="PA-文本框 59"/>
            <p:cNvSpPr txBox="1"/>
            <p:nvPr>
              <p:custDataLst>
                <p:tags r:id="rId40"/>
              </p:custDataLst>
            </p:nvPr>
          </p:nvSpPr>
          <p:spPr>
            <a:xfrm>
              <a:off x="2323670" y="2204362"/>
              <a:ext cx="1054848" cy="437747"/>
            </a:xfrm>
            <a:prstGeom prst="rect">
              <a:avLst/>
            </a:prstGeom>
            <a:noFill/>
          </p:spPr>
          <p:txBody>
            <a:bodyPr wrap="none" rtlCol="0">
              <a:spAutoFit/>
            </a:bodyPr>
            <a:lstStyle/>
            <a:p>
              <a:r>
                <a:rPr lang="en-US" dirty="0">
                  <a:solidFill>
                    <a:srgbClr val="FF0000"/>
                  </a:solidFill>
                  <a:latin typeface="+mj-lt"/>
                </a:rPr>
                <a:t>paper </a:t>
              </a:r>
              <a:r>
                <a:rPr lang="en-US" i="1" dirty="0" err="1">
                  <a:solidFill>
                    <a:srgbClr val="FF0000"/>
                  </a:solidFill>
                  <a:latin typeface="+mj-lt"/>
                </a:rPr>
                <a:t>i</a:t>
              </a:r>
              <a:endParaRPr lang="en-US" i="1" dirty="0">
                <a:solidFill>
                  <a:srgbClr val="FF0000"/>
                </a:solidFill>
                <a:latin typeface="+mj-lt"/>
              </a:endParaRPr>
            </a:p>
          </p:txBody>
        </p:sp>
        <p:sp>
          <p:nvSpPr>
            <p:cNvPr id="157" name="PA-文本框 60"/>
            <p:cNvSpPr txBox="1"/>
            <p:nvPr>
              <p:custDataLst>
                <p:tags r:id="rId41"/>
              </p:custDataLst>
            </p:nvPr>
          </p:nvSpPr>
          <p:spPr>
            <a:xfrm>
              <a:off x="3485279" y="1845457"/>
              <a:ext cx="1054848" cy="437747"/>
            </a:xfrm>
            <a:prstGeom prst="rect">
              <a:avLst/>
            </a:prstGeom>
            <a:noFill/>
          </p:spPr>
          <p:txBody>
            <a:bodyPr wrap="none" rtlCol="0">
              <a:spAutoFit/>
            </a:bodyPr>
            <a:lstStyle/>
            <a:p>
              <a:r>
                <a:rPr lang="en-US" dirty="0">
                  <a:solidFill>
                    <a:srgbClr val="00B0F0"/>
                  </a:solidFill>
                  <a:latin typeface="+mj-lt"/>
                </a:rPr>
                <a:t>paper </a:t>
              </a:r>
              <a:r>
                <a:rPr lang="en-US" i="1" dirty="0">
                  <a:solidFill>
                    <a:srgbClr val="00B0F0"/>
                  </a:solidFill>
                  <a:latin typeface="+mj-lt"/>
                </a:rPr>
                <a:t>j</a:t>
              </a:r>
            </a:p>
          </p:txBody>
        </p:sp>
      </p:grpSp>
      <p:sp>
        <p:nvSpPr>
          <p:cNvPr id="138" name="PA-文本框 59"/>
          <p:cNvSpPr txBox="1"/>
          <p:nvPr>
            <p:custDataLst>
              <p:tags r:id="rId4"/>
            </p:custDataLst>
          </p:nvPr>
        </p:nvSpPr>
        <p:spPr>
          <a:xfrm>
            <a:off x="3639033" y="5836732"/>
            <a:ext cx="312906" cy="369332"/>
          </a:xfrm>
          <a:prstGeom prst="rect">
            <a:avLst/>
          </a:prstGeom>
          <a:noFill/>
        </p:spPr>
        <p:txBody>
          <a:bodyPr wrap="none" rtlCol="0">
            <a:spAutoFit/>
          </a:bodyPr>
          <a:lstStyle/>
          <a:p>
            <a:r>
              <a:rPr lang="en-US" dirty="0" smtClean="0">
                <a:latin typeface="+mj-lt"/>
              </a:rPr>
              <a:t>a</a:t>
            </a:r>
            <a:endParaRPr lang="en-US" i="1" dirty="0">
              <a:latin typeface="+mj-lt"/>
            </a:endParaRPr>
          </a:p>
        </p:txBody>
      </p:sp>
      <p:sp>
        <p:nvSpPr>
          <p:cNvPr id="159" name="PA-文本框 59"/>
          <p:cNvSpPr txBox="1"/>
          <p:nvPr>
            <p:custDataLst>
              <p:tags r:id="rId5"/>
            </p:custDataLst>
          </p:nvPr>
        </p:nvSpPr>
        <p:spPr>
          <a:xfrm>
            <a:off x="4278131" y="5207472"/>
            <a:ext cx="312906" cy="369332"/>
          </a:xfrm>
          <a:prstGeom prst="rect">
            <a:avLst/>
          </a:prstGeom>
          <a:noFill/>
        </p:spPr>
        <p:txBody>
          <a:bodyPr wrap="none" rtlCol="0">
            <a:spAutoFit/>
          </a:bodyPr>
          <a:lstStyle/>
          <a:p>
            <a:r>
              <a:rPr lang="en-US" dirty="0" smtClean="0">
                <a:latin typeface="+mj-lt"/>
              </a:rPr>
              <a:t>b</a:t>
            </a:r>
            <a:endParaRPr lang="en-US" i="1" dirty="0">
              <a:latin typeface="+mj-lt"/>
            </a:endParaRPr>
          </a:p>
        </p:txBody>
      </p:sp>
      <p:sp>
        <p:nvSpPr>
          <p:cNvPr id="160" name="PA-文本框 59"/>
          <p:cNvSpPr txBox="1"/>
          <p:nvPr>
            <p:custDataLst>
              <p:tags r:id="rId6"/>
            </p:custDataLst>
          </p:nvPr>
        </p:nvSpPr>
        <p:spPr>
          <a:xfrm>
            <a:off x="5344937" y="5330376"/>
            <a:ext cx="300082" cy="369332"/>
          </a:xfrm>
          <a:prstGeom prst="rect">
            <a:avLst/>
          </a:prstGeom>
          <a:noFill/>
        </p:spPr>
        <p:txBody>
          <a:bodyPr wrap="none" rtlCol="0">
            <a:spAutoFit/>
          </a:bodyPr>
          <a:lstStyle/>
          <a:p>
            <a:r>
              <a:rPr lang="en-US" dirty="0" smtClean="0">
                <a:latin typeface="+mj-lt"/>
              </a:rPr>
              <a:t>c</a:t>
            </a:r>
            <a:endParaRPr lang="en-US" i="1" dirty="0">
              <a:latin typeface="+mj-lt"/>
            </a:endParaRPr>
          </a:p>
        </p:txBody>
      </p:sp>
    </p:spTree>
    <p:extLst>
      <p:ext uri="{BB962C8B-B14F-4D97-AF65-F5344CB8AC3E}">
        <p14:creationId xmlns:p14="http://schemas.microsoft.com/office/powerpoint/2010/main" val="735271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Benefit #2</a:t>
            </a:r>
            <a:endParaRPr lang="en-US" dirty="0"/>
          </a:p>
        </p:txBody>
      </p:sp>
      <p:sp>
        <p:nvSpPr>
          <p:cNvPr id="71" name="Content Placeholder 2"/>
          <p:cNvSpPr txBox="1">
            <a:spLocks/>
          </p:cNvSpPr>
          <p:nvPr/>
        </p:nvSpPr>
        <p:spPr>
          <a:xfrm>
            <a:off x="1775520" y="1224373"/>
            <a:ext cx="8640960" cy="5996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ctr"/>
            <a:r>
              <a:rPr lang="en-US" sz="2800" i="1" dirty="0" smtClean="0">
                <a:latin typeface="+mj-lt"/>
              </a:rPr>
              <a:t> Robust</a:t>
            </a:r>
            <a:r>
              <a:rPr lang="en-US" sz="2800" dirty="0" smtClean="0">
                <a:latin typeface="+mj-lt"/>
              </a:rPr>
              <a:t> to network sparsity</a:t>
            </a:r>
            <a:endParaRPr lang="en-US" sz="2800" dirty="0">
              <a:latin typeface="+mj-lt"/>
            </a:endParaRPr>
          </a:p>
        </p:txBody>
      </p:sp>
      <mc:AlternateContent xmlns:mc="http://schemas.openxmlformats.org/markup-compatibility/2006" xmlns:a14="http://schemas.microsoft.com/office/drawing/2010/main">
        <mc:Choice Requires="a14">
          <p:sp>
            <p:nvSpPr>
              <p:cNvPr id="74" name="Content Placeholder 2"/>
              <p:cNvSpPr txBox="1">
                <a:spLocks/>
              </p:cNvSpPr>
              <p:nvPr/>
            </p:nvSpPr>
            <p:spPr>
              <a:xfrm>
                <a:off x="7344030" y="2448229"/>
                <a:ext cx="4478905" cy="312417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latin typeface="+mj-lt"/>
                  </a:rPr>
                  <a:t> </a:t>
                </a:r>
                <a:r>
                  <a:rPr lang="en-US" dirty="0">
                    <a:latin typeface="+mj-lt"/>
                  </a:rPr>
                  <a:t>N</a:t>
                </a:r>
                <a:r>
                  <a:rPr lang="en-US" dirty="0" smtClean="0">
                    <a:latin typeface="+mj-lt"/>
                  </a:rPr>
                  <a:t>o hierarchical taxonomy:</a:t>
                </a:r>
              </a:p>
              <a:p>
                <a:pPr lvl="1"/>
                <a:r>
                  <a:rPr lang="en-US" dirty="0" smtClean="0">
                    <a:latin typeface="+mj-lt"/>
                  </a:rPr>
                  <a:t> </a:t>
                </a:r>
                <a14:m>
                  <m:oMath xmlns:m="http://schemas.openxmlformats.org/officeDocument/2006/math">
                    <m:r>
                      <a:rPr lang="en-US" b="0" i="1" smtClean="0">
                        <a:latin typeface="Cambria Math" panose="02040503050406030204" pitchFamily="18" charset="0"/>
                      </a:rPr>
                      <m:t>𝑑𝑖𝑠𝑡</m:t>
                    </m:r>
                    <m:d>
                      <m:dPr>
                        <m:ctrlPr>
                          <a:rPr lang="en-US" b="0" i="1" smtClean="0">
                            <a:latin typeface="Cambria Math"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=4</m:t>
                    </m:r>
                  </m:oMath>
                </a14:m>
                <a:endParaRPr lang="en-US" dirty="0" smtClean="0">
                  <a:latin typeface="+mj-lt"/>
                </a:endParaRPr>
              </a:p>
              <a:p>
                <a:pPr lvl="2"/>
                <a:r>
                  <a:rPr lang="en-US" dirty="0">
                    <a:latin typeface="+mj-lt"/>
                  </a:rPr>
                  <a:t> </a:t>
                </a:r>
                <a:r>
                  <a:rPr lang="en-US" b="1" dirty="0">
                    <a:solidFill>
                      <a:srgbClr val="FF0000"/>
                    </a:solidFill>
                    <a:latin typeface="+mj-lt"/>
                  </a:rPr>
                  <a:t>i</a:t>
                </a:r>
                <a:r>
                  <a:rPr lang="en-US" dirty="0" smtClean="0">
                    <a:latin typeface="+mj-lt"/>
                  </a:rPr>
                  <a:t> </a:t>
                </a:r>
                <a14:m>
                  <m:oMath xmlns:m="http://schemas.openxmlformats.org/officeDocument/2006/math">
                    <m:r>
                      <a:rPr lang="en-US" altLang="zh-CN" i="1">
                        <a:latin typeface="Cambria Math" panose="02040503050406030204" pitchFamily="18" charset="0"/>
                      </a:rPr>
                      <m:t>→</m:t>
                    </m:r>
                  </m:oMath>
                </a14:m>
                <a:r>
                  <a:rPr lang="en-US" dirty="0" smtClean="0">
                    <a:latin typeface="+mj-lt"/>
                  </a:rPr>
                  <a:t> a </a:t>
                </a:r>
                <a14:m>
                  <m:oMath xmlns:m="http://schemas.openxmlformats.org/officeDocument/2006/math">
                    <m:r>
                      <a:rPr lang="en-US" altLang="zh-CN" i="1">
                        <a:latin typeface="Cambria Math" panose="02040503050406030204" pitchFamily="18" charset="0"/>
                      </a:rPr>
                      <m:t>→</m:t>
                    </m:r>
                  </m:oMath>
                </a14:m>
                <a:r>
                  <a:rPr lang="en-US" dirty="0" smtClean="0">
                    <a:latin typeface="+mj-lt"/>
                  </a:rPr>
                  <a:t> b </a:t>
                </a:r>
                <a14:m>
                  <m:oMath xmlns:m="http://schemas.openxmlformats.org/officeDocument/2006/math">
                    <m:r>
                      <a:rPr lang="en-US" altLang="zh-CN" i="1">
                        <a:latin typeface="Cambria Math" panose="02040503050406030204" pitchFamily="18" charset="0"/>
                      </a:rPr>
                      <m:t>→</m:t>
                    </m:r>
                  </m:oMath>
                </a14:m>
                <a:r>
                  <a:rPr lang="en-US" dirty="0" smtClean="0">
                    <a:latin typeface="+mj-lt"/>
                  </a:rPr>
                  <a:t> c </a:t>
                </a:r>
                <a14:m>
                  <m:oMath xmlns:m="http://schemas.openxmlformats.org/officeDocument/2006/math">
                    <m:r>
                      <a:rPr lang="en-US" altLang="zh-CN" i="1">
                        <a:latin typeface="Cambria Math" panose="02040503050406030204" pitchFamily="18" charset="0"/>
                      </a:rPr>
                      <m:t>→</m:t>
                    </m:r>
                  </m:oMath>
                </a14:m>
                <a:r>
                  <a:rPr lang="en-US" dirty="0" smtClean="0">
                    <a:latin typeface="+mj-lt"/>
                  </a:rPr>
                  <a:t> </a:t>
                </a:r>
                <a:r>
                  <a:rPr lang="en-US" b="1" dirty="0" smtClean="0">
                    <a:solidFill>
                      <a:srgbClr val="00B0F0"/>
                    </a:solidFill>
                    <a:latin typeface="+mj-lt"/>
                  </a:rPr>
                  <a:t>j</a:t>
                </a:r>
              </a:p>
              <a:p>
                <a:pPr marL="548640" lvl="2" indent="0">
                  <a:buNone/>
                </a:pPr>
                <a:endParaRPr lang="en-US" b="1" dirty="0" smtClean="0">
                  <a:solidFill>
                    <a:srgbClr val="00B0F0"/>
                  </a:solidFill>
                  <a:latin typeface="+mj-lt"/>
                </a:endParaRPr>
              </a:p>
              <a:p>
                <a:r>
                  <a:rPr lang="en-US" dirty="0">
                    <a:latin typeface="+mj-lt"/>
                  </a:rPr>
                  <a:t> </a:t>
                </a:r>
                <a:r>
                  <a:rPr lang="en-US" dirty="0" smtClean="0">
                    <a:latin typeface="+mj-lt"/>
                  </a:rPr>
                  <a:t>With hierarchical taxonomy:</a:t>
                </a:r>
              </a:p>
              <a:p>
                <a:pPr lvl="1"/>
                <a:r>
                  <a:rPr lang="en-US" dirty="0" smtClean="0">
                    <a:latin typeface="+mj-lt"/>
                  </a:rPr>
                  <a:t> </a:t>
                </a:r>
                <a14:m>
                  <m:oMath xmlns:m="http://schemas.openxmlformats.org/officeDocument/2006/math">
                    <m:r>
                      <a:rPr lang="en-US" b="0" i="1" smtClean="0">
                        <a:latin typeface="Cambria Math" panose="02040503050406030204" pitchFamily="18" charset="0"/>
                      </a:rPr>
                      <m:t>𝑑𝑖𝑠𝑡</m:t>
                    </m:r>
                    <m:d>
                      <m:dPr>
                        <m:ctrlPr>
                          <a:rPr lang="en-US" b="0" i="1" smtClean="0">
                            <a:latin typeface="Cambria Math"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=2</m:t>
                    </m:r>
                  </m:oMath>
                </a14:m>
                <a:endParaRPr lang="en-US" dirty="0" smtClean="0">
                  <a:latin typeface="+mj-lt"/>
                </a:endParaRPr>
              </a:p>
              <a:p>
                <a:pPr lvl="2"/>
                <a:r>
                  <a:rPr lang="en-US" dirty="0">
                    <a:latin typeface="+mj-lt"/>
                  </a:rPr>
                  <a:t> </a:t>
                </a:r>
                <a:r>
                  <a:rPr lang="en-US" b="1" dirty="0" err="1" smtClean="0">
                    <a:solidFill>
                      <a:srgbClr val="FF0000"/>
                    </a:solidFill>
                    <a:latin typeface="+mj-lt"/>
                  </a:rPr>
                  <a:t>i</a:t>
                </a:r>
                <a:r>
                  <a:rPr lang="en-US" dirty="0" smtClean="0">
                    <a:latin typeface="+mj-lt"/>
                  </a:rPr>
                  <a:t> </a:t>
                </a:r>
                <a14:m>
                  <m:oMath xmlns:m="http://schemas.openxmlformats.org/officeDocument/2006/math">
                    <m:r>
                      <a:rPr lang="en-US" b="0" i="1" smtClean="0">
                        <a:latin typeface="Cambria Math" panose="02040503050406030204" pitchFamily="18" charset="0"/>
                      </a:rPr>
                      <m:t>→</m:t>
                    </m:r>
                  </m:oMath>
                </a14:m>
                <a:r>
                  <a:rPr lang="en-US" dirty="0" smtClean="0">
                    <a:latin typeface="+mj-lt"/>
                  </a:rPr>
                  <a:t> AI </a:t>
                </a:r>
                <a14:m>
                  <m:oMath xmlns:m="http://schemas.openxmlformats.org/officeDocument/2006/math">
                    <m:r>
                      <a:rPr lang="en-US" altLang="zh-CN" i="1">
                        <a:latin typeface="Cambria Math" panose="02040503050406030204" pitchFamily="18" charset="0"/>
                      </a:rPr>
                      <m:t>→</m:t>
                    </m:r>
                  </m:oMath>
                </a14:m>
                <a:r>
                  <a:rPr lang="en-US" dirty="0" smtClean="0">
                    <a:latin typeface="+mj-lt"/>
                  </a:rPr>
                  <a:t> </a:t>
                </a:r>
                <a:r>
                  <a:rPr lang="en-US" b="1" dirty="0" smtClean="0">
                    <a:solidFill>
                      <a:srgbClr val="00B0F0"/>
                    </a:solidFill>
                    <a:latin typeface="+mj-lt"/>
                  </a:rPr>
                  <a:t>j</a:t>
                </a:r>
              </a:p>
            </p:txBody>
          </p:sp>
        </mc:Choice>
        <mc:Fallback xmlns="">
          <p:sp>
            <p:nvSpPr>
              <p:cNvPr id="74" name="Content Placeholder 2"/>
              <p:cNvSpPr txBox="1">
                <a:spLocks noRot="1" noChangeAspect="1" noMove="1" noResize="1" noEditPoints="1" noAdjustHandles="1" noChangeArrowheads="1" noChangeShapeType="1" noTextEdit="1"/>
              </p:cNvSpPr>
              <p:nvPr/>
            </p:nvSpPr>
            <p:spPr>
              <a:xfrm>
                <a:off x="7344030" y="2448229"/>
                <a:ext cx="4478905" cy="3124179"/>
              </a:xfrm>
              <a:prstGeom prst="rect">
                <a:avLst/>
              </a:prstGeom>
              <a:blipFill rotWithShape="0">
                <a:blip r:embed="rId62"/>
                <a:stretch>
                  <a:fillRect l="-1226" t="-1367" b="-3711"/>
                </a:stretch>
              </a:blipFill>
            </p:spPr>
            <p:txBody>
              <a:bodyPr/>
              <a:lstStyle/>
              <a:p>
                <a:r>
                  <a:rPr lang="en-US">
                    <a:noFill/>
                  </a:rPr>
                  <a:t> </a:t>
                </a:r>
              </a:p>
            </p:txBody>
          </p:sp>
        </mc:Fallback>
      </mc:AlternateContent>
      <p:sp>
        <p:nvSpPr>
          <p:cNvPr id="70" name="Footer Placeholder 69"/>
          <p:cNvSpPr>
            <a:spLocks noGrp="1"/>
          </p:cNvSpPr>
          <p:nvPr>
            <p:ph type="ftr" sz="quarter" idx="11"/>
          </p:nvPr>
        </p:nvSpPr>
        <p:spPr/>
        <p:txBody>
          <a:bodyPr/>
          <a:lstStyle/>
          <a:p>
            <a:pPr algn="r"/>
            <a:r>
              <a:rPr lang="en-US">
                <a:latin typeface="+mj-lt"/>
              </a:rPr>
              <a:t>Hierarchical Taxonomy Aware Network Embedding</a:t>
            </a:r>
            <a:endParaRPr lang="en-US" dirty="0">
              <a:latin typeface="+mj-lt"/>
            </a:endParaRPr>
          </a:p>
        </p:txBody>
      </p:sp>
      <p:cxnSp>
        <p:nvCxnSpPr>
          <p:cNvPr id="81" name="PA-直接连接符 64"/>
          <p:cNvCxnSpPr/>
          <p:nvPr>
            <p:custDataLst>
              <p:tags r:id="rId1"/>
            </p:custDataLst>
          </p:nvPr>
        </p:nvCxnSpPr>
        <p:spPr>
          <a:xfrm flipV="1">
            <a:off x="1005086" y="3486681"/>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2" name="PA-直接连接符 65"/>
          <p:cNvCxnSpPr/>
          <p:nvPr>
            <p:custDataLst>
              <p:tags r:id="rId2"/>
            </p:custDataLst>
          </p:nvPr>
        </p:nvCxnSpPr>
        <p:spPr>
          <a:xfrm flipV="1">
            <a:off x="1005086" y="4118874"/>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3" name="PA-直接连接符 66"/>
          <p:cNvCxnSpPr/>
          <p:nvPr>
            <p:custDataLst>
              <p:tags r:id="rId3"/>
            </p:custDataLst>
          </p:nvPr>
        </p:nvCxnSpPr>
        <p:spPr>
          <a:xfrm flipV="1">
            <a:off x="1005086" y="2887186"/>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717691" y="2200820"/>
            <a:ext cx="4270861" cy="4221763"/>
            <a:chOff x="1717691" y="2200820"/>
            <a:chExt cx="4270861" cy="4221763"/>
          </a:xfrm>
        </p:grpSpPr>
        <p:grpSp>
          <p:nvGrpSpPr>
            <p:cNvPr id="102" name="Group 100"/>
            <p:cNvGrpSpPr/>
            <p:nvPr/>
          </p:nvGrpSpPr>
          <p:grpSpPr>
            <a:xfrm>
              <a:off x="1830639" y="4374120"/>
              <a:ext cx="4044965" cy="2048463"/>
              <a:chOff x="833815" y="1845457"/>
              <a:chExt cx="4794252" cy="2427919"/>
            </a:xfrm>
          </p:grpSpPr>
          <p:sp>
            <p:nvSpPr>
              <p:cNvPr id="122" name="PA-Flowchart: Connector 25"/>
              <p:cNvSpPr>
                <a:spLocks noChangeAspect="1"/>
              </p:cNvSpPr>
              <p:nvPr>
                <p:custDataLst>
                  <p:tags r:id="rId25"/>
                </p:custDataLst>
              </p:nvPr>
            </p:nvSpPr>
            <p:spPr>
              <a:xfrm>
                <a:off x="1026735" y="264606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3" name="PA-Flowchart: Connector 26"/>
              <p:cNvSpPr>
                <a:spLocks noChangeAspect="1"/>
              </p:cNvSpPr>
              <p:nvPr>
                <p:custDataLst>
                  <p:tags r:id="rId26"/>
                </p:custDataLst>
              </p:nvPr>
            </p:nvSpPr>
            <p:spPr>
              <a:xfrm>
                <a:off x="1636469" y="337794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4" name="PA-Flowchart: Connector 27"/>
              <p:cNvSpPr>
                <a:spLocks noChangeAspect="1"/>
              </p:cNvSpPr>
              <p:nvPr>
                <p:custDataLst>
                  <p:tags r:id="rId27"/>
                </p:custDataLst>
              </p:nvPr>
            </p:nvSpPr>
            <p:spPr>
              <a:xfrm>
                <a:off x="1541841" y="1855942"/>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5" name="PA-Flowchart: Connector 28"/>
              <p:cNvSpPr>
                <a:spLocks noChangeAspect="1"/>
              </p:cNvSpPr>
              <p:nvPr>
                <p:custDataLst>
                  <p:tags r:id="rId28"/>
                </p:custDataLst>
              </p:nvPr>
            </p:nvSpPr>
            <p:spPr>
              <a:xfrm>
                <a:off x="2413710" y="2590133"/>
                <a:ext cx="611479" cy="611479"/>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6" name="PA-Flowchart: Connector 29"/>
              <p:cNvSpPr>
                <a:spLocks noChangeAspect="1"/>
              </p:cNvSpPr>
              <p:nvPr>
                <p:custDataLst>
                  <p:tags r:id="rId29"/>
                </p:custDataLst>
              </p:nvPr>
            </p:nvSpPr>
            <p:spPr>
              <a:xfrm>
                <a:off x="2857683" y="3523140"/>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7" name="PA-Flowchart: Connector 30"/>
              <p:cNvSpPr>
                <a:spLocks noChangeAspect="1"/>
              </p:cNvSpPr>
              <p:nvPr>
                <p:custDataLst>
                  <p:tags r:id="rId30"/>
                </p:custDataLst>
              </p:nvPr>
            </p:nvSpPr>
            <p:spPr>
              <a:xfrm>
                <a:off x="3636668" y="276646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8" name="PA-Flowchart: Connector 31"/>
              <p:cNvSpPr>
                <a:spLocks noChangeAspect="1"/>
              </p:cNvSpPr>
              <p:nvPr>
                <p:custDataLst>
                  <p:tags r:id="rId31"/>
                </p:custDataLst>
              </p:nvPr>
            </p:nvSpPr>
            <p:spPr>
              <a:xfrm>
                <a:off x="4405110" y="2127156"/>
                <a:ext cx="611479" cy="611479"/>
              </a:xfrm>
              <a:prstGeom prst="flowChartConnector">
                <a:avLst/>
              </a:prstGeom>
              <a:solidFill>
                <a:srgbClr val="00B0F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9" name="PA-Flowchart: Connector 32"/>
              <p:cNvSpPr>
                <a:spLocks noChangeAspect="1"/>
              </p:cNvSpPr>
              <p:nvPr>
                <p:custDataLst>
                  <p:tags r:id="rId32"/>
                </p:custDataLst>
              </p:nvPr>
            </p:nvSpPr>
            <p:spPr>
              <a:xfrm>
                <a:off x="4405110" y="366189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0" name="PA-Flowchart: Connector 33"/>
              <p:cNvSpPr>
                <a:spLocks noChangeAspect="1"/>
              </p:cNvSpPr>
              <p:nvPr>
                <p:custDataLst>
                  <p:tags r:id="rId33"/>
                </p:custDataLst>
              </p:nvPr>
            </p:nvSpPr>
            <p:spPr>
              <a:xfrm>
                <a:off x="4867942" y="289019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31" name="PA-直接连接符 34"/>
              <p:cNvCxnSpPr>
                <a:stCxn id="124" idx="5"/>
                <a:endCxn id="125" idx="1"/>
              </p:cNvCxnSpPr>
              <p:nvPr>
                <p:custDataLst>
                  <p:tags r:id="rId34"/>
                </p:custDataLst>
              </p:nvPr>
            </p:nvCxnSpPr>
            <p:spPr>
              <a:xfrm>
                <a:off x="2063771" y="2377872"/>
                <a:ext cx="439488" cy="301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PA-直接连接符 35"/>
              <p:cNvCxnSpPr>
                <a:stCxn id="122" idx="6"/>
                <a:endCxn id="125" idx="2"/>
              </p:cNvCxnSpPr>
              <p:nvPr>
                <p:custDataLst>
                  <p:tags r:id="rId35"/>
                </p:custDataLst>
              </p:nvPr>
            </p:nvCxnSpPr>
            <p:spPr>
              <a:xfrm flipV="1">
                <a:off x="1638213" y="2895872"/>
                <a:ext cx="775498" cy="55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PA-直接连接符 36"/>
              <p:cNvCxnSpPr>
                <a:stCxn id="123" idx="7"/>
                <a:endCxn id="125" idx="3"/>
              </p:cNvCxnSpPr>
              <p:nvPr>
                <p:custDataLst>
                  <p:tags r:id="rId36"/>
                </p:custDataLst>
              </p:nvPr>
            </p:nvCxnSpPr>
            <p:spPr>
              <a:xfrm flipV="1">
                <a:off x="2158398" y="3112062"/>
                <a:ext cx="344860" cy="355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PA-直接连接符 37"/>
              <p:cNvCxnSpPr>
                <a:endCxn id="126" idx="1"/>
              </p:cNvCxnSpPr>
              <p:nvPr>
                <p:custDataLst>
                  <p:tags r:id="rId37"/>
                </p:custDataLst>
              </p:nvPr>
            </p:nvCxnSpPr>
            <p:spPr>
              <a:xfrm>
                <a:off x="2860335" y="3164685"/>
                <a:ext cx="86895" cy="4480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PA-直接连接符 38"/>
              <p:cNvCxnSpPr>
                <a:stCxn id="127" idx="3"/>
                <a:endCxn id="126" idx="7"/>
              </p:cNvCxnSpPr>
              <p:nvPr>
                <p:custDataLst>
                  <p:tags r:id="rId38"/>
                </p:custDataLst>
              </p:nvPr>
            </p:nvCxnSpPr>
            <p:spPr>
              <a:xfrm flipH="1">
                <a:off x="3379613" y="3288394"/>
                <a:ext cx="346603" cy="3242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PA-直接连接符 39"/>
              <p:cNvCxnSpPr>
                <a:stCxn id="124" idx="3"/>
                <a:endCxn id="122" idx="0"/>
              </p:cNvCxnSpPr>
              <p:nvPr>
                <p:custDataLst>
                  <p:tags r:id="rId39"/>
                </p:custDataLst>
              </p:nvPr>
            </p:nvCxnSpPr>
            <p:spPr>
              <a:xfrm flipH="1">
                <a:off x="1332474" y="2377872"/>
                <a:ext cx="298916" cy="2681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PA-直接连接符 40"/>
              <p:cNvCxnSpPr>
                <a:stCxn id="123" idx="1"/>
                <a:endCxn id="122" idx="4"/>
              </p:cNvCxnSpPr>
              <p:nvPr>
                <p:custDataLst>
                  <p:tags r:id="rId40"/>
                </p:custDataLst>
              </p:nvPr>
            </p:nvCxnSpPr>
            <p:spPr>
              <a:xfrm flipH="1" flipV="1">
                <a:off x="1332474" y="3257545"/>
                <a:ext cx="393544"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PA-直接连接符 42"/>
              <p:cNvCxnSpPr>
                <a:stCxn id="129" idx="1"/>
                <a:endCxn id="127" idx="5"/>
              </p:cNvCxnSpPr>
              <p:nvPr>
                <p:custDataLst>
                  <p:tags r:id="rId41"/>
                </p:custDataLst>
              </p:nvPr>
            </p:nvCxnSpPr>
            <p:spPr>
              <a:xfrm flipH="1" flipV="1">
                <a:off x="4158598" y="3288394"/>
                <a:ext cx="336061" cy="463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PA-直接连接符 43"/>
              <p:cNvCxnSpPr>
                <a:stCxn id="130" idx="1"/>
                <a:endCxn id="128" idx="4"/>
              </p:cNvCxnSpPr>
              <p:nvPr>
                <p:custDataLst>
                  <p:tags r:id="rId42"/>
                </p:custDataLst>
              </p:nvPr>
            </p:nvCxnSpPr>
            <p:spPr>
              <a:xfrm flipH="1" flipV="1">
                <a:off x="4710849" y="2738635"/>
                <a:ext cx="246640" cy="2411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PA-直接连接符 44"/>
              <p:cNvCxnSpPr>
                <a:stCxn id="130" idx="2"/>
                <a:endCxn id="127" idx="6"/>
              </p:cNvCxnSpPr>
              <p:nvPr>
                <p:custDataLst>
                  <p:tags r:id="rId43"/>
                </p:custDataLst>
              </p:nvPr>
            </p:nvCxnSpPr>
            <p:spPr>
              <a:xfrm flipH="1" flipV="1">
                <a:off x="4248147" y="3072203"/>
                <a:ext cx="619795" cy="123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PA-直接连接符 45"/>
              <p:cNvCxnSpPr>
                <a:stCxn id="129" idx="2"/>
                <a:endCxn id="126" idx="6"/>
              </p:cNvCxnSpPr>
              <p:nvPr>
                <p:custDataLst>
                  <p:tags r:id="rId44"/>
                </p:custDataLst>
              </p:nvPr>
            </p:nvCxnSpPr>
            <p:spPr>
              <a:xfrm flipH="1" flipV="1">
                <a:off x="3469162" y="3828880"/>
                <a:ext cx="935948"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PA-直接连接符 46"/>
              <p:cNvCxnSpPr>
                <a:endCxn id="130" idx="6"/>
              </p:cNvCxnSpPr>
              <p:nvPr>
                <p:custDataLst>
                  <p:tags r:id="rId45"/>
                </p:custDataLst>
              </p:nvPr>
            </p:nvCxnSpPr>
            <p:spPr>
              <a:xfrm flipH="1">
                <a:off x="5479420" y="2923837"/>
                <a:ext cx="148647" cy="27209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4" name="PA-直接连接符 47"/>
              <p:cNvCxnSpPr>
                <a:endCxn id="130" idx="6"/>
              </p:cNvCxnSpPr>
              <p:nvPr>
                <p:custDataLst>
                  <p:tags r:id="rId46"/>
                </p:custDataLst>
              </p:nvPr>
            </p:nvCxnSpPr>
            <p:spPr>
              <a:xfrm flipH="1" flipV="1">
                <a:off x="5479420" y="3195930"/>
                <a:ext cx="114855"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5" name="PA-直接连接符 48"/>
              <p:cNvCxnSpPr>
                <a:endCxn id="129" idx="6"/>
              </p:cNvCxnSpPr>
              <p:nvPr>
                <p:custDataLst>
                  <p:tags r:id="rId47"/>
                </p:custDataLst>
              </p:nvPr>
            </p:nvCxnSpPr>
            <p:spPr>
              <a:xfrm flipH="1">
                <a:off x="5016588" y="3892107"/>
                <a:ext cx="414019"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6" name="PA-直接连接符 49"/>
              <p:cNvCxnSpPr>
                <a:endCxn id="128" idx="6"/>
              </p:cNvCxnSpPr>
              <p:nvPr>
                <p:custDataLst>
                  <p:tags r:id="rId48"/>
                </p:custDataLst>
              </p:nvPr>
            </p:nvCxnSpPr>
            <p:spPr>
              <a:xfrm flipH="1" flipV="1">
                <a:off x="5016588" y="2432896"/>
                <a:ext cx="364966" cy="570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7" name="PA-直接连接符 50"/>
              <p:cNvCxnSpPr>
                <a:endCxn id="128" idx="7"/>
              </p:cNvCxnSpPr>
              <p:nvPr>
                <p:custDataLst>
                  <p:tags r:id="rId49"/>
                </p:custDataLst>
              </p:nvPr>
            </p:nvCxnSpPr>
            <p:spPr>
              <a:xfrm flipH="1">
                <a:off x="4927040" y="2009780"/>
                <a:ext cx="227258" cy="2069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PA-直接连接符 51"/>
              <p:cNvCxnSpPr>
                <a:stCxn id="123" idx="3"/>
              </p:cNvCxnSpPr>
              <p:nvPr>
                <p:custDataLst>
                  <p:tags r:id="rId50"/>
                </p:custDataLst>
              </p:nvPr>
            </p:nvCxnSpPr>
            <p:spPr>
              <a:xfrm flipH="1">
                <a:off x="1529245" y="3899872"/>
                <a:ext cx="196773"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PA-直接连接符 52"/>
              <p:cNvCxnSpPr>
                <a:stCxn id="126" idx="3"/>
              </p:cNvCxnSpPr>
              <p:nvPr>
                <p:custDataLst>
                  <p:tags r:id="rId51"/>
                </p:custDataLst>
              </p:nvPr>
            </p:nvCxnSpPr>
            <p:spPr>
              <a:xfrm flipH="1">
                <a:off x="2843069" y="4045069"/>
                <a:ext cx="104163" cy="2106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PA-直接连接符 53"/>
              <p:cNvCxnSpPr>
                <a:stCxn id="123" idx="5"/>
              </p:cNvCxnSpPr>
              <p:nvPr>
                <p:custDataLst>
                  <p:tags r:id="rId52"/>
                </p:custDataLst>
              </p:nvPr>
            </p:nvCxnSpPr>
            <p:spPr>
              <a:xfrm>
                <a:off x="2158398" y="3899872"/>
                <a:ext cx="172429"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PA-直接连接符 54"/>
              <p:cNvCxnSpPr>
                <a:stCxn id="122" idx="3"/>
              </p:cNvCxnSpPr>
              <p:nvPr>
                <p:custDataLst>
                  <p:tags r:id="rId53"/>
                </p:custDataLst>
              </p:nvPr>
            </p:nvCxnSpPr>
            <p:spPr>
              <a:xfrm flipH="1">
                <a:off x="833815" y="3167996"/>
                <a:ext cx="282467"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2" name="PA-直接连接符 55"/>
              <p:cNvCxnSpPr>
                <a:stCxn id="123" idx="2"/>
              </p:cNvCxnSpPr>
              <p:nvPr>
                <p:custDataLst>
                  <p:tags r:id="rId54"/>
                </p:custDataLst>
              </p:nvPr>
            </p:nvCxnSpPr>
            <p:spPr>
              <a:xfrm flipH="1" flipV="1">
                <a:off x="1098289" y="3592513"/>
                <a:ext cx="538180" cy="911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3" name="PA-直接连接符 56"/>
              <p:cNvCxnSpPr>
                <a:stCxn id="124" idx="2"/>
              </p:cNvCxnSpPr>
              <p:nvPr>
                <p:custDataLst>
                  <p:tags r:id="rId55"/>
                </p:custDataLst>
              </p:nvPr>
            </p:nvCxnSpPr>
            <p:spPr>
              <a:xfrm flipH="1">
                <a:off x="1116282" y="2161681"/>
                <a:ext cx="425557" cy="7258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4" name="PA-直接连接符 57"/>
              <p:cNvCxnSpPr>
                <a:stCxn id="122" idx="1"/>
              </p:cNvCxnSpPr>
              <p:nvPr>
                <p:custDataLst>
                  <p:tags r:id="rId56"/>
                </p:custDataLst>
              </p:nvPr>
            </p:nvCxnSpPr>
            <p:spPr>
              <a:xfrm flipH="1" flipV="1">
                <a:off x="982535" y="2511969"/>
                <a:ext cx="133749"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5" name="PA-直接连接符 58"/>
              <p:cNvCxnSpPr>
                <a:stCxn id="126" idx="5"/>
              </p:cNvCxnSpPr>
              <p:nvPr>
                <p:custDataLst>
                  <p:tags r:id="rId57"/>
                </p:custDataLst>
              </p:nvPr>
            </p:nvCxnSpPr>
            <p:spPr>
              <a:xfrm>
                <a:off x="3379613" y="4045069"/>
                <a:ext cx="336061" cy="2283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6" name="PA-文本框 59"/>
              <p:cNvSpPr txBox="1"/>
              <p:nvPr>
                <p:custDataLst>
                  <p:tags r:id="rId58"/>
                </p:custDataLst>
              </p:nvPr>
            </p:nvSpPr>
            <p:spPr>
              <a:xfrm>
                <a:off x="2323670" y="2204362"/>
                <a:ext cx="1054848" cy="437747"/>
              </a:xfrm>
              <a:prstGeom prst="rect">
                <a:avLst/>
              </a:prstGeom>
              <a:noFill/>
            </p:spPr>
            <p:txBody>
              <a:bodyPr wrap="none" rtlCol="0">
                <a:spAutoFit/>
              </a:bodyPr>
              <a:lstStyle/>
              <a:p>
                <a:r>
                  <a:rPr lang="en-US" dirty="0">
                    <a:solidFill>
                      <a:srgbClr val="FF0000"/>
                    </a:solidFill>
                    <a:latin typeface="+mj-lt"/>
                  </a:rPr>
                  <a:t>paper </a:t>
                </a:r>
                <a:r>
                  <a:rPr lang="en-US" i="1" dirty="0" err="1">
                    <a:solidFill>
                      <a:srgbClr val="FF0000"/>
                    </a:solidFill>
                    <a:latin typeface="+mj-lt"/>
                  </a:rPr>
                  <a:t>i</a:t>
                </a:r>
                <a:endParaRPr lang="en-US" i="1" dirty="0">
                  <a:solidFill>
                    <a:srgbClr val="FF0000"/>
                  </a:solidFill>
                  <a:latin typeface="+mj-lt"/>
                </a:endParaRPr>
              </a:p>
            </p:txBody>
          </p:sp>
          <p:sp>
            <p:nvSpPr>
              <p:cNvPr id="157" name="PA-文本框 60"/>
              <p:cNvSpPr txBox="1"/>
              <p:nvPr>
                <p:custDataLst>
                  <p:tags r:id="rId59"/>
                </p:custDataLst>
              </p:nvPr>
            </p:nvSpPr>
            <p:spPr>
              <a:xfrm>
                <a:off x="3485279" y="1845457"/>
                <a:ext cx="1054848" cy="437747"/>
              </a:xfrm>
              <a:prstGeom prst="rect">
                <a:avLst/>
              </a:prstGeom>
              <a:noFill/>
            </p:spPr>
            <p:txBody>
              <a:bodyPr wrap="none" rtlCol="0">
                <a:spAutoFit/>
              </a:bodyPr>
              <a:lstStyle/>
              <a:p>
                <a:r>
                  <a:rPr lang="en-US" dirty="0">
                    <a:solidFill>
                      <a:srgbClr val="00B0F0"/>
                    </a:solidFill>
                    <a:latin typeface="+mj-lt"/>
                  </a:rPr>
                  <a:t>paper </a:t>
                </a:r>
                <a:r>
                  <a:rPr lang="en-US" i="1" dirty="0">
                    <a:solidFill>
                      <a:srgbClr val="00B0F0"/>
                    </a:solidFill>
                    <a:latin typeface="+mj-lt"/>
                  </a:rPr>
                  <a:t>j</a:t>
                </a:r>
              </a:p>
            </p:txBody>
          </p:sp>
        </p:grpSp>
        <p:grpSp>
          <p:nvGrpSpPr>
            <p:cNvPr id="103" name="Group 101"/>
            <p:cNvGrpSpPr/>
            <p:nvPr/>
          </p:nvGrpSpPr>
          <p:grpSpPr>
            <a:xfrm>
              <a:off x="1717691" y="2200820"/>
              <a:ext cx="4270861" cy="1902443"/>
              <a:chOff x="6154111" y="1893528"/>
              <a:chExt cx="5061993" cy="2254850"/>
            </a:xfrm>
          </p:grpSpPr>
          <p:sp>
            <p:nvSpPr>
              <p:cNvPr id="104" name="PA-矩形 7"/>
              <p:cNvSpPr/>
              <p:nvPr>
                <p:custDataLst>
                  <p:tags r:id="rId7"/>
                </p:custDataLst>
              </p:nvPr>
            </p:nvSpPr>
            <p:spPr>
              <a:xfrm>
                <a:off x="7662192" y="1893528"/>
                <a:ext cx="2180641"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Computer Science</a:t>
                </a:r>
              </a:p>
            </p:txBody>
          </p:sp>
          <p:sp>
            <p:nvSpPr>
              <p:cNvPr id="105" name="PA-矩形 8"/>
              <p:cNvSpPr/>
              <p:nvPr>
                <p:custDataLst>
                  <p:tags r:id="rId8"/>
                </p:custDataLst>
              </p:nvPr>
            </p:nvSpPr>
            <p:spPr>
              <a:xfrm>
                <a:off x="7093891" y="2793467"/>
                <a:ext cx="887432"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AI</a:t>
                </a:r>
              </a:p>
            </p:txBody>
          </p:sp>
          <p:sp>
            <p:nvSpPr>
              <p:cNvPr id="106" name="PA-矩形 9"/>
              <p:cNvSpPr/>
              <p:nvPr>
                <p:custDataLst>
                  <p:tags r:id="rId9"/>
                </p:custDataLst>
              </p:nvPr>
            </p:nvSpPr>
            <p:spPr>
              <a:xfrm>
                <a:off x="9358128" y="2793467"/>
                <a:ext cx="120068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System</a:t>
                </a:r>
              </a:p>
            </p:txBody>
          </p:sp>
          <p:sp>
            <p:nvSpPr>
              <p:cNvPr id="107" name="PA-矩形 10"/>
              <p:cNvSpPr/>
              <p:nvPr>
                <p:custDataLst>
                  <p:tags r:id="rId10"/>
                </p:custDataLst>
              </p:nvPr>
            </p:nvSpPr>
            <p:spPr>
              <a:xfrm>
                <a:off x="6154111" y="3782618"/>
                <a:ext cx="1132575"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Robotics</a:t>
                </a:r>
                <a:endParaRPr lang="en-US" dirty="0">
                  <a:solidFill>
                    <a:schemeClr val="tx1"/>
                  </a:solidFill>
                  <a:latin typeface="+mj-lt"/>
                </a:endParaRPr>
              </a:p>
            </p:txBody>
          </p:sp>
          <p:sp>
            <p:nvSpPr>
              <p:cNvPr id="108" name="PA-矩形 11"/>
              <p:cNvSpPr/>
              <p:nvPr>
                <p:custDataLst>
                  <p:tags r:id="rId11"/>
                </p:custDataLst>
              </p:nvPr>
            </p:nvSpPr>
            <p:spPr>
              <a:xfrm>
                <a:off x="7329925" y="3782618"/>
                <a:ext cx="629643"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NLP</a:t>
                </a:r>
                <a:endParaRPr lang="en-US" dirty="0">
                  <a:solidFill>
                    <a:schemeClr val="tx1"/>
                  </a:solidFill>
                  <a:latin typeface="+mj-lt"/>
                </a:endParaRPr>
              </a:p>
            </p:txBody>
          </p:sp>
          <p:sp>
            <p:nvSpPr>
              <p:cNvPr id="109" name="PA-矩形 12"/>
              <p:cNvSpPr/>
              <p:nvPr>
                <p:custDataLst>
                  <p:tags r:id="rId12"/>
                </p:custDataLst>
              </p:nvPr>
            </p:nvSpPr>
            <p:spPr>
              <a:xfrm>
                <a:off x="8018666" y="3782618"/>
                <a:ext cx="540404"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CV</a:t>
                </a:r>
                <a:endParaRPr lang="en-US" dirty="0">
                  <a:solidFill>
                    <a:schemeClr val="tx1"/>
                  </a:solidFill>
                  <a:latin typeface="+mj-lt"/>
                </a:endParaRPr>
              </a:p>
            </p:txBody>
          </p:sp>
          <p:sp>
            <p:nvSpPr>
              <p:cNvPr id="110" name="PA-矩形 13"/>
              <p:cNvSpPr/>
              <p:nvPr>
                <p:custDataLst>
                  <p:tags r:id="rId13"/>
                </p:custDataLst>
              </p:nvPr>
            </p:nvSpPr>
            <p:spPr>
              <a:xfrm>
                <a:off x="9753824" y="3782618"/>
                <a:ext cx="114565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Compiler</a:t>
                </a:r>
                <a:endParaRPr lang="en-US" dirty="0">
                  <a:solidFill>
                    <a:schemeClr val="tx1"/>
                  </a:solidFill>
                  <a:latin typeface="+mj-lt"/>
                </a:endParaRPr>
              </a:p>
            </p:txBody>
          </p:sp>
          <p:sp>
            <p:nvSpPr>
              <p:cNvPr id="111" name="PA-矩形 14"/>
              <p:cNvSpPr/>
              <p:nvPr>
                <p:custDataLst>
                  <p:tags r:id="rId14"/>
                </p:custDataLst>
              </p:nvPr>
            </p:nvSpPr>
            <p:spPr>
              <a:xfrm>
                <a:off x="9098011" y="3782618"/>
                <a:ext cx="614607"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OS</a:t>
                </a:r>
              </a:p>
            </p:txBody>
          </p:sp>
          <p:cxnSp>
            <p:nvCxnSpPr>
              <p:cNvPr id="112" name="PA-直接连接符 15"/>
              <p:cNvCxnSpPr>
                <a:stCxn id="104" idx="2"/>
              </p:cNvCxnSpPr>
              <p:nvPr>
                <p:custDataLst>
                  <p:tags r:id="rId15"/>
                </p:custDataLst>
              </p:nvPr>
            </p:nvCxnSpPr>
            <p:spPr>
              <a:xfrm flipH="1">
                <a:off x="7659529" y="2259288"/>
                <a:ext cx="1092984" cy="52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PA-直接连接符 16"/>
              <p:cNvCxnSpPr>
                <a:stCxn id="105" idx="2"/>
                <a:endCxn id="107" idx="0"/>
              </p:cNvCxnSpPr>
              <p:nvPr>
                <p:custDataLst>
                  <p:tags r:id="rId16"/>
                </p:custDataLst>
              </p:nvPr>
            </p:nvCxnSpPr>
            <p:spPr>
              <a:xfrm flipH="1">
                <a:off x="6720399" y="3159227"/>
                <a:ext cx="817208"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PA-直接连接符 17"/>
              <p:cNvCxnSpPr>
                <a:stCxn id="105" idx="2"/>
                <a:endCxn id="108" idx="0"/>
              </p:cNvCxnSpPr>
              <p:nvPr>
                <p:custDataLst>
                  <p:tags r:id="rId17"/>
                </p:custDataLst>
              </p:nvPr>
            </p:nvCxnSpPr>
            <p:spPr>
              <a:xfrm>
                <a:off x="7537607" y="3159227"/>
                <a:ext cx="107140"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PA-直接连接符 18"/>
              <p:cNvCxnSpPr>
                <a:stCxn id="105" idx="2"/>
                <a:endCxn id="109" idx="0"/>
              </p:cNvCxnSpPr>
              <p:nvPr>
                <p:custDataLst>
                  <p:tags r:id="rId18"/>
                </p:custDataLst>
              </p:nvPr>
            </p:nvCxnSpPr>
            <p:spPr>
              <a:xfrm>
                <a:off x="7537607" y="3159227"/>
                <a:ext cx="751262"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PA-直接连接符 19"/>
              <p:cNvCxnSpPr>
                <a:stCxn id="106" idx="2"/>
                <a:endCxn id="111" idx="0"/>
              </p:cNvCxnSpPr>
              <p:nvPr>
                <p:custDataLst>
                  <p:tags r:id="rId19"/>
                </p:custDataLst>
              </p:nvPr>
            </p:nvCxnSpPr>
            <p:spPr>
              <a:xfrm flipH="1">
                <a:off x="9405315" y="3159227"/>
                <a:ext cx="553154"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PA-直接连接符 20"/>
              <p:cNvCxnSpPr>
                <a:stCxn id="106" idx="2"/>
                <a:endCxn id="110" idx="0"/>
              </p:cNvCxnSpPr>
              <p:nvPr>
                <p:custDataLst>
                  <p:tags r:id="rId20"/>
                </p:custDataLst>
              </p:nvPr>
            </p:nvCxnSpPr>
            <p:spPr>
              <a:xfrm>
                <a:off x="9958469" y="3159227"/>
                <a:ext cx="368185"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PA-直接连接符 21"/>
              <p:cNvCxnSpPr>
                <a:stCxn id="104" idx="2"/>
                <a:endCxn id="106" idx="0"/>
              </p:cNvCxnSpPr>
              <p:nvPr>
                <p:custDataLst>
                  <p:tags r:id="rId21"/>
                </p:custDataLst>
              </p:nvPr>
            </p:nvCxnSpPr>
            <p:spPr>
              <a:xfrm>
                <a:off x="8752513" y="2259288"/>
                <a:ext cx="1205956"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PA-直接连接符 22"/>
              <p:cNvCxnSpPr>
                <a:stCxn id="104" idx="2"/>
              </p:cNvCxnSpPr>
              <p:nvPr>
                <p:custDataLst>
                  <p:tags r:id="rId22"/>
                </p:custDataLst>
              </p:nvPr>
            </p:nvCxnSpPr>
            <p:spPr>
              <a:xfrm>
                <a:off x="8752513" y="2259288"/>
                <a:ext cx="2262369" cy="4303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0" name="PA-直接连接符 23"/>
              <p:cNvCxnSpPr>
                <a:stCxn id="105" idx="2"/>
              </p:cNvCxnSpPr>
              <p:nvPr>
                <p:custDataLst>
                  <p:tags r:id="rId23"/>
                </p:custDataLst>
              </p:nvPr>
            </p:nvCxnSpPr>
            <p:spPr>
              <a:xfrm>
                <a:off x="7537607" y="3159227"/>
                <a:ext cx="1092332" cy="5193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PA-直接连接符 24"/>
              <p:cNvCxnSpPr>
                <a:stCxn id="106" idx="2"/>
              </p:cNvCxnSpPr>
              <p:nvPr>
                <p:custDataLst>
                  <p:tags r:id="rId24"/>
                </p:custDataLst>
              </p:nvPr>
            </p:nvCxnSpPr>
            <p:spPr>
              <a:xfrm>
                <a:off x="9958469" y="3159227"/>
                <a:ext cx="1257635" cy="59034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83" name="Straight Arrow Connector 8"/>
            <p:cNvCxnSpPr/>
            <p:nvPr/>
          </p:nvCxnSpPr>
          <p:spPr>
            <a:xfrm flipH="1" flipV="1">
              <a:off x="3023759" y="3182255"/>
              <a:ext cx="394245" cy="1938644"/>
            </a:xfrm>
            <a:prstGeom prst="straightConnector1">
              <a:avLst/>
            </a:prstGeom>
            <a:ln w="76200">
              <a:solidFill>
                <a:srgbClr val="5F208F">
                  <a:alpha val="75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1"/>
            <p:cNvCxnSpPr>
              <a:stCxn id="128" idx="2"/>
            </p:cNvCxnSpPr>
            <p:nvPr/>
          </p:nvCxnSpPr>
          <p:spPr>
            <a:xfrm flipH="1" flipV="1">
              <a:off x="3023759" y="3182255"/>
              <a:ext cx="1820022" cy="1687494"/>
            </a:xfrm>
            <a:prstGeom prst="straightConnector1">
              <a:avLst/>
            </a:prstGeom>
            <a:ln w="76200">
              <a:solidFill>
                <a:srgbClr val="5F208F">
                  <a:alpha val="75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8" name="PA-文本框 59"/>
          <p:cNvSpPr txBox="1"/>
          <p:nvPr>
            <p:custDataLst>
              <p:tags r:id="rId4"/>
            </p:custDataLst>
          </p:nvPr>
        </p:nvSpPr>
        <p:spPr>
          <a:xfrm>
            <a:off x="3639033" y="5836732"/>
            <a:ext cx="312906" cy="369332"/>
          </a:xfrm>
          <a:prstGeom prst="rect">
            <a:avLst/>
          </a:prstGeom>
          <a:noFill/>
        </p:spPr>
        <p:txBody>
          <a:bodyPr wrap="none" rtlCol="0">
            <a:spAutoFit/>
          </a:bodyPr>
          <a:lstStyle/>
          <a:p>
            <a:r>
              <a:rPr lang="en-US" dirty="0" smtClean="0">
                <a:latin typeface="+mj-lt"/>
              </a:rPr>
              <a:t>a</a:t>
            </a:r>
            <a:endParaRPr lang="en-US" i="1" dirty="0">
              <a:latin typeface="+mj-lt"/>
            </a:endParaRPr>
          </a:p>
        </p:txBody>
      </p:sp>
      <p:sp>
        <p:nvSpPr>
          <p:cNvPr id="159" name="PA-文本框 59"/>
          <p:cNvSpPr txBox="1"/>
          <p:nvPr>
            <p:custDataLst>
              <p:tags r:id="rId5"/>
            </p:custDataLst>
          </p:nvPr>
        </p:nvSpPr>
        <p:spPr>
          <a:xfrm>
            <a:off x="4278131" y="5207472"/>
            <a:ext cx="312906" cy="369332"/>
          </a:xfrm>
          <a:prstGeom prst="rect">
            <a:avLst/>
          </a:prstGeom>
          <a:noFill/>
        </p:spPr>
        <p:txBody>
          <a:bodyPr wrap="none" rtlCol="0">
            <a:spAutoFit/>
          </a:bodyPr>
          <a:lstStyle/>
          <a:p>
            <a:r>
              <a:rPr lang="en-US" dirty="0" smtClean="0">
                <a:latin typeface="+mj-lt"/>
              </a:rPr>
              <a:t>b</a:t>
            </a:r>
            <a:endParaRPr lang="en-US" i="1" dirty="0">
              <a:latin typeface="+mj-lt"/>
            </a:endParaRPr>
          </a:p>
        </p:txBody>
      </p:sp>
      <p:sp>
        <p:nvSpPr>
          <p:cNvPr id="160" name="PA-文本框 59"/>
          <p:cNvSpPr txBox="1"/>
          <p:nvPr>
            <p:custDataLst>
              <p:tags r:id="rId6"/>
            </p:custDataLst>
          </p:nvPr>
        </p:nvSpPr>
        <p:spPr>
          <a:xfrm>
            <a:off x="5344937" y="5330376"/>
            <a:ext cx="300082" cy="369332"/>
          </a:xfrm>
          <a:prstGeom prst="rect">
            <a:avLst/>
          </a:prstGeom>
          <a:noFill/>
        </p:spPr>
        <p:txBody>
          <a:bodyPr wrap="none" rtlCol="0">
            <a:spAutoFit/>
          </a:bodyPr>
          <a:lstStyle/>
          <a:p>
            <a:r>
              <a:rPr lang="en-US" dirty="0" smtClean="0">
                <a:latin typeface="+mj-lt"/>
              </a:rPr>
              <a:t>c</a:t>
            </a:r>
            <a:endParaRPr lang="en-US" i="1" dirty="0">
              <a:latin typeface="+mj-lt"/>
            </a:endParaRPr>
          </a:p>
        </p:txBody>
      </p:sp>
    </p:spTree>
    <p:extLst>
      <p:ext uri="{BB962C8B-B14F-4D97-AF65-F5344CB8AC3E}">
        <p14:creationId xmlns:p14="http://schemas.microsoft.com/office/powerpoint/2010/main" val="3161987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Benefit #3</a:t>
            </a:r>
            <a:endParaRPr lang="en-US" dirty="0"/>
          </a:p>
        </p:txBody>
      </p:sp>
      <p:sp>
        <p:nvSpPr>
          <p:cNvPr id="71" name="Content Placeholder 2"/>
          <p:cNvSpPr txBox="1">
            <a:spLocks/>
          </p:cNvSpPr>
          <p:nvPr/>
        </p:nvSpPr>
        <p:spPr>
          <a:xfrm>
            <a:off x="1775520" y="1224373"/>
            <a:ext cx="8640960" cy="5996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ctr"/>
            <a:r>
              <a:rPr lang="en-US" sz="2800" dirty="0" smtClean="0">
                <a:latin typeface="+mj-lt"/>
              </a:rPr>
              <a:t> </a:t>
            </a:r>
            <a:r>
              <a:rPr lang="en-US" altLang="zh-CN" sz="2800" dirty="0" smtClean="0">
                <a:latin typeface="+mj-lt"/>
              </a:rPr>
              <a:t>Better </a:t>
            </a:r>
            <a:r>
              <a:rPr lang="en-US" altLang="zh-CN" sz="2800" i="1" dirty="0" smtClean="0">
                <a:latin typeface="+mj-lt"/>
              </a:rPr>
              <a:t>Interpretability</a:t>
            </a:r>
            <a:endParaRPr lang="en-US" sz="2800" i="1" dirty="0">
              <a:latin typeface="+mj-lt"/>
            </a:endParaRPr>
          </a:p>
        </p:txBody>
      </p:sp>
      <p:sp>
        <p:nvSpPr>
          <p:cNvPr id="74" name="Content Placeholder 2"/>
          <p:cNvSpPr txBox="1">
            <a:spLocks/>
          </p:cNvSpPr>
          <p:nvPr/>
        </p:nvSpPr>
        <p:spPr>
          <a:xfrm>
            <a:off x="7610532" y="3268704"/>
            <a:ext cx="4212403" cy="964083"/>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latin typeface="+mj-lt"/>
              </a:rPr>
              <a:t> </a:t>
            </a:r>
            <a:r>
              <a:rPr lang="en-US" altLang="zh-CN" dirty="0" smtClean="0">
                <a:latin typeface="+mj-lt"/>
              </a:rPr>
              <a:t>Diagnosis</a:t>
            </a:r>
          </a:p>
          <a:p>
            <a:r>
              <a:rPr lang="en-US" dirty="0">
                <a:latin typeface="+mj-lt"/>
              </a:rPr>
              <a:t> </a:t>
            </a:r>
            <a:r>
              <a:rPr lang="en-US" dirty="0" smtClean="0">
                <a:latin typeface="+mj-lt"/>
              </a:rPr>
              <a:t>Explanation</a:t>
            </a:r>
          </a:p>
        </p:txBody>
      </p:sp>
      <p:sp>
        <p:nvSpPr>
          <p:cNvPr id="70" name="Footer Placeholder 69"/>
          <p:cNvSpPr>
            <a:spLocks noGrp="1"/>
          </p:cNvSpPr>
          <p:nvPr>
            <p:ph type="ftr" sz="quarter" idx="11"/>
          </p:nvPr>
        </p:nvSpPr>
        <p:spPr/>
        <p:txBody>
          <a:bodyPr/>
          <a:lstStyle/>
          <a:p>
            <a:pPr algn="r"/>
            <a:r>
              <a:rPr lang="en-US">
                <a:latin typeface="+mj-lt"/>
              </a:rPr>
              <a:t>Hierarchical Taxonomy Aware Network Embedding</a:t>
            </a:r>
            <a:endParaRPr lang="en-US" dirty="0">
              <a:latin typeface="+mj-lt"/>
            </a:endParaRPr>
          </a:p>
        </p:txBody>
      </p:sp>
      <p:cxnSp>
        <p:nvCxnSpPr>
          <p:cNvPr id="81" name="PA-直接连接符 64"/>
          <p:cNvCxnSpPr/>
          <p:nvPr>
            <p:custDataLst>
              <p:tags r:id="rId1"/>
            </p:custDataLst>
          </p:nvPr>
        </p:nvCxnSpPr>
        <p:spPr>
          <a:xfrm flipV="1">
            <a:off x="1005086" y="3486681"/>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2" name="PA-直接连接符 65"/>
          <p:cNvCxnSpPr/>
          <p:nvPr>
            <p:custDataLst>
              <p:tags r:id="rId2"/>
            </p:custDataLst>
          </p:nvPr>
        </p:nvCxnSpPr>
        <p:spPr>
          <a:xfrm flipV="1">
            <a:off x="1005086" y="4118874"/>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3" name="PA-直接连接符 66"/>
          <p:cNvCxnSpPr/>
          <p:nvPr>
            <p:custDataLst>
              <p:tags r:id="rId3"/>
            </p:custDataLst>
          </p:nvPr>
        </p:nvCxnSpPr>
        <p:spPr>
          <a:xfrm flipV="1">
            <a:off x="1005086" y="2887186"/>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62249" y="2253705"/>
            <a:ext cx="5792715" cy="3285523"/>
            <a:chOff x="1062249" y="2253705"/>
            <a:chExt cx="5792715" cy="3285523"/>
          </a:xfrm>
        </p:grpSpPr>
        <p:grpSp>
          <p:nvGrpSpPr>
            <p:cNvPr id="3" name="组合 2"/>
            <p:cNvGrpSpPr/>
            <p:nvPr/>
          </p:nvGrpSpPr>
          <p:grpSpPr>
            <a:xfrm>
              <a:off x="1062249" y="2253705"/>
              <a:ext cx="645626" cy="3285091"/>
              <a:chOff x="1062249" y="2253705"/>
              <a:chExt cx="645626" cy="3285091"/>
            </a:xfrm>
          </p:grpSpPr>
          <p:sp>
            <p:nvSpPr>
              <p:cNvPr id="180" name="PA-矩形 84"/>
              <p:cNvSpPr/>
              <p:nvPr>
                <p:custDataLst>
                  <p:tags r:id="rId67"/>
                </p:custDataLst>
              </p:nvPr>
            </p:nvSpPr>
            <p:spPr>
              <a:xfrm rot="5400000">
                <a:off x="1147476" y="4738723"/>
                <a:ext cx="306317" cy="23144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79" name="Group 77"/>
              <p:cNvGrpSpPr/>
              <p:nvPr/>
            </p:nvGrpSpPr>
            <p:grpSpPr>
              <a:xfrm>
                <a:off x="1184911" y="2253705"/>
                <a:ext cx="231447" cy="2468767"/>
                <a:chOff x="2641244" y="1130300"/>
                <a:chExt cx="274320" cy="2834639"/>
              </a:xfrm>
            </p:grpSpPr>
            <p:sp>
              <p:nvSpPr>
                <p:cNvPr id="94" name="PA-矩形 77"/>
                <p:cNvSpPr/>
                <p:nvPr>
                  <p:custDataLst>
                    <p:tags r:id="rId69"/>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5" name="PA-矩形 78"/>
                <p:cNvSpPr/>
                <p:nvPr>
                  <p:custDataLst>
                    <p:tags r:id="rId70"/>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6" name="PA-矩形 79"/>
                <p:cNvSpPr/>
                <p:nvPr>
                  <p:custDataLst>
                    <p:tags r:id="rId71"/>
                  </p:custDataLst>
                </p:nvPr>
              </p:nvSpPr>
              <p:spPr>
                <a:xfrm rot="5400000">
                  <a:off x="2600154" y="1882164"/>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7" name="PA-矩形 80"/>
                <p:cNvSpPr/>
                <p:nvPr>
                  <p:custDataLst>
                    <p:tags r:id="rId72"/>
                  </p:custDataLst>
                </p:nvPr>
              </p:nvSpPr>
              <p:spPr>
                <a:xfrm rot="5400000">
                  <a:off x="2600154" y="2237551"/>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8" name="PA-矩形 81"/>
                <p:cNvSpPr/>
                <p:nvPr>
                  <p:custDataLst>
                    <p:tags r:id="rId73"/>
                  </p:custDataLst>
                </p:nvPr>
              </p:nvSpPr>
              <p:spPr>
                <a:xfrm rot="5400000">
                  <a:off x="2600154" y="2592939"/>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9" name="PA-矩形 82"/>
                <p:cNvSpPr/>
                <p:nvPr>
                  <p:custDataLst>
                    <p:tags r:id="rId74"/>
                  </p:custDataLst>
                </p:nvPr>
              </p:nvSpPr>
              <p:spPr>
                <a:xfrm rot="5400000">
                  <a:off x="2600154" y="2948326"/>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0" name="PA-矩形 83"/>
                <p:cNvSpPr/>
                <p:nvPr>
                  <p:custDataLst>
                    <p:tags r:id="rId75"/>
                  </p:custDataLst>
                </p:nvPr>
              </p:nvSpPr>
              <p:spPr>
                <a:xfrm rot="5400000">
                  <a:off x="2602547" y="3301320"/>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1" name="PA-矩形 84"/>
                <p:cNvSpPr/>
                <p:nvPr>
                  <p:custDataLst>
                    <p:tags r:id="rId76"/>
                  </p:custDataLst>
                </p:nvPr>
              </p:nvSpPr>
              <p:spPr>
                <a:xfrm rot="5400000">
                  <a:off x="2602547" y="3651923"/>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mc:AlternateContent xmlns:mc="http://schemas.openxmlformats.org/markup-compatibility/2006" xmlns:a14="http://schemas.microsoft.com/office/drawing/2010/main">
            <mc:Choice Requires="a14">
              <p:sp>
                <p:nvSpPr>
                  <p:cNvPr id="84" name="PA-文本框 67"/>
                  <p:cNvSpPr txBox="1"/>
                  <p:nvPr>
                    <p:custDataLst>
                      <p:tags r:id="rId68"/>
                    </p:custDataLst>
                  </p:nvPr>
                </p:nvSpPr>
                <p:spPr>
                  <a:xfrm>
                    <a:off x="1062249" y="4954021"/>
                    <a:ext cx="645626"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oMath>
                      </m:oMathPara>
                    </a14:m>
                    <a:endParaRPr lang="en-US" sz="1600" dirty="0">
                      <a:latin typeface="+mj-lt"/>
                    </a:endParaRPr>
                  </a:p>
                </p:txBody>
              </p:sp>
            </mc:Choice>
            <mc:Fallback xmlns="">
              <p:sp>
                <p:nvSpPr>
                  <p:cNvPr id="84" name="PA-文本框 67"/>
                  <p:cNvSpPr txBox="1">
                    <a:spLocks noRot="1" noChangeAspect="1" noMove="1" noResize="1" noEditPoints="1" noAdjustHandles="1" noChangeArrowheads="1" noChangeShapeType="1" noTextEdit="1"/>
                  </p:cNvSpPr>
                  <p:nvPr>
                    <p:custDataLst>
                      <p:tags r:id="rId79"/>
                    </p:custDataLst>
                  </p:nvPr>
                </p:nvSpPr>
                <p:spPr>
                  <a:xfrm>
                    <a:off x="1062249" y="4954021"/>
                    <a:ext cx="645626" cy="584775"/>
                  </a:xfrm>
                  <a:prstGeom prst="rect">
                    <a:avLst/>
                  </a:prstGeom>
                  <a:blipFill>
                    <a:blip r:embed="rId80"/>
                    <a:stretch>
                      <a:fillRect/>
                    </a:stretch>
                  </a:blipFill>
                </p:spPr>
                <p:txBody>
                  <a:bodyPr/>
                  <a:lstStyle/>
                  <a:p>
                    <a:r>
                      <a:rPr lang="zh-CN" altLang="en-US">
                        <a:noFill/>
                      </a:rPr>
                      <a:t> </a:t>
                    </a:r>
                  </a:p>
                </p:txBody>
              </p:sp>
            </mc:Fallback>
          </mc:AlternateContent>
        </p:grpSp>
        <p:grpSp>
          <p:nvGrpSpPr>
            <p:cNvPr id="4" name="组合 3"/>
            <p:cNvGrpSpPr/>
            <p:nvPr/>
          </p:nvGrpSpPr>
          <p:grpSpPr>
            <a:xfrm>
              <a:off x="6212865" y="2253705"/>
              <a:ext cx="642099" cy="3285523"/>
              <a:chOff x="6212865" y="2253705"/>
              <a:chExt cx="642099" cy="3285523"/>
            </a:xfrm>
          </p:grpSpPr>
          <p:sp>
            <p:nvSpPr>
              <p:cNvPr id="181" name="PA-矩形 75"/>
              <p:cNvSpPr/>
              <p:nvPr>
                <p:custDataLst>
                  <p:tags r:id="rId57"/>
                </p:custDataLst>
              </p:nvPr>
            </p:nvSpPr>
            <p:spPr>
              <a:xfrm rot="5400000">
                <a:off x="6277435" y="4713593"/>
                <a:ext cx="306317" cy="23144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80" name="Group 78"/>
              <p:cNvGrpSpPr/>
              <p:nvPr/>
            </p:nvGrpSpPr>
            <p:grpSpPr>
              <a:xfrm>
                <a:off x="6314870" y="2253705"/>
                <a:ext cx="231447" cy="2468767"/>
                <a:chOff x="2641244" y="1130300"/>
                <a:chExt cx="274320" cy="2834639"/>
              </a:xfrm>
            </p:grpSpPr>
            <p:sp>
              <p:nvSpPr>
                <p:cNvPr id="86" name="PA-矩形 69"/>
                <p:cNvSpPr/>
                <p:nvPr>
                  <p:custDataLst>
                    <p:tags r:id="rId59"/>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7" name="PA-矩形 70"/>
                <p:cNvSpPr/>
                <p:nvPr>
                  <p:custDataLst>
                    <p:tags r:id="rId60"/>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8" name="PA-矩形 71"/>
                <p:cNvSpPr/>
                <p:nvPr>
                  <p:custDataLst>
                    <p:tags r:id="rId61"/>
                  </p:custDataLst>
                </p:nvPr>
              </p:nvSpPr>
              <p:spPr>
                <a:xfrm rot="5400000">
                  <a:off x="2600154" y="1882164"/>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9" name="PA-矩形 72"/>
                <p:cNvSpPr/>
                <p:nvPr>
                  <p:custDataLst>
                    <p:tags r:id="rId62"/>
                  </p:custDataLst>
                </p:nvPr>
              </p:nvSpPr>
              <p:spPr>
                <a:xfrm rot="5400000">
                  <a:off x="2600154" y="2237551"/>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0" name="PA-矩形 73"/>
                <p:cNvSpPr/>
                <p:nvPr>
                  <p:custDataLst>
                    <p:tags r:id="rId63"/>
                  </p:custDataLst>
                </p:nvPr>
              </p:nvSpPr>
              <p:spPr>
                <a:xfrm rot="5400000">
                  <a:off x="2600154" y="2592939"/>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1" name="PA-矩形 74"/>
                <p:cNvSpPr/>
                <p:nvPr>
                  <p:custDataLst>
                    <p:tags r:id="rId64"/>
                  </p:custDataLst>
                </p:nvPr>
              </p:nvSpPr>
              <p:spPr>
                <a:xfrm rot="5400000">
                  <a:off x="2600154" y="2948326"/>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2" name="PA-矩形 75"/>
                <p:cNvSpPr/>
                <p:nvPr>
                  <p:custDataLst>
                    <p:tags r:id="rId65"/>
                  </p:custDataLst>
                </p:nvPr>
              </p:nvSpPr>
              <p:spPr>
                <a:xfrm rot="5400000">
                  <a:off x="2602547" y="3301320"/>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3" name="PA-矩形 76"/>
                <p:cNvSpPr/>
                <p:nvPr>
                  <p:custDataLst>
                    <p:tags r:id="rId66"/>
                  </p:custDataLst>
                </p:nvPr>
              </p:nvSpPr>
              <p:spPr>
                <a:xfrm rot="5400000">
                  <a:off x="2602547" y="3651923"/>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mc:AlternateContent xmlns:mc="http://schemas.openxmlformats.org/markup-compatibility/2006" xmlns:a14="http://schemas.microsoft.com/office/drawing/2010/main">
            <mc:Choice Requires="a14">
              <p:sp>
                <p:nvSpPr>
                  <p:cNvPr id="85" name="PA-文本框 68"/>
                  <p:cNvSpPr txBox="1"/>
                  <p:nvPr>
                    <p:custDataLst>
                      <p:tags r:id="rId58"/>
                    </p:custDataLst>
                  </p:nvPr>
                </p:nvSpPr>
                <p:spPr>
                  <a:xfrm>
                    <a:off x="6212865" y="4907837"/>
                    <a:ext cx="642099" cy="63139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m:t>
                              </m:r>
                            </m:sub>
                          </m:sSub>
                        </m:oMath>
                      </m:oMathPara>
                    </a14:m>
                    <a:endParaRPr lang="en-US" sz="1600" dirty="0">
                      <a:latin typeface="+mj-lt"/>
                    </a:endParaRPr>
                  </a:p>
                </p:txBody>
              </p:sp>
            </mc:Choice>
            <mc:Fallback xmlns="">
              <p:sp>
                <p:nvSpPr>
                  <p:cNvPr id="85" name="PA-文本框 68"/>
                  <p:cNvSpPr txBox="1">
                    <a:spLocks noRot="1" noChangeAspect="1" noMove="1" noResize="1" noEditPoints="1" noAdjustHandles="1" noChangeArrowheads="1" noChangeShapeType="1" noTextEdit="1"/>
                  </p:cNvSpPr>
                  <p:nvPr>
                    <p:custDataLst>
                      <p:tags r:id="rId81"/>
                    </p:custDataLst>
                  </p:nvPr>
                </p:nvSpPr>
                <p:spPr>
                  <a:xfrm>
                    <a:off x="6212865" y="4907837"/>
                    <a:ext cx="642099" cy="631391"/>
                  </a:xfrm>
                  <a:prstGeom prst="rect">
                    <a:avLst/>
                  </a:prstGeom>
                  <a:blipFill>
                    <a:blip r:embed="rId82"/>
                    <a:stretch>
                      <a:fillRect/>
                    </a:stretch>
                  </a:blipFill>
                </p:spPr>
                <p:txBody>
                  <a:bodyPr/>
                  <a:lstStyle/>
                  <a:p>
                    <a:r>
                      <a:rPr lang="zh-CN" altLang="en-US">
                        <a:noFill/>
                      </a:rPr>
                      <a:t> </a:t>
                    </a:r>
                  </a:p>
                </p:txBody>
              </p:sp>
            </mc:Fallback>
          </mc:AlternateContent>
        </p:grpSp>
      </p:grpSp>
      <p:grpSp>
        <p:nvGrpSpPr>
          <p:cNvPr id="6" name="组合 5"/>
          <p:cNvGrpSpPr/>
          <p:nvPr/>
        </p:nvGrpSpPr>
        <p:grpSpPr>
          <a:xfrm>
            <a:off x="1717691" y="2200820"/>
            <a:ext cx="4270861" cy="4221763"/>
            <a:chOff x="1717691" y="2200820"/>
            <a:chExt cx="4270861" cy="4221763"/>
          </a:xfrm>
        </p:grpSpPr>
        <p:grpSp>
          <p:nvGrpSpPr>
            <p:cNvPr id="102" name="Group 100"/>
            <p:cNvGrpSpPr/>
            <p:nvPr/>
          </p:nvGrpSpPr>
          <p:grpSpPr>
            <a:xfrm>
              <a:off x="1830639" y="4374120"/>
              <a:ext cx="4044965" cy="2048463"/>
              <a:chOff x="833815" y="1845457"/>
              <a:chExt cx="4794252" cy="2427919"/>
            </a:xfrm>
          </p:grpSpPr>
          <p:sp>
            <p:nvSpPr>
              <p:cNvPr id="122" name="PA-Flowchart: Connector 25"/>
              <p:cNvSpPr>
                <a:spLocks noChangeAspect="1"/>
              </p:cNvSpPr>
              <p:nvPr>
                <p:custDataLst>
                  <p:tags r:id="rId22"/>
                </p:custDataLst>
              </p:nvPr>
            </p:nvSpPr>
            <p:spPr>
              <a:xfrm>
                <a:off x="1026735" y="264606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3" name="PA-Flowchart: Connector 26"/>
              <p:cNvSpPr>
                <a:spLocks noChangeAspect="1"/>
              </p:cNvSpPr>
              <p:nvPr>
                <p:custDataLst>
                  <p:tags r:id="rId23"/>
                </p:custDataLst>
              </p:nvPr>
            </p:nvSpPr>
            <p:spPr>
              <a:xfrm>
                <a:off x="1636469" y="337794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4" name="PA-Flowchart: Connector 27"/>
              <p:cNvSpPr>
                <a:spLocks noChangeAspect="1"/>
              </p:cNvSpPr>
              <p:nvPr>
                <p:custDataLst>
                  <p:tags r:id="rId24"/>
                </p:custDataLst>
              </p:nvPr>
            </p:nvSpPr>
            <p:spPr>
              <a:xfrm>
                <a:off x="1541841" y="1855942"/>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5" name="PA-Flowchart: Connector 28"/>
              <p:cNvSpPr>
                <a:spLocks noChangeAspect="1"/>
              </p:cNvSpPr>
              <p:nvPr>
                <p:custDataLst>
                  <p:tags r:id="rId25"/>
                </p:custDataLst>
              </p:nvPr>
            </p:nvSpPr>
            <p:spPr>
              <a:xfrm>
                <a:off x="2413710" y="2590133"/>
                <a:ext cx="611479" cy="611479"/>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6" name="PA-Flowchart: Connector 29"/>
              <p:cNvSpPr>
                <a:spLocks noChangeAspect="1"/>
              </p:cNvSpPr>
              <p:nvPr>
                <p:custDataLst>
                  <p:tags r:id="rId26"/>
                </p:custDataLst>
              </p:nvPr>
            </p:nvSpPr>
            <p:spPr>
              <a:xfrm>
                <a:off x="2857683" y="3523140"/>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7" name="PA-Flowchart: Connector 30"/>
              <p:cNvSpPr>
                <a:spLocks noChangeAspect="1"/>
              </p:cNvSpPr>
              <p:nvPr>
                <p:custDataLst>
                  <p:tags r:id="rId27"/>
                </p:custDataLst>
              </p:nvPr>
            </p:nvSpPr>
            <p:spPr>
              <a:xfrm>
                <a:off x="3636668" y="276646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8" name="PA-Flowchart: Connector 31"/>
              <p:cNvSpPr>
                <a:spLocks noChangeAspect="1"/>
              </p:cNvSpPr>
              <p:nvPr>
                <p:custDataLst>
                  <p:tags r:id="rId28"/>
                </p:custDataLst>
              </p:nvPr>
            </p:nvSpPr>
            <p:spPr>
              <a:xfrm>
                <a:off x="4405110" y="2127156"/>
                <a:ext cx="611479" cy="611479"/>
              </a:xfrm>
              <a:prstGeom prst="flowChartConnector">
                <a:avLst/>
              </a:prstGeom>
              <a:solidFill>
                <a:srgbClr val="00B0F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9" name="PA-Flowchart: Connector 32"/>
              <p:cNvSpPr>
                <a:spLocks noChangeAspect="1"/>
              </p:cNvSpPr>
              <p:nvPr>
                <p:custDataLst>
                  <p:tags r:id="rId29"/>
                </p:custDataLst>
              </p:nvPr>
            </p:nvSpPr>
            <p:spPr>
              <a:xfrm>
                <a:off x="4405110" y="366189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0" name="PA-Flowchart: Connector 33"/>
              <p:cNvSpPr>
                <a:spLocks noChangeAspect="1"/>
              </p:cNvSpPr>
              <p:nvPr>
                <p:custDataLst>
                  <p:tags r:id="rId30"/>
                </p:custDataLst>
              </p:nvPr>
            </p:nvSpPr>
            <p:spPr>
              <a:xfrm>
                <a:off x="4867942" y="289019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31" name="PA-直接连接符 34"/>
              <p:cNvCxnSpPr>
                <a:stCxn id="124" idx="5"/>
                <a:endCxn id="125" idx="1"/>
              </p:cNvCxnSpPr>
              <p:nvPr>
                <p:custDataLst>
                  <p:tags r:id="rId31"/>
                </p:custDataLst>
              </p:nvPr>
            </p:nvCxnSpPr>
            <p:spPr>
              <a:xfrm>
                <a:off x="2063771" y="2377872"/>
                <a:ext cx="439488" cy="301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PA-直接连接符 35"/>
              <p:cNvCxnSpPr>
                <a:stCxn id="122" idx="6"/>
                <a:endCxn id="125" idx="2"/>
              </p:cNvCxnSpPr>
              <p:nvPr>
                <p:custDataLst>
                  <p:tags r:id="rId32"/>
                </p:custDataLst>
              </p:nvPr>
            </p:nvCxnSpPr>
            <p:spPr>
              <a:xfrm flipV="1">
                <a:off x="1638213" y="2895872"/>
                <a:ext cx="775498" cy="55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PA-直接连接符 36"/>
              <p:cNvCxnSpPr>
                <a:stCxn id="123" idx="7"/>
                <a:endCxn id="125" idx="3"/>
              </p:cNvCxnSpPr>
              <p:nvPr>
                <p:custDataLst>
                  <p:tags r:id="rId33"/>
                </p:custDataLst>
              </p:nvPr>
            </p:nvCxnSpPr>
            <p:spPr>
              <a:xfrm flipV="1">
                <a:off x="2158398" y="3112062"/>
                <a:ext cx="344860" cy="355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PA-直接连接符 37"/>
              <p:cNvCxnSpPr>
                <a:endCxn id="126" idx="1"/>
              </p:cNvCxnSpPr>
              <p:nvPr>
                <p:custDataLst>
                  <p:tags r:id="rId34"/>
                </p:custDataLst>
              </p:nvPr>
            </p:nvCxnSpPr>
            <p:spPr>
              <a:xfrm>
                <a:off x="2860335" y="3164685"/>
                <a:ext cx="86895" cy="4480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PA-直接连接符 38"/>
              <p:cNvCxnSpPr>
                <a:stCxn id="127" idx="3"/>
                <a:endCxn id="126" idx="7"/>
              </p:cNvCxnSpPr>
              <p:nvPr>
                <p:custDataLst>
                  <p:tags r:id="rId35"/>
                </p:custDataLst>
              </p:nvPr>
            </p:nvCxnSpPr>
            <p:spPr>
              <a:xfrm flipH="1">
                <a:off x="3379613" y="3288394"/>
                <a:ext cx="346603" cy="3242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PA-直接连接符 39"/>
              <p:cNvCxnSpPr>
                <a:stCxn id="124" idx="3"/>
                <a:endCxn id="122" idx="0"/>
              </p:cNvCxnSpPr>
              <p:nvPr>
                <p:custDataLst>
                  <p:tags r:id="rId36"/>
                </p:custDataLst>
              </p:nvPr>
            </p:nvCxnSpPr>
            <p:spPr>
              <a:xfrm flipH="1">
                <a:off x="1332474" y="2377872"/>
                <a:ext cx="298916" cy="2681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PA-直接连接符 40"/>
              <p:cNvCxnSpPr>
                <a:stCxn id="123" idx="1"/>
                <a:endCxn id="122" idx="4"/>
              </p:cNvCxnSpPr>
              <p:nvPr>
                <p:custDataLst>
                  <p:tags r:id="rId37"/>
                </p:custDataLst>
              </p:nvPr>
            </p:nvCxnSpPr>
            <p:spPr>
              <a:xfrm flipH="1" flipV="1">
                <a:off x="1332474" y="3257545"/>
                <a:ext cx="393544"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PA-直接连接符 42"/>
              <p:cNvCxnSpPr>
                <a:stCxn id="129" idx="1"/>
                <a:endCxn id="127" idx="5"/>
              </p:cNvCxnSpPr>
              <p:nvPr>
                <p:custDataLst>
                  <p:tags r:id="rId38"/>
                </p:custDataLst>
              </p:nvPr>
            </p:nvCxnSpPr>
            <p:spPr>
              <a:xfrm flipH="1" flipV="1">
                <a:off x="4158598" y="3288394"/>
                <a:ext cx="336061" cy="463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PA-直接连接符 43"/>
              <p:cNvCxnSpPr>
                <a:stCxn id="130" idx="1"/>
                <a:endCxn id="128" idx="4"/>
              </p:cNvCxnSpPr>
              <p:nvPr>
                <p:custDataLst>
                  <p:tags r:id="rId39"/>
                </p:custDataLst>
              </p:nvPr>
            </p:nvCxnSpPr>
            <p:spPr>
              <a:xfrm flipH="1" flipV="1">
                <a:off x="4710849" y="2738635"/>
                <a:ext cx="246640" cy="2411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PA-直接连接符 44"/>
              <p:cNvCxnSpPr>
                <a:stCxn id="130" idx="2"/>
                <a:endCxn id="127" idx="6"/>
              </p:cNvCxnSpPr>
              <p:nvPr>
                <p:custDataLst>
                  <p:tags r:id="rId40"/>
                </p:custDataLst>
              </p:nvPr>
            </p:nvCxnSpPr>
            <p:spPr>
              <a:xfrm flipH="1" flipV="1">
                <a:off x="4248147" y="3072203"/>
                <a:ext cx="619795" cy="123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PA-直接连接符 45"/>
              <p:cNvCxnSpPr>
                <a:stCxn id="129" idx="2"/>
                <a:endCxn id="126" idx="6"/>
              </p:cNvCxnSpPr>
              <p:nvPr>
                <p:custDataLst>
                  <p:tags r:id="rId41"/>
                </p:custDataLst>
              </p:nvPr>
            </p:nvCxnSpPr>
            <p:spPr>
              <a:xfrm flipH="1" flipV="1">
                <a:off x="3469162" y="3828880"/>
                <a:ext cx="935948"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PA-直接连接符 46"/>
              <p:cNvCxnSpPr>
                <a:endCxn id="130" idx="6"/>
              </p:cNvCxnSpPr>
              <p:nvPr>
                <p:custDataLst>
                  <p:tags r:id="rId42"/>
                </p:custDataLst>
              </p:nvPr>
            </p:nvCxnSpPr>
            <p:spPr>
              <a:xfrm flipH="1">
                <a:off x="5479420" y="2923837"/>
                <a:ext cx="148647" cy="27209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4" name="PA-直接连接符 47"/>
              <p:cNvCxnSpPr>
                <a:endCxn id="130" idx="6"/>
              </p:cNvCxnSpPr>
              <p:nvPr>
                <p:custDataLst>
                  <p:tags r:id="rId43"/>
                </p:custDataLst>
              </p:nvPr>
            </p:nvCxnSpPr>
            <p:spPr>
              <a:xfrm flipH="1" flipV="1">
                <a:off x="5479420" y="3195930"/>
                <a:ext cx="114855"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5" name="PA-直接连接符 48"/>
              <p:cNvCxnSpPr>
                <a:endCxn id="129" idx="6"/>
              </p:cNvCxnSpPr>
              <p:nvPr>
                <p:custDataLst>
                  <p:tags r:id="rId44"/>
                </p:custDataLst>
              </p:nvPr>
            </p:nvCxnSpPr>
            <p:spPr>
              <a:xfrm flipH="1">
                <a:off x="5016588" y="3892107"/>
                <a:ext cx="414019"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6" name="PA-直接连接符 49"/>
              <p:cNvCxnSpPr>
                <a:endCxn id="128" idx="6"/>
              </p:cNvCxnSpPr>
              <p:nvPr>
                <p:custDataLst>
                  <p:tags r:id="rId45"/>
                </p:custDataLst>
              </p:nvPr>
            </p:nvCxnSpPr>
            <p:spPr>
              <a:xfrm flipH="1" flipV="1">
                <a:off x="5016588" y="2432896"/>
                <a:ext cx="364966" cy="570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7" name="PA-直接连接符 50"/>
              <p:cNvCxnSpPr>
                <a:endCxn id="128" idx="7"/>
              </p:cNvCxnSpPr>
              <p:nvPr>
                <p:custDataLst>
                  <p:tags r:id="rId46"/>
                </p:custDataLst>
              </p:nvPr>
            </p:nvCxnSpPr>
            <p:spPr>
              <a:xfrm flipH="1">
                <a:off x="4927040" y="2009780"/>
                <a:ext cx="227258" cy="2069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PA-直接连接符 51"/>
              <p:cNvCxnSpPr>
                <a:stCxn id="123" idx="3"/>
              </p:cNvCxnSpPr>
              <p:nvPr>
                <p:custDataLst>
                  <p:tags r:id="rId47"/>
                </p:custDataLst>
              </p:nvPr>
            </p:nvCxnSpPr>
            <p:spPr>
              <a:xfrm flipH="1">
                <a:off x="1529245" y="3899872"/>
                <a:ext cx="196773"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PA-直接连接符 52"/>
              <p:cNvCxnSpPr>
                <a:stCxn id="126" idx="3"/>
              </p:cNvCxnSpPr>
              <p:nvPr>
                <p:custDataLst>
                  <p:tags r:id="rId48"/>
                </p:custDataLst>
              </p:nvPr>
            </p:nvCxnSpPr>
            <p:spPr>
              <a:xfrm flipH="1">
                <a:off x="2843069" y="4045069"/>
                <a:ext cx="104163" cy="2106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PA-直接连接符 53"/>
              <p:cNvCxnSpPr>
                <a:stCxn id="123" idx="5"/>
              </p:cNvCxnSpPr>
              <p:nvPr>
                <p:custDataLst>
                  <p:tags r:id="rId49"/>
                </p:custDataLst>
              </p:nvPr>
            </p:nvCxnSpPr>
            <p:spPr>
              <a:xfrm>
                <a:off x="2158398" y="3899872"/>
                <a:ext cx="172429"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PA-直接连接符 54"/>
              <p:cNvCxnSpPr>
                <a:stCxn id="122" idx="3"/>
              </p:cNvCxnSpPr>
              <p:nvPr>
                <p:custDataLst>
                  <p:tags r:id="rId50"/>
                </p:custDataLst>
              </p:nvPr>
            </p:nvCxnSpPr>
            <p:spPr>
              <a:xfrm flipH="1">
                <a:off x="833815" y="3167996"/>
                <a:ext cx="282467"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2" name="PA-直接连接符 55"/>
              <p:cNvCxnSpPr>
                <a:stCxn id="123" idx="2"/>
              </p:cNvCxnSpPr>
              <p:nvPr>
                <p:custDataLst>
                  <p:tags r:id="rId51"/>
                </p:custDataLst>
              </p:nvPr>
            </p:nvCxnSpPr>
            <p:spPr>
              <a:xfrm flipH="1" flipV="1">
                <a:off x="1098289" y="3592513"/>
                <a:ext cx="538180" cy="911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3" name="PA-直接连接符 56"/>
              <p:cNvCxnSpPr>
                <a:stCxn id="124" idx="2"/>
              </p:cNvCxnSpPr>
              <p:nvPr>
                <p:custDataLst>
                  <p:tags r:id="rId52"/>
                </p:custDataLst>
              </p:nvPr>
            </p:nvCxnSpPr>
            <p:spPr>
              <a:xfrm flipH="1">
                <a:off x="1116282" y="2161681"/>
                <a:ext cx="425557" cy="7258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4" name="PA-直接连接符 57"/>
              <p:cNvCxnSpPr>
                <a:stCxn id="122" idx="1"/>
              </p:cNvCxnSpPr>
              <p:nvPr>
                <p:custDataLst>
                  <p:tags r:id="rId53"/>
                </p:custDataLst>
              </p:nvPr>
            </p:nvCxnSpPr>
            <p:spPr>
              <a:xfrm flipH="1" flipV="1">
                <a:off x="982535" y="2511969"/>
                <a:ext cx="133749"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5" name="PA-直接连接符 58"/>
              <p:cNvCxnSpPr>
                <a:stCxn id="126" idx="5"/>
              </p:cNvCxnSpPr>
              <p:nvPr>
                <p:custDataLst>
                  <p:tags r:id="rId54"/>
                </p:custDataLst>
              </p:nvPr>
            </p:nvCxnSpPr>
            <p:spPr>
              <a:xfrm>
                <a:off x="3379613" y="4045069"/>
                <a:ext cx="336061" cy="2283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6" name="PA-文本框 59"/>
              <p:cNvSpPr txBox="1"/>
              <p:nvPr>
                <p:custDataLst>
                  <p:tags r:id="rId55"/>
                </p:custDataLst>
              </p:nvPr>
            </p:nvSpPr>
            <p:spPr>
              <a:xfrm>
                <a:off x="2323670" y="2204362"/>
                <a:ext cx="1054848" cy="437747"/>
              </a:xfrm>
              <a:prstGeom prst="rect">
                <a:avLst/>
              </a:prstGeom>
              <a:noFill/>
            </p:spPr>
            <p:txBody>
              <a:bodyPr wrap="none" rtlCol="0">
                <a:spAutoFit/>
              </a:bodyPr>
              <a:lstStyle/>
              <a:p>
                <a:r>
                  <a:rPr lang="en-US" dirty="0">
                    <a:solidFill>
                      <a:srgbClr val="FF0000"/>
                    </a:solidFill>
                    <a:latin typeface="+mj-lt"/>
                  </a:rPr>
                  <a:t>paper </a:t>
                </a:r>
                <a:r>
                  <a:rPr lang="en-US" i="1" dirty="0" err="1">
                    <a:solidFill>
                      <a:srgbClr val="FF0000"/>
                    </a:solidFill>
                    <a:latin typeface="+mj-lt"/>
                  </a:rPr>
                  <a:t>i</a:t>
                </a:r>
                <a:endParaRPr lang="en-US" i="1" dirty="0">
                  <a:solidFill>
                    <a:srgbClr val="FF0000"/>
                  </a:solidFill>
                  <a:latin typeface="+mj-lt"/>
                </a:endParaRPr>
              </a:p>
            </p:txBody>
          </p:sp>
          <p:sp>
            <p:nvSpPr>
              <p:cNvPr id="157" name="PA-文本框 60"/>
              <p:cNvSpPr txBox="1"/>
              <p:nvPr>
                <p:custDataLst>
                  <p:tags r:id="rId56"/>
                </p:custDataLst>
              </p:nvPr>
            </p:nvSpPr>
            <p:spPr>
              <a:xfrm>
                <a:off x="3485279" y="1845457"/>
                <a:ext cx="1054848" cy="437747"/>
              </a:xfrm>
              <a:prstGeom prst="rect">
                <a:avLst/>
              </a:prstGeom>
              <a:noFill/>
            </p:spPr>
            <p:txBody>
              <a:bodyPr wrap="none" rtlCol="0">
                <a:spAutoFit/>
              </a:bodyPr>
              <a:lstStyle/>
              <a:p>
                <a:r>
                  <a:rPr lang="en-US" dirty="0">
                    <a:solidFill>
                      <a:srgbClr val="00B0F0"/>
                    </a:solidFill>
                    <a:latin typeface="+mj-lt"/>
                  </a:rPr>
                  <a:t>paper </a:t>
                </a:r>
                <a:r>
                  <a:rPr lang="en-US" i="1" dirty="0">
                    <a:solidFill>
                      <a:srgbClr val="00B0F0"/>
                    </a:solidFill>
                    <a:latin typeface="+mj-lt"/>
                  </a:rPr>
                  <a:t>j</a:t>
                </a:r>
              </a:p>
            </p:txBody>
          </p:sp>
        </p:grpSp>
        <p:grpSp>
          <p:nvGrpSpPr>
            <p:cNvPr id="103" name="Group 101"/>
            <p:cNvGrpSpPr/>
            <p:nvPr/>
          </p:nvGrpSpPr>
          <p:grpSpPr>
            <a:xfrm>
              <a:off x="1717691" y="2200820"/>
              <a:ext cx="4270861" cy="1902443"/>
              <a:chOff x="6154111" y="1893528"/>
              <a:chExt cx="5061993" cy="2254850"/>
            </a:xfrm>
          </p:grpSpPr>
          <p:sp>
            <p:nvSpPr>
              <p:cNvPr id="104" name="PA-矩形 7"/>
              <p:cNvSpPr/>
              <p:nvPr>
                <p:custDataLst>
                  <p:tags r:id="rId4"/>
                </p:custDataLst>
              </p:nvPr>
            </p:nvSpPr>
            <p:spPr>
              <a:xfrm>
                <a:off x="7662192" y="1893528"/>
                <a:ext cx="2180641"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Computer Science</a:t>
                </a:r>
              </a:p>
            </p:txBody>
          </p:sp>
          <p:sp>
            <p:nvSpPr>
              <p:cNvPr id="105" name="PA-矩形 8"/>
              <p:cNvSpPr/>
              <p:nvPr>
                <p:custDataLst>
                  <p:tags r:id="rId5"/>
                </p:custDataLst>
              </p:nvPr>
            </p:nvSpPr>
            <p:spPr>
              <a:xfrm>
                <a:off x="7093891" y="2793467"/>
                <a:ext cx="887432"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AI</a:t>
                </a:r>
              </a:p>
            </p:txBody>
          </p:sp>
          <p:sp>
            <p:nvSpPr>
              <p:cNvPr id="106" name="PA-矩形 9"/>
              <p:cNvSpPr/>
              <p:nvPr>
                <p:custDataLst>
                  <p:tags r:id="rId6"/>
                </p:custDataLst>
              </p:nvPr>
            </p:nvSpPr>
            <p:spPr>
              <a:xfrm>
                <a:off x="9358128" y="2793467"/>
                <a:ext cx="120068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System</a:t>
                </a:r>
              </a:p>
            </p:txBody>
          </p:sp>
          <p:sp>
            <p:nvSpPr>
              <p:cNvPr id="107" name="PA-矩形 10"/>
              <p:cNvSpPr/>
              <p:nvPr>
                <p:custDataLst>
                  <p:tags r:id="rId7"/>
                </p:custDataLst>
              </p:nvPr>
            </p:nvSpPr>
            <p:spPr>
              <a:xfrm>
                <a:off x="6154111" y="3782618"/>
                <a:ext cx="1132575"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Robotics</a:t>
                </a:r>
                <a:endParaRPr lang="en-US" dirty="0">
                  <a:solidFill>
                    <a:schemeClr val="tx1"/>
                  </a:solidFill>
                  <a:latin typeface="+mj-lt"/>
                </a:endParaRPr>
              </a:p>
            </p:txBody>
          </p:sp>
          <p:sp>
            <p:nvSpPr>
              <p:cNvPr id="108" name="PA-矩形 11"/>
              <p:cNvSpPr/>
              <p:nvPr>
                <p:custDataLst>
                  <p:tags r:id="rId8"/>
                </p:custDataLst>
              </p:nvPr>
            </p:nvSpPr>
            <p:spPr>
              <a:xfrm>
                <a:off x="7329925" y="3782618"/>
                <a:ext cx="629643" cy="365760"/>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NLP</a:t>
                </a:r>
                <a:endParaRPr lang="en-US" dirty="0">
                  <a:solidFill>
                    <a:schemeClr val="tx1"/>
                  </a:solidFill>
                  <a:latin typeface="+mj-lt"/>
                </a:endParaRPr>
              </a:p>
            </p:txBody>
          </p:sp>
          <p:sp>
            <p:nvSpPr>
              <p:cNvPr id="109" name="PA-矩形 12"/>
              <p:cNvSpPr/>
              <p:nvPr>
                <p:custDataLst>
                  <p:tags r:id="rId9"/>
                </p:custDataLst>
              </p:nvPr>
            </p:nvSpPr>
            <p:spPr>
              <a:xfrm>
                <a:off x="8018666" y="3782618"/>
                <a:ext cx="540404" cy="365760"/>
              </a:xfrm>
              <a:prstGeom prst="rect">
                <a:avLst/>
              </a:prstGeom>
              <a:solidFill>
                <a:srgbClr val="00B0F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CV</a:t>
                </a:r>
                <a:endParaRPr lang="en-US" dirty="0">
                  <a:solidFill>
                    <a:schemeClr val="tx1"/>
                  </a:solidFill>
                  <a:latin typeface="+mj-lt"/>
                </a:endParaRPr>
              </a:p>
            </p:txBody>
          </p:sp>
          <p:sp>
            <p:nvSpPr>
              <p:cNvPr id="110" name="PA-矩形 13"/>
              <p:cNvSpPr/>
              <p:nvPr>
                <p:custDataLst>
                  <p:tags r:id="rId10"/>
                </p:custDataLst>
              </p:nvPr>
            </p:nvSpPr>
            <p:spPr>
              <a:xfrm>
                <a:off x="9753824" y="3782618"/>
                <a:ext cx="114565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Compiler</a:t>
                </a:r>
                <a:endParaRPr lang="en-US" dirty="0">
                  <a:solidFill>
                    <a:schemeClr val="tx1"/>
                  </a:solidFill>
                  <a:latin typeface="+mj-lt"/>
                </a:endParaRPr>
              </a:p>
            </p:txBody>
          </p:sp>
          <p:sp>
            <p:nvSpPr>
              <p:cNvPr id="111" name="PA-矩形 14"/>
              <p:cNvSpPr/>
              <p:nvPr>
                <p:custDataLst>
                  <p:tags r:id="rId11"/>
                </p:custDataLst>
              </p:nvPr>
            </p:nvSpPr>
            <p:spPr>
              <a:xfrm>
                <a:off x="9098011" y="3782618"/>
                <a:ext cx="614607"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OS</a:t>
                </a:r>
              </a:p>
            </p:txBody>
          </p:sp>
          <p:cxnSp>
            <p:nvCxnSpPr>
              <p:cNvPr id="112" name="PA-直接连接符 15"/>
              <p:cNvCxnSpPr>
                <a:stCxn id="104" idx="2"/>
              </p:cNvCxnSpPr>
              <p:nvPr>
                <p:custDataLst>
                  <p:tags r:id="rId12"/>
                </p:custDataLst>
              </p:nvPr>
            </p:nvCxnSpPr>
            <p:spPr>
              <a:xfrm flipH="1">
                <a:off x="7659529" y="2259288"/>
                <a:ext cx="1092984" cy="52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PA-直接连接符 16"/>
              <p:cNvCxnSpPr>
                <a:stCxn id="105" idx="2"/>
                <a:endCxn id="107" idx="0"/>
              </p:cNvCxnSpPr>
              <p:nvPr>
                <p:custDataLst>
                  <p:tags r:id="rId13"/>
                </p:custDataLst>
              </p:nvPr>
            </p:nvCxnSpPr>
            <p:spPr>
              <a:xfrm flipH="1">
                <a:off x="6720399" y="3159227"/>
                <a:ext cx="817208"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PA-直接连接符 17"/>
              <p:cNvCxnSpPr>
                <a:stCxn id="105" idx="2"/>
                <a:endCxn id="108" idx="0"/>
              </p:cNvCxnSpPr>
              <p:nvPr>
                <p:custDataLst>
                  <p:tags r:id="rId14"/>
                </p:custDataLst>
              </p:nvPr>
            </p:nvCxnSpPr>
            <p:spPr>
              <a:xfrm>
                <a:off x="7537607" y="3159227"/>
                <a:ext cx="107140"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PA-直接连接符 18"/>
              <p:cNvCxnSpPr>
                <a:stCxn id="105" idx="2"/>
                <a:endCxn id="109" idx="0"/>
              </p:cNvCxnSpPr>
              <p:nvPr>
                <p:custDataLst>
                  <p:tags r:id="rId15"/>
                </p:custDataLst>
              </p:nvPr>
            </p:nvCxnSpPr>
            <p:spPr>
              <a:xfrm>
                <a:off x="7537607" y="3159227"/>
                <a:ext cx="751262"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PA-直接连接符 19"/>
              <p:cNvCxnSpPr>
                <a:stCxn id="106" idx="2"/>
                <a:endCxn id="111" idx="0"/>
              </p:cNvCxnSpPr>
              <p:nvPr>
                <p:custDataLst>
                  <p:tags r:id="rId16"/>
                </p:custDataLst>
              </p:nvPr>
            </p:nvCxnSpPr>
            <p:spPr>
              <a:xfrm flipH="1">
                <a:off x="9405315" y="3159227"/>
                <a:ext cx="553154"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PA-直接连接符 20"/>
              <p:cNvCxnSpPr>
                <a:stCxn id="106" idx="2"/>
                <a:endCxn id="110" idx="0"/>
              </p:cNvCxnSpPr>
              <p:nvPr>
                <p:custDataLst>
                  <p:tags r:id="rId17"/>
                </p:custDataLst>
              </p:nvPr>
            </p:nvCxnSpPr>
            <p:spPr>
              <a:xfrm>
                <a:off x="9958469" y="3159227"/>
                <a:ext cx="368185"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PA-直接连接符 21"/>
              <p:cNvCxnSpPr>
                <a:stCxn id="104" idx="2"/>
                <a:endCxn id="106" idx="0"/>
              </p:cNvCxnSpPr>
              <p:nvPr>
                <p:custDataLst>
                  <p:tags r:id="rId18"/>
                </p:custDataLst>
              </p:nvPr>
            </p:nvCxnSpPr>
            <p:spPr>
              <a:xfrm>
                <a:off x="8752513" y="2259288"/>
                <a:ext cx="1205956"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PA-直接连接符 22"/>
              <p:cNvCxnSpPr>
                <a:stCxn id="104" idx="2"/>
              </p:cNvCxnSpPr>
              <p:nvPr>
                <p:custDataLst>
                  <p:tags r:id="rId19"/>
                </p:custDataLst>
              </p:nvPr>
            </p:nvCxnSpPr>
            <p:spPr>
              <a:xfrm>
                <a:off x="8752513" y="2259288"/>
                <a:ext cx="2262369" cy="4303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0" name="PA-直接连接符 23"/>
              <p:cNvCxnSpPr>
                <a:stCxn id="105" idx="2"/>
              </p:cNvCxnSpPr>
              <p:nvPr>
                <p:custDataLst>
                  <p:tags r:id="rId20"/>
                </p:custDataLst>
              </p:nvPr>
            </p:nvCxnSpPr>
            <p:spPr>
              <a:xfrm>
                <a:off x="7537607" y="3159227"/>
                <a:ext cx="1092332" cy="5193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PA-直接连接符 24"/>
              <p:cNvCxnSpPr>
                <a:stCxn id="106" idx="2"/>
              </p:cNvCxnSpPr>
              <p:nvPr>
                <p:custDataLst>
                  <p:tags r:id="rId21"/>
                </p:custDataLst>
              </p:nvPr>
            </p:nvCxnSpPr>
            <p:spPr>
              <a:xfrm>
                <a:off x="9958469" y="3159227"/>
                <a:ext cx="1257635" cy="59034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41866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Model</a:t>
            </a:r>
          </a:p>
        </p:txBody>
      </p:sp>
      <p:sp>
        <p:nvSpPr>
          <p:cNvPr id="6" name="Footer Placeholder 5"/>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1582803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341636" y="1323410"/>
            <a:ext cx="2344539" cy="592666"/>
          </a:xfrm>
        </p:spPr>
        <p:txBody>
          <a:bodyPr>
            <a:normAutofit/>
          </a:bodyPr>
          <a:lstStyle/>
          <a:p>
            <a:pPr marL="0" indent="0" algn="ctr">
              <a:buNone/>
            </a:pPr>
            <a:r>
              <a:rPr lang="en-US" altLang="zh-CN" sz="2800" dirty="0" smtClean="0"/>
              <a:t>p(taxonomy</a:t>
            </a:r>
            <a:r>
              <a:rPr lang="en-US" altLang="zh-CN" sz="2800" dirty="0"/>
              <a:t>)</a:t>
            </a:r>
            <a:endParaRPr lang="zh-CN" altLang="en-US" sz="2800" b="1" dirty="0"/>
          </a:p>
        </p:txBody>
      </p:sp>
      <p:sp>
        <p:nvSpPr>
          <p:cNvPr id="2" name="Title 1"/>
          <p:cNvSpPr>
            <a:spLocks noGrp="1"/>
          </p:cNvSpPr>
          <p:nvPr>
            <p:ph type="title"/>
          </p:nvPr>
        </p:nvSpPr>
        <p:spPr/>
        <p:txBody>
          <a:bodyPr>
            <a:noAutofit/>
          </a:bodyPr>
          <a:lstStyle/>
          <a:p>
            <a:r>
              <a:rPr lang="en-US" altLang="zh-CN" dirty="0" smtClean="0"/>
              <a:t>T</a:t>
            </a:r>
            <a:r>
              <a:rPr lang="en-US" dirty="0" smtClean="0"/>
              <a:t>he Generative Model: Overview</a:t>
            </a:r>
            <a:endParaRPr lang="en-US" dirty="0"/>
          </a:p>
        </p:txBody>
      </p:sp>
      <p:sp>
        <p:nvSpPr>
          <p:cNvPr id="7" name="Footer Placeholder 6"/>
          <p:cNvSpPr>
            <a:spLocks noGrp="1"/>
          </p:cNvSpPr>
          <p:nvPr>
            <p:ph type="ftr" sz="quarter" idx="11"/>
          </p:nvPr>
        </p:nvSpPr>
        <p:spPr/>
        <p:txBody>
          <a:bodyPr/>
          <a:lstStyle/>
          <a:p>
            <a:pPr algn="r"/>
            <a:r>
              <a:rPr lang="en-US"/>
              <a:t>Hierarchical Taxonomy Aware Network Embedding</a:t>
            </a:r>
            <a:endParaRPr lang="en-US" dirty="0"/>
          </a:p>
        </p:txBody>
      </p:sp>
      <p:grpSp>
        <p:nvGrpSpPr>
          <p:cNvPr id="129" name="组合 128"/>
          <p:cNvGrpSpPr/>
          <p:nvPr/>
        </p:nvGrpSpPr>
        <p:grpSpPr>
          <a:xfrm>
            <a:off x="4777446" y="4505768"/>
            <a:ext cx="3835012" cy="1933751"/>
            <a:chOff x="4834598" y="4662936"/>
            <a:chExt cx="3835012" cy="1933751"/>
          </a:xfrm>
        </p:grpSpPr>
        <p:sp>
          <p:nvSpPr>
            <p:cNvPr id="65" name="PA-Flowchart: Connector 25"/>
            <p:cNvSpPr>
              <a:spLocks noChangeAspect="1"/>
            </p:cNvSpPr>
            <p:nvPr>
              <p:custDataLst>
                <p:tags r:id="rId38"/>
              </p:custDataLst>
            </p:nvPr>
          </p:nvSpPr>
          <p:spPr>
            <a:xfrm>
              <a:off x="4988918" y="5294971"/>
              <a:ext cx="489134" cy="489134"/>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A-Flowchart: Connector 26"/>
            <p:cNvSpPr>
              <a:spLocks noChangeAspect="1"/>
            </p:cNvSpPr>
            <p:nvPr>
              <p:custDataLst>
                <p:tags r:id="rId39"/>
              </p:custDataLst>
            </p:nvPr>
          </p:nvSpPr>
          <p:spPr>
            <a:xfrm>
              <a:off x="5476656" y="5880413"/>
              <a:ext cx="489134" cy="489134"/>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A-Flowchart: Connector 27"/>
            <p:cNvSpPr>
              <a:spLocks noChangeAspect="1"/>
            </p:cNvSpPr>
            <p:nvPr>
              <p:custDataLst>
                <p:tags r:id="rId40"/>
              </p:custDataLst>
            </p:nvPr>
          </p:nvSpPr>
          <p:spPr>
            <a:xfrm>
              <a:off x="5400961" y="4662936"/>
              <a:ext cx="489134" cy="489134"/>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PA-Flowchart: Connector 29"/>
            <p:cNvSpPr>
              <a:spLocks noChangeAspect="1"/>
            </p:cNvSpPr>
            <p:nvPr>
              <p:custDataLst>
                <p:tags r:id="rId41"/>
              </p:custDataLst>
            </p:nvPr>
          </p:nvSpPr>
          <p:spPr>
            <a:xfrm>
              <a:off x="6453528" y="5996559"/>
              <a:ext cx="489134" cy="489134"/>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A-Flowchart: Connector 30"/>
            <p:cNvSpPr>
              <a:spLocks noChangeAspect="1"/>
            </p:cNvSpPr>
            <p:nvPr>
              <p:custDataLst>
                <p:tags r:id="rId42"/>
              </p:custDataLst>
            </p:nvPr>
          </p:nvSpPr>
          <p:spPr>
            <a:xfrm>
              <a:off x="7076653" y="5391280"/>
              <a:ext cx="489134" cy="489134"/>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A-Flowchart: Connector 31"/>
            <p:cNvSpPr>
              <a:spLocks noChangeAspect="1"/>
            </p:cNvSpPr>
            <p:nvPr>
              <p:custDataLst>
                <p:tags r:id="rId43"/>
              </p:custDataLst>
            </p:nvPr>
          </p:nvSpPr>
          <p:spPr>
            <a:xfrm>
              <a:off x="7691344" y="4879885"/>
              <a:ext cx="489134" cy="489134"/>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PA-Flowchart: Connector 32"/>
            <p:cNvSpPr>
              <a:spLocks noChangeAspect="1"/>
            </p:cNvSpPr>
            <p:nvPr>
              <p:custDataLst>
                <p:tags r:id="rId44"/>
              </p:custDataLst>
            </p:nvPr>
          </p:nvSpPr>
          <p:spPr>
            <a:xfrm>
              <a:off x="7691344" y="6107553"/>
              <a:ext cx="489134" cy="489134"/>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A-Flowchart: Connector 33"/>
            <p:cNvSpPr>
              <a:spLocks noChangeAspect="1"/>
            </p:cNvSpPr>
            <p:nvPr>
              <p:custDataLst>
                <p:tags r:id="rId45"/>
              </p:custDataLst>
            </p:nvPr>
          </p:nvSpPr>
          <p:spPr>
            <a:xfrm>
              <a:off x="8061572" y="5490251"/>
              <a:ext cx="489134" cy="489134"/>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PA-直接连接符 34"/>
            <p:cNvCxnSpPr>
              <a:stCxn id="67" idx="5"/>
              <a:endCxn id="68" idx="1"/>
            </p:cNvCxnSpPr>
            <p:nvPr>
              <p:custDataLst>
                <p:tags r:id="rId46"/>
              </p:custDataLst>
            </p:nvPr>
          </p:nvCxnSpPr>
          <p:spPr>
            <a:xfrm>
              <a:off x="5818463" y="5080438"/>
              <a:ext cx="351555" cy="2414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PA-直接连接符 35"/>
            <p:cNvCxnSpPr>
              <a:stCxn id="65" idx="6"/>
              <a:endCxn id="68" idx="2"/>
            </p:cNvCxnSpPr>
            <p:nvPr>
              <p:custDataLst>
                <p:tags r:id="rId47"/>
              </p:custDataLst>
            </p:nvPr>
          </p:nvCxnSpPr>
          <p:spPr>
            <a:xfrm flipV="1">
              <a:off x="5478052" y="5494796"/>
              <a:ext cx="620334" cy="447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PA-直接连接符 36"/>
            <p:cNvCxnSpPr>
              <a:stCxn id="66" idx="7"/>
              <a:endCxn id="68" idx="3"/>
            </p:cNvCxnSpPr>
            <p:nvPr>
              <p:custDataLst>
                <p:tags r:id="rId48"/>
              </p:custDataLst>
            </p:nvPr>
          </p:nvCxnSpPr>
          <p:spPr>
            <a:xfrm flipV="1">
              <a:off x="5894158" y="5667731"/>
              <a:ext cx="275860" cy="2843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PA-直接连接符 37"/>
            <p:cNvCxnSpPr>
              <a:endCxn id="69" idx="1"/>
            </p:cNvCxnSpPr>
            <p:nvPr>
              <p:custDataLst>
                <p:tags r:id="rId49"/>
              </p:custDataLst>
            </p:nvPr>
          </p:nvCxnSpPr>
          <p:spPr>
            <a:xfrm>
              <a:off x="6455649" y="5709824"/>
              <a:ext cx="69509" cy="35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PA-直接连接符 38"/>
            <p:cNvCxnSpPr>
              <a:stCxn id="70" idx="3"/>
              <a:endCxn id="69" idx="7"/>
            </p:cNvCxnSpPr>
            <p:nvPr>
              <p:custDataLst>
                <p:tags r:id="rId50"/>
              </p:custDataLst>
            </p:nvPr>
          </p:nvCxnSpPr>
          <p:spPr>
            <a:xfrm flipH="1">
              <a:off x="6871030" y="5808781"/>
              <a:ext cx="277254" cy="259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PA-直接连接符 39"/>
            <p:cNvCxnSpPr>
              <a:stCxn id="67" idx="3"/>
              <a:endCxn id="65" idx="0"/>
            </p:cNvCxnSpPr>
            <p:nvPr>
              <p:custDataLst>
                <p:tags r:id="rId51"/>
              </p:custDataLst>
            </p:nvPr>
          </p:nvCxnSpPr>
          <p:spPr>
            <a:xfrm flipH="1">
              <a:off x="5233485" y="5080438"/>
              <a:ext cx="239109" cy="214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PA-直接连接符 40"/>
            <p:cNvCxnSpPr>
              <a:stCxn id="66" idx="1"/>
              <a:endCxn id="65" idx="4"/>
            </p:cNvCxnSpPr>
            <p:nvPr>
              <p:custDataLst>
                <p:tags r:id="rId52"/>
              </p:custDataLst>
            </p:nvPr>
          </p:nvCxnSpPr>
          <p:spPr>
            <a:xfrm flipH="1" flipV="1">
              <a:off x="5233485" y="5784105"/>
              <a:ext cx="314803" cy="1679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PA-直接连接符 41"/>
            <p:cNvCxnSpPr>
              <a:stCxn id="71" idx="3"/>
              <a:endCxn id="70" idx="7"/>
            </p:cNvCxnSpPr>
            <p:nvPr>
              <p:custDataLst>
                <p:tags r:id="rId53"/>
              </p:custDataLst>
            </p:nvPr>
          </p:nvCxnSpPr>
          <p:spPr>
            <a:xfrm flipH="1">
              <a:off x="7494154" y="5297388"/>
              <a:ext cx="268821" cy="1655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PA-直接连接符 42"/>
            <p:cNvCxnSpPr>
              <a:stCxn id="72" idx="1"/>
              <a:endCxn id="70" idx="5"/>
            </p:cNvCxnSpPr>
            <p:nvPr>
              <p:custDataLst>
                <p:tags r:id="rId54"/>
              </p:custDataLst>
            </p:nvPr>
          </p:nvCxnSpPr>
          <p:spPr>
            <a:xfrm flipH="1" flipV="1">
              <a:off x="7494154" y="5808781"/>
              <a:ext cx="268821" cy="3704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PA-直接连接符 43"/>
            <p:cNvCxnSpPr>
              <a:stCxn id="73" idx="1"/>
              <a:endCxn id="71" idx="4"/>
            </p:cNvCxnSpPr>
            <p:nvPr>
              <p:custDataLst>
                <p:tags r:id="rId55"/>
              </p:custDataLst>
            </p:nvPr>
          </p:nvCxnSpPr>
          <p:spPr>
            <a:xfrm flipH="1" flipV="1">
              <a:off x="7935910" y="5369019"/>
              <a:ext cx="197292" cy="1928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PA-直接连接符 44"/>
            <p:cNvCxnSpPr>
              <a:stCxn id="73" idx="2"/>
              <a:endCxn id="70" idx="6"/>
            </p:cNvCxnSpPr>
            <p:nvPr>
              <p:custDataLst>
                <p:tags r:id="rId56"/>
              </p:custDataLst>
            </p:nvPr>
          </p:nvCxnSpPr>
          <p:spPr>
            <a:xfrm flipH="1" flipV="1">
              <a:off x="7565786" y="5635846"/>
              <a:ext cx="495786" cy="989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PA-直接连接符 45"/>
            <p:cNvCxnSpPr>
              <a:stCxn id="72" idx="2"/>
              <a:endCxn id="69" idx="6"/>
            </p:cNvCxnSpPr>
            <p:nvPr>
              <p:custDataLst>
                <p:tags r:id="rId57"/>
              </p:custDataLst>
            </p:nvPr>
          </p:nvCxnSpPr>
          <p:spPr>
            <a:xfrm flipH="1" flipV="1">
              <a:off x="6942661" y="6241126"/>
              <a:ext cx="748682" cy="1109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PA-直接连接符 46"/>
            <p:cNvCxnSpPr>
              <a:endCxn id="73" idx="6"/>
            </p:cNvCxnSpPr>
            <p:nvPr>
              <p:custDataLst>
                <p:tags r:id="rId58"/>
              </p:custDataLst>
            </p:nvPr>
          </p:nvCxnSpPr>
          <p:spPr>
            <a:xfrm flipH="1">
              <a:off x="8550704" y="5517165"/>
              <a:ext cx="118906" cy="21765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PA-直接连接符 47"/>
            <p:cNvCxnSpPr>
              <a:endCxn id="73" idx="6"/>
            </p:cNvCxnSpPr>
            <p:nvPr>
              <p:custDataLst>
                <p:tags r:id="rId59"/>
              </p:custDataLst>
            </p:nvPr>
          </p:nvCxnSpPr>
          <p:spPr>
            <a:xfrm flipH="1" flipV="1">
              <a:off x="8550704" y="5734818"/>
              <a:ext cx="91875" cy="3657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PA-直接连接符 48"/>
            <p:cNvCxnSpPr>
              <a:endCxn id="72" idx="6"/>
            </p:cNvCxnSpPr>
            <p:nvPr>
              <p:custDataLst>
                <p:tags r:id="rId60"/>
              </p:custDataLst>
            </p:nvPr>
          </p:nvCxnSpPr>
          <p:spPr>
            <a:xfrm flipH="1">
              <a:off x="8180476" y="6291703"/>
              <a:ext cx="331182" cy="604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9" name="PA-直接连接符 49"/>
            <p:cNvCxnSpPr>
              <a:endCxn id="71" idx="6"/>
            </p:cNvCxnSpPr>
            <p:nvPr>
              <p:custDataLst>
                <p:tags r:id="rId61"/>
              </p:custDataLst>
            </p:nvPr>
          </p:nvCxnSpPr>
          <p:spPr>
            <a:xfrm flipH="1" flipV="1">
              <a:off x="8180476" y="5124452"/>
              <a:ext cx="291943" cy="4562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PA-直接连接符 50"/>
            <p:cNvCxnSpPr>
              <a:endCxn id="71" idx="7"/>
            </p:cNvCxnSpPr>
            <p:nvPr>
              <p:custDataLst>
                <p:tags r:id="rId62"/>
              </p:custDataLst>
            </p:nvPr>
          </p:nvCxnSpPr>
          <p:spPr>
            <a:xfrm flipH="1">
              <a:off x="8108845" y="4785994"/>
              <a:ext cx="181788" cy="16552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PA-直接连接符 51"/>
            <p:cNvCxnSpPr>
              <a:stCxn id="66" idx="3"/>
            </p:cNvCxnSpPr>
            <p:nvPr>
              <p:custDataLst>
                <p:tags r:id="rId63"/>
              </p:custDataLst>
            </p:nvPr>
          </p:nvCxnSpPr>
          <p:spPr>
            <a:xfrm flipH="1">
              <a:off x="5390885" y="6297914"/>
              <a:ext cx="157402" cy="21327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2" name="PA-直接连接符 52"/>
            <p:cNvCxnSpPr>
              <a:stCxn id="69" idx="3"/>
            </p:cNvCxnSpPr>
            <p:nvPr>
              <p:custDataLst>
                <p:tags r:id="rId64"/>
              </p:custDataLst>
            </p:nvPr>
          </p:nvCxnSpPr>
          <p:spPr>
            <a:xfrm flipH="1">
              <a:off x="6441838" y="6414060"/>
              <a:ext cx="83322" cy="1684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3" name="PA-直接连接符 53"/>
            <p:cNvCxnSpPr>
              <a:stCxn id="66" idx="5"/>
            </p:cNvCxnSpPr>
            <p:nvPr>
              <p:custDataLst>
                <p:tags r:id="rId65"/>
              </p:custDataLst>
            </p:nvPr>
          </p:nvCxnSpPr>
          <p:spPr>
            <a:xfrm>
              <a:off x="5894157" y="6297914"/>
              <a:ext cx="137929" cy="21327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4" name="PA-直接连接符 54"/>
            <p:cNvCxnSpPr>
              <a:stCxn id="65" idx="3"/>
            </p:cNvCxnSpPr>
            <p:nvPr>
              <p:custDataLst>
                <p:tags r:id="rId66"/>
              </p:custDataLst>
            </p:nvPr>
          </p:nvCxnSpPr>
          <p:spPr>
            <a:xfrm flipH="1">
              <a:off x="4834598" y="5712473"/>
              <a:ext cx="225951" cy="8733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5" name="PA-直接连接符 55"/>
            <p:cNvCxnSpPr>
              <a:stCxn id="66" idx="2"/>
            </p:cNvCxnSpPr>
            <p:nvPr>
              <p:custDataLst>
                <p:tags r:id="rId67"/>
              </p:custDataLst>
            </p:nvPr>
          </p:nvCxnSpPr>
          <p:spPr>
            <a:xfrm flipH="1" flipV="1">
              <a:off x="5046156" y="6052052"/>
              <a:ext cx="430500" cy="7292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PA-直接连接符 56"/>
            <p:cNvCxnSpPr>
              <a:stCxn id="67" idx="2"/>
            </p:cNvCxnSpPr>
            <p:nvPr>
              <p:custDataLst>
                <p:tags r:id="rId68"/>
              </p:custDataLst>
            </p:nvPr>
          </p:nvCxnSpPr>
          <p:spPr>
            <a:xfrm flipH="1">
              <a:off x="5060549" y="4907502"/>
              <a:ext cx="340411" cy="5805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7" name="PA-直接连接符 57"/>
            <p:cNvCxnSpPr>
              <a:stCxn id="65" idx="1"/>
            </p:cNvCxnSpPr>
            <p:nvPr>
              <p:custDataLst>
                <p:tags r:id="rId69"/>
              </p:custDataLst>
            </p:nvPr>
          </p:nvCxnSpPr>
          <p:spPr>
            <a:xfrm flipH="1" flipV="1">
              <a:off x="4953562" y="5187704"/>
              <a:ext cx="106988" cy="17889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8" name="PA-直接连接符 58"/>
            <p:cNvCxnSpPr>
              <a:stCxn id="69" idx="5"/>
            </p:cNvCxnSpPr>
            <p:nvPr>
              <p:custDataLst>
                <p:tags r:id="rId70"/>
              </p:custDataLst>
            </p:nvPr>
          </p:nvCxnSpPr>
          <p:spPr>
            <a:xfrm>
              <a:off x="6871030" y="6414060"/>
              <a:ext cx="268821" cy="18262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0" name="组合 129"/>
          <p:cNvGrpSpPr/>
          <p:nvPr/>
        </p:nvGrpSpPr>
        <p:grpSpPr>
          <a:xfrm>
            <a:off x="5874572" y="4784476"/>
            <a:ext cx="1023097" cy="797719"/>
            <a:chOff x="5931724" y="4941644"/>
            <a:chExt cx="1023097" cy="797719"/>
          </a:xfrm>
        </p:grpSpPr>
        <p:sp>
          <p:nvSpPr>
            <p:cNvPr id="68" name="PA-Flowchart: Connector 28"/>
            <p:cNvSpPr>
              <a:spLocks noChangeAspect="1"/>
            </p:cNvSpPr>
            <p:nvPr>
              <p:custDataLst>
                <p:tags r:id="rId36"/>
              </p:custDataLst>
            </p:nvPr>
          </p:nvSpPr>
          <p:spPr>
            <a:xfrm>
              <a:off x="6098386" y="5250229"/>
              <a:ext cx="489134" cy="489134"/>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PA-文本框 59"/>
            <p:cNvSpPr txBox="1"/>
            <p:nvPr>
              <p:custDataLst>
                <p:tags r:id="rId37"/>
              </p:custDataLst>
            </p:nvPr>
          </p:nvSpPr>
          <p:spPr>
            <a:xfrm>
              <a:off x="5931724" y="4941644"/>
              <a:ext cx="1023097" cy="369332"/>
            </a:xfrm>
            <a:prstGeom prst="rect">
              <a:avLst/>
            </a:prstGeom>
            <a:noFill/>
          </p:spPr>
          <p:txBody>
            <a:bodyPr wrap="square" rtlCol="0">
              <a:spAutoFit/>
            </a:bodyPr>
            <a:lstStyle/>
            <a:p>
              <a:r>
                <a:rPr lang="en-US" altLang="zh-CN" dirty="0" smtClean="0">
                  <a:solidFill>
                    <a:srgbClr val="FF0000"/>
                  </a:solidFill>
                </a:rPr>
                <a:t>vertex</a:t>
              </a:r>
              <a:r>
                <a:rPr lang="en-US" dirty="0" smtClean="0">
                  <a:solidFill>
                    <a:srgbClr val="FF0000"/>
                  </a:solidFill>
                </a:rPr>
                <a:t> </a:t>
              </a:r>
              <a:r>
                <a:rPr lang="en-US" i="1" dirty="0" err="1">
                  <a:solidFill>
                    <a:srgbClr val="FF0000"/>
                  </a:solidFill>
                </a:rPr>
                <a:t>i</a:t>
              </a:r>
              <a:endParaRPr lang="en-US" i="1" dirty="0">
                <a:solidFill>
                  <a:srgbClr val="FF0000"/>
                </a:solidFill>
              </a:endParaRPr>
            </a:p>
          </p:txBody>
        </p:sp>
      </p:grpSp>
      <mc:AlternateContent xmlns:mc="http://schemas.openxmlformats.org/markup-compatibility/2006" xmlns:a14="http://schemas.microsoft.com/office/drawing/2010/main">
        <mc:Choice Requires="a14">
          <p:sp>
            <p:nvSpPr>
              <p:cNvPr id="36" name="PA-文本框 67"/>
              <p:cNvSpPr txBox="1"/>
              <p:nvPr>
                <p:custDataLst>
                  <p:tags r:id="rId1"/>
                </p:custDataLst>
              </p:nvPr>
            </p:nvSpPr>
            <p:spPr>
              <a:xfrm>
                <a:off x="4056846" y="4959852"/>
                <a:ext cx="60600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a:latin typeface="Cambria Math" charset="0"/>
                            </a:rPr>
                          </m:ctrlPr>
                        </m:sSubPr>
                        <m:e>
                          <m:r>
                            <a:rPr lang="en-US" sz="2800" b="1" i="1">
                              <a:latin typeface="Cambria Math" panose="02040503050406030204" pitchFamily="18" charset="0"/>
                            </a:rPr>
                            <m:t>𝒙</m:t>
                          </m:r>
                        </m:e>
                        <m:sub>
                          <m:r>
                            <a:rPr lang="en-US" sz="2800" i="1">
                              <a:latin typeface="Cambria Math" panose="02040503050406030204" pitchFamily="18" charset="0"/>
                            </a:rPr>
                            <m:t>𝑖</m:t>
                          </m:r>
                        </m:sub>
                      </m:sSub>
                    </m:oMath>
                  </m:oMathPara>
                </a14:m>
                <a:endParaRPr lang="en-US" sz="1600" dirty="0"/>
              </a:p>
            </p:txBody>
          </p:sp>
        </mc:Choice>
        <mc:Fallback xmlns="">
          <p:sp>
            <p:nvSpPr>
              <p:cNvPr id="36" name="PA-文本框 67"/>
              <p:cNvSpPr txBox="1">
                <a:spLocks noRot="1" noChangeAspect="1" noMove="1" noResize="1" noEditPoints="1" noAdjustHandles="1" noChangeArrowheads="1" noChangeShapeType="1" noTextEdit="1"/>
              </p:cNvSpPr>
              <p:nvPr>
                <p:custDataLst>
                  <p:tags r:id="rId73"/>
                </p:custDataLst>
              </p:nvPr>
            </p:nvSpPr>
            <p:spPr>
              <a:xfrm>
                <a:off x="4056846" y="4959852"/>
                <a:ext cx="606000" cy="523220"/>
              </a:xfrm>
              <a:prstGeom prst="rect">
                <a:avLst/>
              </a:prstGeom>
              <a:blipFill>
                <a:blip r:embed="rId74"/>
                <a:stretch>
                  <a:fillRect/>
                </a:stretch>
              </a:blipFill>
            </p:spPr>
            <p:txBody>
              <a:bodyPr/>
              <a:lstStyle/>
              <a:p>
                <a:r>
                  <a:rPr lang="zh-CN" altLang="en-US">
                    <a:noFill/>
                  </a:rPr>
                  <a:t> </a:t>
                </a:r>
              </a:p>
            </p:txBody>
          </p:sp>
        </mc:Fallback>
      </mc:AlternateContent>
      <p:cxnSp>
        <p:nvCxnSpPr>
          <p:cNvPr id="32" name="Straight Arrow Connector 86"/>
          <p:cNvCxnSpPr/>
          <p:nvPr/>
        </p:nvCxnSpPr>
        <p:spPr>
          <a:xfrm flipH="1" flipV="1">
            <a:off x="4445346" y="5234112"/>
            <a:ext cx="1595890" cy="103517"/>
          </a:xfrm>
          <a:prstGeom prst="straightConnector1">
            <a:avLst/>
          </a:prstGeom>
          <a:ln w="50800">
            <a:solidFill>
              <a:schemeClr val="tx1">
                <a:alpha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PA-矩形 78"/>
          <p:cNvSpPr/>
          <p:nvPr>
            <p:custDataLst>
              <p:tags r:id="rId2"/>
            </p:custDataLst>
          </p:nvPr>
        </p:nvSpPr>
        <p:spPr>
          <a:xfrm rot="5400000">
            <a:off x="4132426" y="2817945"/>
            <a:ext cx="294369" cy="219434"/>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A-矩形 83"/>
          <p:cNvSpPr/>
          <p:nvPr>
            <p:custDataLst>
              <p:tags r:id="rId3"/>
            </p:custDataLst>
          </p:nvPr>
        </p:nvSpPr>
        <p:spPr>
          <a:xfrm rot="5400000">
            <a:off x="4134402" y="4283226"/>
            <a:ext cx="290417" cy="21943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组合 135"/>
          <p:cNvGrpSpPr/>
          <p:nvPr/>
        </p:nvGrpSpPr>
        <p:grpSpPr>
          <a:xfrm>
            <a:off x="3358151" y="4307233"/>
            <a:ext cx="1031177" cy="785830"/>
            <a:chOff x="3415303" y="4464401"/>
            <a:chExt cx="1031177" cy="785830"/>
          </a:xfrm>
        </p:grpSpPr>
        <p:sp>
          <p:nvSpPr>
            <p:cNvPr id="44" name="PA-矩形 84"/>
            <p:cNvSpPr/>
            <p:nvPr>
              <p:custDataLst>
                <p:tags r:id="rId33"/>
              </p:custDataLst>
            </p:nvPr>
          </p:nvSpPr>
          <p:spPr>
            <a:xfrm rot="5400000">
              <a:off x="4191554" y="4729895"/>
              <a:ext cx="290417" cy="21943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组合 119"/>
            <p:cNvGrpSpPr/>
            <p:nvPr/>
          </p:nvGrpSpPr>
          <p:grpSpPr>
            <a:xfrm>
              <a:off x="3415303" y="4464401"/>
              <a:ext cx="1029515" cy="785830"/>
              <a:chOff x="3415303" y="4464401"/>
              <a:chExt cx="1029515" cy="785830"/>
            </a:xfrm>
          </p:grpSpPr>
          <p:sp>
            <p:nvSpPr>
              <p:cNvPr id="10" name="PA-矩形 84"/>
              <p:cNvSpPr/>
              <p:nvPr>
                <p:custDataLst>
                  <p:tags r:id="rId34"/>
                </p:custDataLst>
              </p:nvPr>
            </p:nvSpPr>
            <p:spPr>
              <a:xfrm rot="5400000">
                <a:off x="4189892" y="4971081"/>
                <a:ext cx="290418" cy="21943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02"/>
              <p:cNvGrpSpPr/>
              <p:nvPr/>
            </p:nvGrpSpPr>
            <p:grpSpPr>
              <a:xfrm>
                <a:off x="3415303" y="4464401"/>
                <a:ext cx="912046" cy="785830"/>
                <a:chOff x="3281032" y="1959817"/>
                <a:chExt cx="984226" cy="848021"/>
              </a:xfrm>
            </p:grpSpPr>
            <p:sp>
              <p:nvSpPr>
                <p:cNvPr id="22" name="Left Brace 103"/>
                <p:cNvSpPr/>
                <p:nvPr/>
              </p:nvSpPr>
              <p:spPr>
                <a:xfrm>
                  <a:off x="4034895" y="1969595"/>
                  <a:ext cx="69807" cy="838243"/>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PA-文本框 67"/>
                    <p:cNvSpPr txBox="1"/>
                    <p:nvPr>
                      <p:custDataLst>
                        <p:tags r:id="rId35"/>
                      </p:custDataLst>
                    </p:nvPr>
                  </p:nvSpPr>
                  <p:spPr>
                    <a:xfrm>
                      <a:off x="3281032" y="1959817"/>
                      <a:ext cx="984226" cy="5157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r>
                                  <a:rPr lang="en-US" sz="2400" i="1">
                                    <a:latin typeface="Cambria Math" panose="02040503050406030204" pitchFamily="18" charset="0"/>
                                  </a:rPr>
                                  <m:t>,7:9</m:t>
                                </m:r>
                              </m:sub>
                            </m:sSub>
                          </m:oMath>
                        </m:oMathPara>
                      </a14:m>
                      <a:endParaRPr lang="en-US" sz="1400" dirty="0"/>
                    </a:p>
                  </p:txBody>
                </p:sp>
              </mc:Choice>
              <mc:Fallback xmlns="">
                <p:sp>
                  <p:nvSpPr>
                    <p:cNvPr id="105" name="PA-文本框 67"/>
                    <p:cNvSpPr txBox="1">
                      <a:spLocks noRot="1" noChangeAspect="1" noMove="1" noResize="1" noEditPoints="1" noAdjustHandles="1" noChangeArrowheads="1" noChangeShapeType="1" noTextEdit="1"/>
                    </p:cNvSpPr>
                    <p:nvPr>
                      <p:custDataLst>
                        <p:tags r:id="rId86"/>
                      </p:custDataLst>
                    </p:nvPr>
                  </p:nvSpPr>
                  <p:spPr>
                    <a:xfrm>
                      <a:off x="3281032" y="1959817"/>
                      <a:ext cx="984226" cy="515709"/>
                    </a:xfrm>
                    <a:prstGeom prst="rect">
                      <a:avLst/>
                    </a:prstGeom>
                    <a:blipFill rotWithShape="0">
                      <a:blip r:embed="rId87"/>
                      <a:stretch>
                        <a:fillRect/>
                      </a:stretch>
                    </a:blipFill>
                  </p:spPr>
                  <p:txBody>
                    <a:bodyPr/>
                    <a:lstStyle/>
                    <a:p>
                      <a:r>
                        <a:rPr lang="en-US">
                          <a:noFill/>
                        </a:rPr>
                        <a:t> </a:t>
                      </a:r>
                    </a:p>
                  </p:txBody>
                </p:sp>
              </mc:Fallback>
            </mc:AlternateContent>
          </p:grpSp>
        </p:grpSp>
      </p:grpSp>
      <p:grpSp>
        <p:nvGrpSpPr>
          <p:cNvPr id="46" name="Group 6"/>
          <p:cNvGrpSpPr/>
          <p:nvPr/>
        </p:nvGrpSpPr>
        <p:grpSpPr>
          <a:xfrm>
            <a:off x="4697972" y="2436886"/>
            <a:ext cx="4021571" cy="1810872"/>
            <a:chOff x="6188629" y="1893528"/>
            <a:chExt cx="5027475" cy="2263820"/>
          </a:xfrm>
        </p:grpSpPr>
        <p:sp>
          <p:nvSpPr>
            <p:cNvPr id="47" name="PA-矩形 7"/>
            <p:cNvSpPr/>
            <p:nvPr>
              <p:custDataLst>
                <p:tags r:id="rId15"/>
              </p:custDataLst>
            </p:nvPr>
          </p:nvSpPr>
          <p:spPr>
            <a:xfrm>
              <a:off x="7662193" y="1893528"/>
              <a:ext cx="2180641" cy="365760"/>
            </a:xfrm>
            <a:prstGeom prst="rect">
              <a:avLst/>
            </a:prstGeom>
            <a:solidFill>
              <a:srgbClr val="FDF4D3"/>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8" name="PA-矩形 8"/>
            <p:cNvSpPr/>
            <p:nvPr>
              <p:custDataLst>
                <p:tags r:id="rId16"/>
              </p:custDataLst>
            </p:nvPr>
          </p:nvSpPr>
          <p:spPr>
            <a:xfrm>
              <a:off x="7093891" y="2793467"/>
              <a:ext cx="887431" cy="365760"/>
            </a:xfrm>
            <a:prstGeom prst="rect">
              <a:avLst/>
            </a:prstGeom>
            <a:solidFill>
              <a:srgbClr val="FFC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PA-矩形 9"/>
            <p:cNvSpPr/>
            <p:nvPr>
              <p:custDataLst>
                <p:tags r:id="rId17"/>
              </p:custDataLst>
            </p:nvPr>
          </p:nvSpPr>
          <p:spPr>
            <a:xfrm>
              <a:off x="9358128" y="2793467"/>
              <a:ext cx="120068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PA-矩形 10"/>
            <p:cNvSpPr/>
            <p:nvPr>
              <p:custDataLst>
                <p:tags r:id="rId18"/>
              </p:custDataLst>
            </p:nvPr>
          </p:nvSpPr>
          <p:spPr>
            <a:xfrm>
              <a:off x="6188629" y="3782617"/>
              <a:ext cx="720073"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PA-矩形 11"/>
            <p:cNvSpPr/>
            <p:nvPr>
              <p:custDataLst>
                <p:tags r:id="rId19"/>
              </p:custDataLst>
            </p:nvPr>
          </p:nvSpPr>
          <p:spPr>
            <a:xfrm>
              <a:off x="6998581" y="3782617"/>
              <a:ext cx="990099" cy="374731"/>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2" name="PA-矩形 12"/>
            <p:cNvSpPr/>
            <p:nvPr>
              <p:custDataLst>
                <p:tags r:id="rId20"/>
              </p:custDataLst>
            </p:nvPr>
          </p:nvSpPr>
          <p:spPr>
            <a:xfrm>
              <a:off x="8129286" y="3782617"/>
              <a:ext cx="575187"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3" name="PA-矩形 13"/>
            <p:cNvSpPr/>
            <p:nvPr>
              <p:custDataLst>
                <p:tags r:id="rId21"/>
              </p:custDataLst>
            </p:nvPr>
          </p:nvSpPr>
          <p:spPr>
            <a:xfrm>
              <a:off x="9753824" y="3782618"/>
              <a:ext cx="114565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54" name="PA-矩形 14"/>
            <p:cNvSpPr/>
            <p:nvPr>
              <p:custDataLst>
                <p:tags r:id="rId22"/>
              </p:custDataLst>
            </p:nvPr>
          </p:nvSpPr>
          <p:spPr>
            <a:xfrm>
              <a:off x="9049929" y="3782618"/>
              <a:ext cx="662688"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5" name="PA-直接连接符 15"/>
            <p:cNvCxnSpPr>
              <a:stCxn id="47" idx="2"/>
            </p:cNvCxnSpPr>
            <p:nvPr>
              <p:custDataLst>
                <p:tags r:id="rId23"/>
              </p:custDataLst>
            </p:nvPr>
          </p:nvCxnSpPr>
          <p:spPr>
            <a:xfrm flipH="1">
              <a:off x="7659529" y="2259288"/>
              <a:ext cx="1092984" cy="52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PA-直接连接符 16"/>
            <p:cNvCxnSpPr>
              <a:stCxn id="48" idx="2"/>
              <a:endCxn id="50" idx="0"/>
            </p:cNvCxnSpPr>
            <p:nvPr>
              <p:custDataLst>
                <p:tags r:id="rId24"/>
              </p:custDataLst>
            </p:nvPr>
          </p:nvCxnSpPr>
          <p:spPr>
            <a:xfrm flipH="1">
              <a:off x="6548666" y="3159227"/>
              <a:ext cx="988942"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PA-直接连接符 17"/>
            <p:cNvCxnSpPr>
              <a:stCxn id="48" idx="2"/>
              <a:endCxn id="51" idx="0"/>
            </p:cNvCxnSpPr>
            <p:nvPr>
              <p:custDataLst>
                <p:tags r:id="rId25"/>
              </p:custDataLst>
            </p:nvPr>
          </p:nvCxnSpPr>
          <p:spPr>
            <a:xfrm flipH="1">
              <a:off x="7493632" y="3159227"/>
              <a:ext cx="43976"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PA-直接连接符 18"/>
            <p:cNvCxnSpPr>
              <a:stCxn id="48" idx="2"/>
              <a:endCxn id="52" idx="0"/>
            </p:cNvCxnSpPr>
            <p:nvPr>
              <p:custDataLst>
                <p:tags r:id="rId26"/>
              </p:custDataLst>
            </p:nvPr>
          </p:nvCxnSpPr>
          <p:spPr>
            <a:xfrm>
              <a:off x="7537608" y="3159227"/>
              <a:ext cx="879273"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PA-直接连接符 19"/>
            <p:cNvCxnSpPr>
              <a:stCxn id="49" idx="2"/>
              <a:endCxn id="54" idx="0"/>
            </p:cNvCxnSpPr>
            <p:nvPr>
              <p:custDataLst>
                <p:tags r:id="rId27"/>
              </p:custDataLst>
            </p:nvPr>
          </p:nvCxnSpPr>
          <p:spPr>
            <a:xfrm flipH="1">
              <a:off x="9381274" y="3159226"/>
              <a:ext cx="577195" cy="623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PA-直接连接符 20"/>
            <p:cNvCxnSpPr>
              <a:stCxn id="49" idx="2"/>
              <a:endCxn id="53" idx="0"/>
            </p:cNvCxnSpPr>
            <p:nvPr>
              <p:custDataLst>
                <p:tags r:id="rId28"/>
              </p:custDataLst>
            </p:nvPr>
          </p:nvCxnSpPr>
          <p:spPr>
            <a:xfrm>
              <a:off x="9958469" y="3159227"/>
              <a:ext cx="368185"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PA-直接连接符 21"/>
            <p:cNvCxnSpPr>
              <a:stCxn id="47" idx="2"/>
              <a:endCxn id="49" idx="0"/>
            </p:cNvCxnSpPr>
            <p:nvPr>
              <p:custDataLst>
                <p:tags r:id="rId29"/>
              </p:custDataLst>
            </p:nvPr>
          </p:nvCxnSpPr>
          <p:spPr>
            <a:xfrm>
              <a:off x="8752513" y="2259288"/>
              <a:ext cx="1205956"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PA-直接连接符 22"/>
            <p:cNvCxnSpPr>
              <a:stCxn id="47" idx="2"/>
            </p:cNvCxnSpPr>
            <p:nvPr>
              <p:custDataLst>
                <p:tags r:id="rId30"/>
              </p:custDataLst>
            </p:nvPr>
          </p:nvCxnSpPr>
          <p:spPr>
            <a:xfrm>
              <a:off x="8752513" y="2259288"/>
              <a:ext cx="2262369" cy="4303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PA-直接连接符 23"/>
            <p:cNvCxnSpPr>
              <a:stCxn id="48" idx="2"/>
            </p:cNvCxnSpPr>
            <p:nvPr>
              <p:custDataLst>
                <p:tags r:id="rId31"/>
              </p:custDataLst>
            </p:nvPr>
          </p:nvCxnSpPr>
          <p:spPr>
            <a:xfrm>
              <a:off x="7537607" y="3159227"/>
              <a:ext cx="1092332" cy="5193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PA-直接连接符 24"/>
            <p:cNvCxnSpPr>
              <a:stCxn id="49" idx="2"/>
            </p:cNvCxnSpPr>
            <p:nvPr>
              <p:custDataLst>
                <p:tags r:id="rId32"/>
              </p:custDataLst>
            </p:nvPr>
          </p:nvCxnSpPr>
          <p:spPr>
            <a:xfrm>
              <a:off x="9958469" y="3159227"/>
              <a:ext cx="1257635" cy="59034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PA-直接连接符 65"/>
          <p:cNvCxnSpPr/>
          <p:nvPr>
            <p:custDataLst>
              <p:tags r:id="rId4"/>
            </p:custDataLst>
          </p:nvPr>
        </p:nvCxnSpPr>
        <p:spPr>
          <a:xfrm flipV="1">
            <a:off x="3994744" y="4244510"/>
            <a:ext cx="4724801" cy="13489"/>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PA-直接连接符 66"/>
          <p:cNvCxnSpPr/>
          <p:nvPr>
            <p:custDataLst>
              <p:tags r:id="rId5"/>
            </p:custDataLst>
          </p:nvPr>
        </p:nvCxnSpPr>
        <p:spPr>
          <a:xfrm>
            <a:off x="3994744" y="3090241"/>
            <a:ext cx="4724799" cy="16376"/>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PA-直接连接符 66">
            <a:extLst>
              <a:ext uri="{FF2B5EF4-FFF2-40B4-BE49-F238E27FC236}">
                <a16:creationId xmlns:a16="http://schemas.microsoft.com/office/drawing/2014/main" xmlns="" id="{68BA1F0B-FFCD-4694-8D02-392CA1919D46}"/>
              </a:ext>
            </a:extLst>
          </p:cNvPr>
          <p:cNvCxnSpPr/>
          <p:nvPr>
            <p:custDataLst>
              <p:tags r:id="rId6"/>
            </p:custDataLst>
          </p:nvPr>
        </p:nvCxnSpPr>
        <p:spPr>
          <a:xfrm>
            <a:off x="3979994" y="3695958"/>
            <a:ext cx="4724801" cy="16376"/>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132" name="组合 131"/>
          <p:cNvGrpSpPr/>
          <p:nvPr/>
        </p:nvGrpSpPr>
        <p:grpSpPr>
          <a:xfrm>
            <a:off x="3358151" y="2487026"/>
            <a:ext cx="2461400" cy="504650"/>
            <a:chOff x="3415303" y="2644194"/>
            <a:chExt cx="2461400" cy="504650"/>
          </a:xfrm>
        </p:grpSpPr>
        <p:sp>
          <p:nvSpPr>
            <p:cNvPr id="37" name="PA-矩形 77"/>
            <p:cNvSpPr/>
            <p:nvPr>
              <p:custDataLst>
                <p:tags r:id="rId13"/>
              </p:custDataLst>
            </p:nvPr>
          </p:nvSpPr>
          <p:spPr>
            <a:xfrm rot="5400000">
              <a:off x="4189578" y="2681662"/>
              <a:ext cx="294369" cy="219434"/>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组合 130"/>
            <p:cNvGrpSpPr/>
            <p:nvPr/>
          </p:nvGrpSpPr>
          <p:grpSpPr>
            <a:xfrm>
              <a:off x="3415303" y="2668694"/>
              <a:ext cx="2461400" cy="480150"/>
              <a:chOff x="3415303" y="2668694"/>
              <a:chExt cx="2461400" cy="480150"/>
            </a:xfrm>
          </p:grpSpPr>
          <p:grpSp>
            <p:nvGrpSpPr>
              <p:cNvPr id="17" name="Group 98"/>
              <p:cNvGrpSpPr/>
              <p:nvPr/>
            </p:nvGrpSpPr>
            <p:grpSpPr>
              <a:xfrm>
                <a:off x="3415303" y="2668694"/>
                <a:ext cx="912044" cy="480150"/>
                <a:chOff x="3291621" y="1311744"/>
                <a:chExt cx="984224" cy="518150"/>
              </a:xfrm>
            </p:grpSpPr>
            <p:sp>
              <p:nvSpPr>
                <p:cNvPr id="28" name="Left Brace 92"/>
                <p:cNvSpPr/>
                <p:nvPr/>
              </p:nvSpPr>
              <p:spPr>
                <a:xfrm>
                  <a:off x="4045483" y="1321522"/>
                  <a:ext cx="95542" cy="508372"/>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PA-文本框 67"/>
                    <p:cNvSpPr txBox="1"/>
                    <p:nvPr>
                      <p:custDataLst>
                        <p:tags r:id="rId14"/>
                      </p:custDataLst>
                    </p:nvPr>
                  </p:nvSpPr>
                  <p:spPr>
                    <a:xfrm>
                      <a:off x="3291621" y="1311744"/>
                      <a:ext cx="984224" cy="5157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r>
                                  <a:rPr lang="en-US" sz="2400" i="1">
                                    <a:latin typeface="Cambria Math" panose="02040503050406030204" pitchFamily="18" charset="0"/>
                                  </a:rPr>
                                  <m:t>,1:2</m:t>
                                </m:r>
                              </m:sub>
                            </m:sSub>
                          </m:oMath>
                        </m:oMathPara>
                      </a14:m>
                      <a:endParaRPr lang="en-US" sz="1400" dirty="0"/>
                    </a:p>
                  </p:txBody>
                </p:sp>
              </mc:Choice>
              <mc:Fallback xmlns="">
                <p:sp>
                  <p:nvSpPr>
                    <p:cNvPr id="95" name="PA-文本框 67"/>
                    <p:cNvSpPr txBox="1">
                      <a:spLocks noRot="1" noChangeAspect="1" noMove="1" noResize="1" noEditPoints="1" noAdjustHandles="1" noChangeArrowheads="1" noChangeShapeType="1" noTextEdit="1"/>
                    </p:cNvSpPr>
                    <p:nvPr>
                      <p:custDataLst>
                        <p:tags r:id="rId80"/>
                      </p:custDataLst>
                    </p:nvPr>
                  </p:nvSpPr>
                  <p:spPr>
                    <a:xfrm>
                      <a:off x="3291621" y="1311744"/>
                      <a:ext cx="984224" cy="515709"/>
                    </a:xfrm>
                    <a:prstGeom prst="rect">
                      <a:avLst/>
                    </a:prstGeom>
                    <a:blipFill>
                      <a:blip r:embed="rId81"/>
                      <a:stretch>
                        <a:fillRect/>
                      </a:stretch>
                    </a:blipFill>
                  </p:spPr>
                  <p:txBody>
                    <a:bodyPr/>
                    <a:lstStyle/>
                    <a:p>
                      <a:r>
                        <a:rPr lang="zh-CN" altLang="en-US">
                          <a:noFill/>
                        </a:rPr>
                        <a:t> </a:t>
                      </a:r>
                    </a:p>
                  </p:txBody>
                </p:sp>
              </mc:Fallback>
            </mc:AlternateContent>
          </p:grpSp>
          <p:cxnSp>
            <p:nvCxnSpPr>
              <p:cNvPr id="100" name="Straight Arrow Connector 86"/>
              <p:cNvCxnSpPr/>
              <p:nvPr/>
            </p:nvCxnSpPr>
            <p:spPr>
              <a:xfrm flipV="1">
                <a:off x="4387666" y="2797495"/>
                <a:ext cx="1489037" cy="166192"/>
              </a:xfrm>
              <a:prstGeom prst="straightConnector1">
                <a:avLst/>
              </a:prstGeom>
              <a:ln w="50800">
                <a:solidFill>
                  <a:schemeClr val="tx1">
                    <a:alpha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grpSp>
        <p:nvGrpSpPr>
          <p:cNvPr id="134" name="组合 133"/>
          <p:cNvGrpSpPr/>
          <p:nvPr/>
        </p:nvGrpSpPr>
        <p:grpSpPr>
          <a:xfrm>
            <a:off x="3358151" y="3073928"/>
            <a:ext cx="2006805" cy="587821"/>
            <a:chOff x="3415303" y="3231096"/>
            <a:chExt cx="2006805" cy="587821"/>
          </a:xfrm>
        </p:grpSpPr>
        <p:sp>
          <p:nvSpPr>
            <p:cNvPr id="39" name="PA-矩形 79"/>
            <p:cNvSpPr/>
            <p:nvPr>
              <p:custDataLst>
                <p:tags r:id="rId10"/>
              </p:custDataLst>
            </p:nvPr>
          </p:nvSpPr>
          <p:spPr>
            <a:xfrm rot="5400000">
              <a:off x="4189578" y="3268564"/>
              <a:ext cx="294369" cy="21943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A-矩形 80"/>
            <p:cNvSpPr/>
            <p:nvPr>
              <p:custDataLst>
                <p:tags r:id="rId11"/>
              </p:custDataLst>
            </p:nvPr>
          </p:nvSpPr>
          <p:spPr>
            <a:xfrm rot="5400000">
              <a:off x="4189578" y="3562016"/>
              <a:ext cx="294369" cy="21943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7"/>
            <p:cNvGrpSpPr/>
            <p:nvPr/>
          </p:nvGrpSpPr>
          <p:grpSpPr>
            <a:xfrm>
              <a:off x="3415303" y="3269239"/>
              <a:ext cx="912046" cy="480150"/>
              <a:chOff x="3281032" y="1959817"/>
              <a:chExt cx="984226" cy="518150"/>
            </a:xfrm>
          </p:grpSpPr>
          <p:sp>
            <p:nvSpPr>
              <p:cNvPr id="26" name="Left Brace 95"/>
              <p:cNvSpPr/>
              <p:nvPr/>
            </p:nvSpPr>
            <p:spPr>
              <a:xfrm>
                <a:off x="4034894" y="1969595"/>
                <a:ext cx="95542" cy="508372"/>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PA-文本框 67"/>
                  <p:cNvSpPr txBox="1"/>
                  <p:nvPr>
                    <p:custDataLst>
                      <p:tags r:id="rId12"/>
                    </p:custDataLst>
                  </p:nvPr>
                </p:nvSpPr>
                <p:spPr>
                  <a:xfrm>
                    <a:off x="3281032" y="1959817"/>
                    <a:ext cx="984226" cy="5157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r>
                                <a:rPr lang="en-US" sz="2400" i="1">
                                  <a:latin typeface="Cambria Math" panose="02040503050406030204" pitchFamily="18" charset="0"/>
                                </a:rPr>
                                <m:t>,3:4</m:t>
                              </m:r>
                            </m:sub>
                          </m:sSub>
                        </m:oMath>
                      </m:oMathPara>
                    </a14:m>
                    <a:endParaRPr lang="en-US" sz="1400" dirty="0"/>
                  </a:p>
                </p:txBody>
              </p:sp>
            </mc:Choice>
            <mc:Fallback xmlns="">
              <p:sp>
                <p:nvSpPr>
                  <p:cNvPr id="97" name="PA-文本框 67"/>
                  <p:cNvSpPr txBox="1">
                    <a:spLocks noRot="1" noChangeAspect="1" noMove="1" noResize="1" noEditPoints="1" noAdjustHandles="1" noChangeArrowheads="1" noChangeShapeType="1" noTextEdit="1"/>
                  </p:cNvSpPr>
                  <p:nvPr>
                    <p:custDataLst>
                      <p:tags r:id="rId82"/>
                    </p:custDataLst>
                  </p:nvPr>
                </p:nvSpPr>
                <p:spPr>
                  <a:xfrm>
                    <a:off x="3281032" y="1959817"/>
                    <a:ext cx="984226" cy="515709"/>
                  </a:xfrm>
                  <a:prstGeom prst="rect">
                    <a:avLst/>
                  </a:prstGeom>
                  <a:blipFill>
                    <a:blip r:embed="rId83"/>
                    <a:stretch>
                      <a:fillRect b="-1282"/>
                    </a:stretch>
                  </a:blipFill>
                </p:spPr>
                <p:txBody>
                  <a:bodyPr/>
                  <a:lstStyle/>
                  <a:p>
                    <a:r>
                      <a:rPr lang="zh-CN" altLang="en-US">
                        <a:noFill/>
                      </a:rPr>
                      <a:t> </a:t>
                    </a:r>
                  </a:p>
                </p:txBody>
              </p:sp>
            </mc:Fallback>
          </mc:AlternateContent>
        </p:grpSp>
        <p:cxnSp>
          <p:nvCxnSpPr>
            <p:cNvPr id="104" name="Straight Arrow Connector 86"/>
            <p:cNvCxnSpPr/>
            <p:nvPr/>
          </p:nvCxnSpPr>
          <p:spPr>
            <a:xfrm flipV="1">
              <a:off x="4386731" y="3517373"/>
              <a:ext cx="1035377" cy="64328"/>
            </a:xfrm>
            <a:prstGeom prst="straightConnector1">
              <a:avLst/>
            </a:prstGeom>
            <a:ln w="50800">
              <a:solidFill>
                <a:schemeClr val="tx1">
                  <a:alpha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35" name="组合 134"/>
          <p:cNvGrpSpPr/>
          <p:nvPr/>
        </p:nvGrpSpPr>
        <p:grpSpPr>
          <a:xfrm>
            <a:off x="3358151" y="3660831"/>
            <a:ext cx="1987717" cy="587821"/>
            <a:chOff x="3415303" y="3817999"/>
            <a:chExt cx="1987717" cy="587821"/>
          </a:xfrm>
        </p:grpSpPr>
        <p:sp>
          <p:nvSpPr>
            <p:cNvPr id="41" name="PA-矩形 81"/>
            <p:cNvSpPr/>
            <p:nvPr>
              <p:custDataLst>
                <p:tags r:id="rId7"/>
              </p:custDataLst>
            </p:nvPr>
          </p:nvSpPr>
          <p:spPr>
            <a:xfrm rot="5400000">
              <a:off x="4189578" y="3855467"/>
              <a:ext cx="294369" cy="21943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A-矩形 82"/>
            <p:cNvSpPr/>
            <p:nvPr>
              <p:custDataLst>
                <p:tags r:id="rId8"/>
              </p:custDataLst>
            </p:nvPr>
          </p:nvSpPr>
          <p:spPr>
            <a:xfrm rot="5400000">
              <a:off x="4189578" y="4148919"/>
              <a:ext cx="294369" cy="21943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9"/>
            <p:cNvGrpSpPr/>
            <p:nvPr/>
          </p:nvGrpSpPr>
          <p:grpSpPr>
            <a:xfrm>
              <a:off x="3415303" y="3888761"/>
              <a:ext cx="912046" cy="480150"/>
              <a:chOff x="3281032" y="1959817"/>
              <a:chExt cx="984226" cy="518150"/>
            </a:xfrm>
          </p:grpSpPr>
          <p:sp>
            <p:nvSpPr>
              <p:cNvPr id="24" name="Left Brace 100"/>
              <p:cNvSpPr/>
              <p:nvPr/>
            </p:nvSpPr>
            <p:spPr>
              <a:xfrm>
                <a:off x="4034894" y="1969595"/>
                <a:ext cx="95542" cy="508372"/>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PA-文本框 67"/>
                  <p:cNvSpPr txBox="1"/>
                  <p:nvPr>
                    <p:custDataLst>
                      <p:tags r:id="rId9"/>
                    </p:custDataLst>
                  </p:nvPr>
                </p:nvSpPr>
                <p:spPr>
                  <a:xfrm>
                    <a:off x="3281032" y="1959817"/>
                    <a:ext cx="984226" cy="5157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r>
                                <a:rPr lang="en-US" sz="2400" i="1">
                                  <a:latin typeface="Cambria Math" panose="02040503050406030204" pitchFamily="18" charset="0"/>
                                </a:rPr>
                                <m:t>,5:6</m:t>
                              </m:r>
                            </m:sub>
                          </m:sSub>
                        </m:oMath>
                      </m:oMathPara>
                    </a14:m>
                    <a:endParaRPr lang="en-US" sz="1400" dirty="0"/>
                  </a:p>
                </p:txBody>
              </p:sp>
            </mc:Choice>
            <mc:Fallback xmlns="">
              <p:sp>
                <p:nvSpPr>
                  <p:cNvPr id="102" name="PA-文本框 67"/>
                  <p:cNvSpPr txBox="1">
                    <a:spLocks noRot="1" noChangeAspect="1" noMove="1" noResize="1" noEditPoints="1" noAdjustHandles="1" noChangeArrowheads="1" noChangeShapeType="1" noTextEdit="1"/>
                  </p:cNvSpPr>
                  <p:nvPr>
                    <p:custDataLst>
                      <p:tags r:id="rId84"/>
                    </p:custDataLst>
                  </p:nvPr>
                </p:nvSpPr>
                <p:spPr>
                  <a:xfrm>
                    <a:off x="3281032" y="1959817"/>
                    <a:ext cx="984226" cy="515709"/>
                  </a:xfrm>
                  <a:prstGeom prst="rect">
                    <a:avLst/>
                  </a:prstGeom>
                  <a:blipFill>
                    <a:blip r:embed="rId85"/>
                    <a:stretch>
                      <a:fillRect/>
                    </a:stretch>
                  </a:blipFill>
                </p:spPr>
                <p:txBody>
                  <a:bodyPr/>
                  <a:lstStyle/>
                  <a:p>
                    <a:r>
                      <a:rPr lang="zh-CN" altLang="en-US">
                        <a:noFill/>
                      </a:rPr>
                      <a:t> </a:t>
                    </a:r>
                  </a:p>
                </p:txBody>
              </p:sp>
            </mc:Fallback>
          </mc:AlternateContent>
        </p:grpSp>
        <p:cxnSp>
          <p:nvCxnSpPr>
            <p:cNvPr id="108" name="Straight Arrow Connector 86"/>
            <p:cNvCxnSpPr>
              <a:stCxn id="42" idx="0"/>
              <a:endCxn id="51" idx="1"/>
            </p:cNvCxnSpPr>
            <p:nvPr/>
          </p:nvCxnSpPr>
          <p:spPr>
            <a:xfrm flipV="1">
              <a:off x="4446480" y="4240761"/>
              <a:ext cx="956540" cy="17876"/>
            </a:xfrm>
            <a:prstGeom prst="straightConnector1">
              <a:avLst/>
            </a:prstGeom>
            <a:ln w="50800">
              <a:solidFill>
                <a:schemeClr val="tx1">
                  <a:alpha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28" name="组合 127"/>
          <p:cNvGrpSpPr/>
          <p:nvPr/>
        </p:nvGrpSpPr>
        <p:grpSpPr>
          <a:xfrm>
            <a:off x="4708880" y="2295945"/>
            <a:ext cx="3655382" cy="2009109"/>
            <a:chOff x="4766032" y="2453113"/>
            <a:chExt cx="3655382" cy="2009109"/>
          </a:xfrm>
        </p:grpSpPr>
        <mc:AlternateContent xmlns:mc="http://schemas.openxmlformats.org/markup-compatibility/2006" xmlns:a14="http://schemas.microsoft.com/office/drawing/2010/main">
          <mc:Choice Requires="a14">
            <p:sp>
              <p:nvSpPr>
                <p:cNvPr id="13" name="Rectangle 63"/>
                <p:cNvSpPr/>
                <p:nvPr/>
              </p:nvSpPr>
              <p:spPr>
                <a:xfrm>
                  <a:off x="5539144" y="3189952"/>
                  <a:ext cx="654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2</m:t>
                            </m:r>
                          </m:sub>
                        </m:sSub>
                      </m:oMath>
                    </m:oMathPara>
                  </a14:m>
                  <a:endParaRPr lang="en-US" dirty="0"/>
                </a:p>
              </p:txBody>
            </p:sp>
          </mc:Choice>
          <mc:Fallback xmlns="">
            <p:sp>
              <p:nvSpPr>
                <p:cNvPr id="13" name="Rectangle 63"/>
                <p:cNvSpPr>
                  <a:spLocks noRot="1" noChangeAspect="1" noMove="1" noResize="1" noEditPoints="1" noAdjustHandles="1" noChangeArrowheads="1" noChangeShapeType="1" noTextEdit="1"/>
                </p:cNvSpPr>
                <p:nvPr/>
              </p:nvSpPr>
              <p:spPr>
                <a:xfrm>
                  <a:off x="5539144" y="3189952"/>
                  <a:ext cx="654282" cy="461665"/>
                </a:xfrm>
                <a:prstGeom prst="rect">
                  <a:avLst/>
                </a:prstGeom>
                <a:blipFill>
                  <a:blip r:embed="rId88"/>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91"/>
                <p:cNvSpPr/>
                <p:nvPr/>
              </p:nvSpPr>
              <p:spPr>
                <a:xfrm>
                  <a:off x="5470292" y="3983812"/>
                  <a:ext cx="654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3</m:t>
                            </m:r>
                          </m:sub>
                        </m:sSub>
                      </m:oMath>
                    </m:oMathPara>
                  </a14:m>
                  <a:endParaRPr lang="en-US" dirty="0"/>
                </a:p>
              </p:txBody>
            </p:sp>
          </mc:Choice>
          <mc:Fallback xmlns="">
            <p:sp>
              <p:nvSpPr>
                <p:cNvPr id="14" name="Rectangle 91"/>
                <p:cNvSpPr>
                  <a:spLocks noRot="1" noChangeAspect="1" noMove="1" noResize="1" noEditPoints="1" noAdjustHandles="1" noChangeArrowheads="1" noChangeShapeType="1" noTextEdit="1"/>
                </p:cNvSpPr>
                <p:nvPr/>
              </p:nvSpPr>
              <p:spPr>
                <a:xfrm>
                  <a:off x="5470292" y="3983812"/>
                  <a:ext cx="654282" cy="461665"/>
                </a:xfrm>
                <a:prstGeom prst="rect">
                  <a:avLst/>
                </a:prstGeom>
                <a:blipFill>
                  <a:blip r:embed="rId89"/>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93"/>
                <p:cNvSpPr/>
                <p:nvPr/>
              </p:nvSpPr>
              <p:spPr>
                <a:xfrm>
                  <a:off x="6501045" y="2453113"/>
                  <a:ext cx="6471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1</m:t>
                            </m:r>
                          </m:sub>
                        </m:sSub>
                      </m:oMath>
                    </m:oMathPara>
                  </a14:m>
                  <a:endParaRPr lang="en-US" dirty="0"/>
                </a:p>
              </p:txBody>
            </p:sp>
          </mc:Choice>
          <mc:Fallback xmlns="">
            <p:sp>
              <p:nvSpPr>
                <p:cNvPr id="15" name="Rectangle 93"/>
                <p:cNvSpPr>
                  <a:spLocks noRot="1" noChangeAspect="1" noMove="1" noResize="1" noEditPoints="1" noAdjustHandles="1" noChangeArrowheads="1" noChangeShapeType="1" noTextEdit="1"/>
                </p:cNvSpPr>
                <p:nvPr/>
              </p:nvSpPr>
              <p:spPr>
                <a:xfrm>
                  <a:off x="6501045" y="2453113"/>
                  <a:ext cx="647165" cy="461665"/>
                </a:xfrm>
                <a:prstGeom prst="rect">
                  <a:avLst/>
                </a:prstGeom>
                <a:blipFill>
                  <a:blip r:embed="rId90"/>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Rectangle 93"/>
                <p:cNvSpPr/>
                <p:nvPr/>
              </p:nvSpPr>
              <p:spPr>
                <a:xfrm>
                  <a:off x="4766032" y="3988834"/>
                  <a:ext cx="654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4</m:t>
                            </m:r>
                          </m:sub>
                        </m:sSub>
                      </m:oMath>
                    </m:oMathPara>
                  </a14:m>
                  <a:endParaRPr lang="en-US" dirty="0"/>
                </a:p>
              </p:txBody>
            </p:sp>
          </mc:Choice>
          <mc:Fallback xmlns="">
            <p:sp>
              <p:nvSpPr>
                <p:cNvPr id="123" name="Rectangle 93"/>
                <p:cNvSpPr>
                  <a:spLocks noRot="1" noChangeAspect="1" noMove="1" noResize="1" noEditPoints="1" noAdjustHandles="1" noChangeArrowheads="1" noChangeShapeType="1" noTextEdit="1"/>
                </p:cNvSpPr>
                <p:nvPr/>
              </p:nvSpPr>
              <p:spPr>
                <a:xfrm>
                  <a:off x="4766032" y="3988834"/>
                  <a:ext cx="654282" cy="461665"/>
                </a:xfrm>
                <a:prstGeom prst="rect">
                  <a:avLst/>
                </a:prstGeom>
                <a:blipFill>
                  <a:blip r:embed="rId9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Rectangle 93"/>
                <p:cNvSpPr/>
                <p:nvPr/>
              </p:nvSpPr>
              <p:spPr>
                <a:xfrm>
                  <a:off x="6243138" y="4000557"/>
                  <a:ext cx="654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5</m:t>
                            </m:r>
                          </m:sub>
                        </m:sSub>
                      </m:oMath>
                    </m:oMathPara>
                  </a14:m>
                  <a:endParaRPr lang="en-US" dirty="0"/>
                </a:p>
              </p:txBody>
            </p:sp>
          </mc:Choice>
          <mc:Fallback xmlns="">
            <p:sp>
              <p:nvSpPr>
                <p:cNvPr id="124" name="Rectangle 93"/>
                <p:cNvSpPr>
                  <a:spLocks noRot="1" noChangeAspect="1" noMove="1" noResize="1" noEditPoints="1" noAdjustHandles="1" noChangeArrowheads="1" noChangeShapeType="1" noTextEdit="1"/>
                </p:cNvSpPr>
                <p:nvPr/>
              </p:nvSpPr>
              <p:spPr>
                <a:xfrm>
                  <a:off x="6243138" y="4000557"/>
                  <a:ext cx="654282" cy="461665"/>
                </a:xfrm>
                <a:prstGeom prst="rect">
                  <a:avLst/>
                </a:prstGeom>
                <a:blipFill>
                  <a:blip r:embed="rId92"/>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Rectangle 93"/>
                <p:cNvSpPr/>
                <p:nvPr/>
              </p:nvSpPr>
              <p:spPr>
                <a:xfrm>
                  <a:off x="7485778" y="3179947"/>
                  <a:ext cx="654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6</m:t>
                            </m:r>
                          </m:sub>
                        </m:sSub>
                      </m:oMath>
                    </m:oMathPara>
                  </a14:m>
                  <a:endParaRPr lang="en-US" dirty="0"/>
                </a:p>
              </p:txBody>
            </p:sp>
          </mc:Choice>
          <mc:Fallback xmlns="">
            <p:sp>
              <p:nvSpPr>
                <p:cNvPr id="125" name="Rectangle 93"/>
                <p:cNvSpPr>
                  <a:spLocks noRot="1" noChangeAspect="1" noMove="1" noResize="1" noEditPoints="1" noAdjustHandles="1" noChangeArrowheads="1" noChangeShapeType="1" noTextEdit="1"/>
                </p:cNvSpPr>
                <p:nvPr/>
              </p:nvSpPr>
              <p:spPr>
                <a:xfrm>
                  <a:off x="7485778" y="3179947"/>
                  <a:ext cx="654282" cy="461665"/>
                </a:xfrm>
                <a:prstGeom prst="rect">
                  <a:avLst/>
                </a:prstGeom>
                <a:blipFill>
                  <a:blip r:embed="rId93"/>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Rectangle 93"/>
                <p:cNvSpPr/>
                <p:nvPr/>
              </p:nvSpPr>
              <p:spPr>
                <a:xfrm>
                  <a:off x="7005136" y="3965389"/>
                  <a:ext cx="654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7</m:t>
                            </m:r>
                          </m:sub>
                        </m:sSub>
                      </m:oMath>
                    </m:oMathPara>
                  </a14:m>
                  <a:endParaRPr lang="en-US" dirty="0"/>
                </a:p>
              </p:txBody>
            </p:sp>
          </mc:Choice>
          <mc:Fallback xmlns="">
            <p:sp>
              <p:nvSpPr>
                <p:cNvPr id="126" name="Rectangle 93"/>
                <p:cNvSpPr>
                  <a:spLocks noRot="1" noChangeAspect="1" noMove="1" noResize="1" noEditPoints="1" noAdjustHandles="1" noChangeArrowheads="1" noChangeShapeType="1" noTextEdit="1"/>
                </p:cNvSpPr>
                <p:nvPr/>
              </p:nvSpPr>
              <p:spPr>
                <a:xfrm>
                  <a:off x="7005136" y="3965389"/>
                  <a:ext cx="654282" cy="461665"/>
                </a:xfrm>
                <a:prstGeom prst="rect">
                  <a:avLst/>
                </a:prstGeom>
                <a:blipFill>
                  <a:blip r:embed="rId94"/>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7" name="Rectangle 93"/>
                <p:cNvSpPr/>
                <p:nvPr/>
              </p:nvSpPr>
              <p:spPr>
                <a:xfrm>
                  <a:off x="7767132" y="3965390"/>
                  <a:ext cx="654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8</m:t>
                            </m:r>
                          </m:sub>
                        </m:sSub>
                      </m:oMath>
                    </m:oMathPara>
                  </a14:m>
                  <a:endParaRPr lang="en-US" dirty="0"/>
                </a:p>
              </p:txBody>
            </p:sp>
          </mc:Choice>
          <mc:Fallback xmlns="">
            <p:sp>
              <p:nvSpPr>
                <p:cNvPr id="127" name="Rectangle 93"/>
                <p:cNvSpPr>
                  <a:spLocks noRot="1" noChangeAspect="1" noMove="1" noResize="1" noEditPoints="1" noAdjustHandles="1" noChangeArrowheads="1" noChangeShapeType="1" noTextEdit="1"/>
                </p:cNvSpPr>
                <p:nvPr/>
              </p:nvSpPr>
              <p:spPr>
                <a:xfrm>
                  <a:off x="7767132" y="3965390"/>
                  <a:ext cx="654282" cy="461665"/>
                </a:xfrm>
                <a:prstGeom prst="rect">
                  <a:avLst/>
                </a:prstGeom>
                <a:blipFill>
                  <a:blip r:embed="rId95"/>
                  <a:stretch>
                    <a:fillRect b="-3947"/>
                  </a:stretch>
                </a:blipFill>
              </p:spPr>
              <p:txBody>
                <a:bodyPr/>
                <a:lstStyle/>
                <a:p>
                  <a:r>
                    <a:rPr lang="zh-CN" altLang="en-US">
                      <a:noFill/>
                    </a:rPr>
                    <a:t> </a:t>
                  </a:r>
                </a:p>
              </p:txBody>
            </p:sp>
          </mc:Fallback>
        </mc:AlternateContent>
      </p:grpSp>
      <p:grpSp>
        <p:nvGrpSpPr>
          <p:cNvPr id="144" name="组合 143"/>
          <p:cNvGrpSpPr/>
          <p:nvPr/>
        </p:nvGrpSpPr>
        <p:grpSpPr>
          <a:xfrm>
            <a:off x="5649960" y="2574706"/>
            <a:ext cx="978041" cy="2570322"/>
            <a:chOff x="5707112" y="2731874"/>
            <a:chExt cx="978041" cy="2570322"/>
          </a:xfrm>
        </p:grpSpPr>
        <p:cxnSp>
          <p:nvCxnSpPr>
            <p:cNvPr id="137" name="Straight Arrow Connector 47"/>
            <p:cNvCxnSpPr/>
            <p:nvPr/>
          </p:nvCxnSpPr>
          <p:spPr>
            <a:xfrm flipH="1" flipV="1">
              <a:off x="5707112" y="3374171"/>
              <a:ext cx="34756" cy="1273651"/>
            </a:xfrm>
            <a:prstGeom prst="straightConnector1">
              <a:avLst/>
            </a:prstGeom>
            <a:ln w="50800">
              <a:solidFill>
                <a:srgbClr val="FF000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48"/>
            <p:cNvCxnSpPr/>
            <p:nvPr/>
          </p:nvCxnSpPr>
          <p:spPr>
            <a:xfrm flipV="1">
              <a:off x="5707112" y="2731874"/>
              <a:ext cx="978041" cy="642298"/>
            </a:xfrm>
            <a:prstGeom prst="straightConnector1">
              <a:avLst/>
            </a:prstGeom>
            <a:ln w="50800">
              <a:solidFill>
                <a:srgbClr val="FF000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47"/>
            <p:cNvCxnSpPr/>
            <p:nvPr/>
          </p:nvCxnSpPr>
          <p:spPr>
            <a:xfrm flipH="1" flipV="1">
              <a:off x="5741868" y="4533518"/>
              <a:ext cx="514563" cy="768678"/>
            </a:xfrm>
            <a:prstGeom prst="straightConnector1">
              <a:avLst/>
            </a:prstGeom>
            <a:ln w="50800">
              <a:solidFill>
                <a:srgbClr val="FF000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1" name="内容占位符 3"/>
              <p:cNvSpPr txBox="1">
                <a:spLocks/>
              </p:cNvSpPr>
              <p:nvPr/>
            </p:nvSpPr>
            <p:spPr>
              <a:xfrm>
                <a:off x="4892072" y="1323410"/>
                <a:ext cx="2893630" cy="59266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Wingdings" panose="05000000000000000000" pitchFamily="2" charset="2"/>
                  <a:buNone/>
                </a:pPr>
                <a:r>
                  <a:rPr lang="en-US" altLang="zh-CN" sz="2800" dirty="0" smtClean="0"/>
                  <a:t>p(</a:t>
                </a:r>
                <a14:m>
                  <m:oMath xmlns:m="http://schemas.openxmlformats.org/officeDocument/2006/math">
                    <m:r>
                      <a:rPr lang="en-US" altLang="zh-CN" sz="2800" b="1" i="1" smtClean="0">
                        <a:latin typeface="Cambria Math" panose="02040503050406030204" pitchFamily="18" charset="0"/>
                      </a:rPr>
                      <m:t>𝑿</m:t>
                    </m:r>
                  </m:oMath>
                </a14:m>
                <a:r>
                  <a:rPr lang="en-US" altLang="zh-CN" sz="2800" dirty="0" smtClean="0"/>
                  <a:t> </a:t>
                </a:r>
                <a14:m>
                  <m:oMath xmlns:m="http://schemas.openxmlformats.org/officeDocument/2006/math">
                    <m:r>
                      <a:rPr lang="en-US" altLang="zh-CN" sz="2800" i="1" dirty="0" smtClean="0">
                        <a:latin typeface="Cambria Math" panose="02040503050406030204" pitchFamily="18" charset="0"/>
                      </a:rPr>
                      <m:t>∣</m:t>
                    </m:r>
                  </m:oMath>
                </a14:m>
                <a:r>
                  <a:rPr lang="en-US" altLang="zh-CN" sz="2800" dirty="0" smtClean="0"/>
                  <a:t> taxonomy)</a:t>
                </a:r>
                <a:endParaRPr lang="zh-CN" altLang="en-US" sz="2800" b="1" dirty="0"/>
              </a:p>
            </p:txBody>
          </p:sp>
        </mc:Choice>
        <mc:Fallback xmlns="">
          <p:sp>
            <p:nvSpPr>
              <p:cNvPr id="111" name="内容占位符 3"/>
              <p:cNvSpPr txBox="1">
                <a:spLocks noRot="1" noChangeAspect="1" noMove="1" noResize="1" noEditPoints="1" noAdjustHandles="1" noChangeArrowheads="1" noChangeShapeType="1" noTextEdit="1"/>
              </p:cNvSpPr>
              <p:nvPr/>
            </p:nvSpPr>
            <p:spPr>
              <a:xfrm>
                <a:off x="4892072" y="1323410"/>
                <a:ext cx="2893630" cy="592666"/>
              </a:xfrm>
              <a:prstGeom prst="rect">
                <a:avLst/>
              </a:prstGeom>
              <a:blipFill>
                <a:blip r:embed="rId96"/>
                <a:stretch>
                  <a:fillRect l="-633" t="-10309" r="-633" b="-16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内容占位符 3"/>
              <p:cNvSpPr txBox="1">
                <a:spLocks/>
              </p:cNvSpPr>
              <p:nvPr/>
            </p:nvSpPr>
            <p:spPr>
              <a:xfrm>
                <a:off x="8991600" y="1323410"/>
                <a:ext cx="1858764" cy="59266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Wingdings" panose="05000000000000000000" pitchFamily="2" charset="2"/>
                  <a:buNone/>
                </a:pPr>
                <a:r>
                  <a:rPr lang="en-US" altLang="zh-CN" sz="2800" dirty="0" smtClean="0"/>
                  <a:t>p</a:t>
                </a:r>
                <a:r>
                  <a:rPr lang="en-US" altLang="zh-CN" sz="2800" dirty="0"/>
                  <a:t>(</a:t>
                </a:r>
                <a14:m>
                  <m:oMath xmlns:m="http://schemas.openxmlformats.org/officeDocument/2006/math">
                    <m:r>
                      <a:rPr lang="en-US" altLang="zh-CN" sz="2800" i="1">
                        <a:latin typeface="Cambria Math" panose="02040503050406030204" pitchFamily="18" charset="0"/>
                      </a:rPr>
                      <m:t>𝐺</m:t>
                    </m:r>
                  </m:oMath>
                </a14:m>
                <a:r>
                  <a:rPr lang="en-US" altLang="zh-CN" sz="2800" dirty="0"/>
                  <a:t> </a:t>
                </a:r>
                <a14:m>
                  <m:oMath xmlns:m="http://schemas.openxmlformats.org/officeDocument/2006/math">
                    <m:r>
                      <a:rPr lang="en-US" altLang="zh-CN" sz="2800" i="1" dirty="0">
                        <a:latin typeface="Cambria Math" panose="02040503050406030204" pitchFamily="18" charset="0"/>
                      </a:rPr>
                      <m:t>∣</m:t>
                    </m:r>
                  </m:oMath>
                </a14:m>
                <a:r>
                  <a:rPr lang="en-US" altLang="zh-CN" sz="2800" dirty="0"/>
                  <a:t> </a:t>
                </a:r>
                <a14:m>
                  <m:oMath xmlns:m="http://schemas.openxmlformats.org/officeDocument/2006/math">
                    <m:r>
                      <a:rPr lang="en-US" altLang="zh-CN" sz="2800" b="1" i="1" dirty="0">
                        <a:latin typeface="Cambria Math" panose="02040503050406030204" pitchFamily="18" charset="0"/>
                      </a:rPr>
                      <m:t>𝑿</m:t>
                    </m:r>
                  </m:oMath>
                </a14:m>
                <a:r>
                  <a:rPr lang="en-US" altLang="zh-CN" sz="2800" dirty="0" smtClean="0"/>
                  <a:t>)</a:t>
                </a:r>
                <a:endParaRPr lang="zh-CN" altLang="en-US" sz="2800" b="1" dirty="0"/>
              </a:p>
            </p:txBody>
          </p:sp>
        </mc:Choice>
        <mc:Fallback xmlns="">
          <p:sp>
            <p:nvSpPr>
              <p:cNvPr id="113" name="内容占位符 3"/>
              <p:cNvSpPr txBox="1">
                <a:spLocks noRot="1" noChangeAspect="1" noMove="1" noResize="1" noEditPoints="1" noAdjustHandles="1" noChangeArrowheads="1" noChangeShapeType="1" noTextEdit="1"/>
              </p:cNvSpPr>
              <p:nvPr/>
            </p:nvSpPr>
            <p:spPr>
              <a:xfrm>
                <a:off x="8991600" y="1323410"/>
                <a:ext cx="1858764" cy="592666"/>
              </a:xfrm>
              <a:prstGeom prst="rect">
                <a:avLst/>
              </a:prstGeom>
              <a:blipFill>
                <a:blip r:embed="rId97"/>
                <a:stretch>
                  <a:fillRect t="-10309" b="-164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884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3">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a:t>
            </a:r>
            <a:r>
              <a:rPr lang="en-US" altLang="zh-CN" sz="3200" dirty="0" smtClean="0"/>
              <a:t>( </a:t>
            </a:r>
            <a:r>
              <a:rPr lang="en-US" altLang="zh-CN" dirty="0" smtClean="0"/>
              <a:t>Taxonomy </a:t>
            </a:r>
            <a:r>
              <a:rPr lang="en-US" altLang="zh-CN" sz="3200"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30678" y="1291920"/>
                <a:ext cx="9626623" cy="5437493"/>
              </a:xfrm>
            </p:spPr>
            <p:txBody>
              <a:bodyPr>
                <a:normAutofit/>
              </a:bodyPr>
              <a:lstStyle/>
              <a:p>
                <a:r>
                  <a:rPr lang="en-US" dirty="0" smtClean="0"/>
                  <a:t> The-rich-get-richer effect </a:t>
                </a:r>
                <a14:m>
                  <m:oMath xmlns:m="http://schemas.openxmlformats.org/officeDocument/2006/math">
                    <m:r>
                      <a:rPr lang="en-US" b="0" i="1" smtClean="0">
                        <a:latin typeface="Cambria Math" panose="02040503050406030204" pitchFamily="18" charset="0"/>
                      </a:rPr>
                      <m:t>→</m:t>
                    </m:r>
                  </m:oMath>
                </a14:m>
                <a:r>
                  <a:rPr lang="en-US" dirty="0" smtClean="0"/>
                  <a:t> Nested Chinese restaurant process</a:t>
                </a:r>
                <a:r>
                  <a:rPr lang="en-US" sz="1800" baseline="30000" dirty="0" smtClean="0"/>
                  <a:t>[Blei03]</a:t>
                </a:r>
                <a:r>
                  <a:rPr lang="en-US" dirty="0" smtClean="0"/>
                  <a:t>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 A infinite tree </a:t>
                </a:r>
                <a:r>
                  <a:rPr lang="en-US" dirty="0"/>
                  <a:t>of height </a:t>
                </a:r>
                <a14:m>
                  <m:oMath xmlns:m="http://schemas.openxmlformats.org/officeDocument/2006/math">
                    <m:r>
                      <a:rPr lang="en-US" b="0" i="1" smtClean="0">
                        <a:latin typeface="Cambria Math" panose="02040503050406030204" pitchFamily="18" charset="0"/>
                      </a:rPr>
                      <m:t>𝐿</m:t>
                    </m:r>
                  </m:oMath>
                </a14:m>
                <a:r>
                  <a:rPr lang="en-US" dirty="0" smtClean="0"/>
                  <a:t> (non-leaf nodes have</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dirty="0" smtClean="0"/>
                  <a:t> children).</a:t>
                </a:r>
              </a:p>
              <a:p>
                <a:pPr marL="0" indent="0">
                  <a:buNone/>
                </a:pPr>
                <a:r>
                  <a:rPr lang="en-US" sz="800" b="0" dirty="0"/>
                  <a:t> </a:t>
                </a:r>
                <a:endParaRPr lang="en-US" sz="800" b="0" dirty="0" smtClean="0"/>
              </a:p>
              <a:p>
                <a:r>
                  <a:rPr lang="en-US" b="0" dirty="0" smtClean="0"/>
                  <a:t> Each </a:t>
                </a:r>
                <a14:m>
                  <m:oMath xmlns:m="http://schemas.openxmlformats.org/officeDocument/2006/math">
                    <m:sSub>
                      <m:sSubPr>
                        <m:ctrlPr>
                          <a:rPr lang="en-US" b="0" i="1" smtClean="0">
                            <a:latin typeface="Cambria Math" charset="0"/>
                          </a:rPr>
                        </m:ctrlPr>
                      </m:sSubPr>
                      <m:e>
                        <m:r>
                          <a:rPr lang="en-US" i="1">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a:t>
                </a:r>
                <a:r>
                  <a:rPr lang="en-US" dirty="0" smtClean="0"/>
                  <a:t>is assigned a path </a:t>
                </a:r>
                <a14:m>
                  <m:oMath xmlns:m="http://schemas.openxmlformats.org/officeDocument/2006/math">
                    <m:sSub>
                      <m:sSubPr>
                        <m:ctrlPr>
                          <a:rPr lang="en-US" i="1">
                            <a:latin typeface="Cambria Math" charset="0"/>
                          </a:rPr>
                        </m:ctrlPr>
                      </m:sSubPr>
                      <m:e>
                        <m:r>
                          <a:rPr lang="en-US" b="1" i="1">
                            <a:latin typeface="Cambria Math" panose="02040503050406030204" pitchFamily="18" charset="0"/>
                          </a:rPr>
                          <m:t>𝒄</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smtClean="0"/>
                  <a:t>(of length </a:t>
                </a:r>
                <a14:m>
                  <m:oMath xmlns:m="http://schemas.openxmlformats.org/officeDocument/2006/math">
                    <m:r>
                      <a:rPr lang="en-US" b="0" i="1" smtClean="0">
                        <a:latin typeface="Cambria Math" panose="02040503050406030204" pitchFamily="18" charset="0"/>
                      </a:rPr>
                      <m:t>𝐿</m:t>
                    </m:r>
                  </m:oMath>
                </a14:m>
                <a:r>
                  <a:rPr lang="en-US" dirty="0" smtClean="0"/>
                  <a:t>).</a:t>
                </a:r>
              </a:p>
              <a:p>
                <a:pPr lvl="2"/>
                <a:r>
                  <a:rPr lang="en-US" dirty="0" smtClean="0"/>
                  <a:t> </a:t>
                </a:r>
                <a14:m>
                  <m:oMath xmlns:m="http://schemas.openxmlformats.org/officeDocument/2006/math">
                    <m:sSub>
                      <m:sSubPr>
                        <m:ctrlPr>
                          <a:rPr lang="en-US" altLang="zh-CN" i="1">
                            <a:latin typeface="Cambria Math" charset="0"/>
                          </a:rPr>
                        </m:ctrlPr>
                      </m:sSubPr>
                      <m:e>
                        <m:r>
                          <a:rPr lang="en-US" altLang="zh-CN" b="1" i="1">
                            <a:latin typeface="Cambria Math" panose="02040503050406030204" pitchFamily="18" charset="0"/>
                          </a:rPr>
                          <m:t>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charset="0"/>
                          </a:rPr>
                        </m:ctrlPr>
                      </m:sSubPr>
                      <m:e>
                        <m:r>
                          <a:rPr lang="en-US" altLang="zh-CN" b="1" i="1">
                            <a:latin typeface="Cambria Math" panose="02040503050406030204" pitchFamily="18" charset="0"/>
                          </a:rPr>
                          <m:t>𝒄</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charset="0"/>
                          </a:rPr>
                        </m:ctrlPr>
                      </m:sSubPr>
                      <m:e>
                        <m:r>
                          <a:rPr lang="en-US" altLang="zh-CN" b="1" i="1">
                            <a:latin typeface="Cambria Math" panose="02040503050406030204" pitchFamily="18" charset="0"/>
                          </a:rPr>
                          <m:t>𝒄</m:t>
                        </m:r>
                      </m:e>
                      <m:sub>
                        <m:r>
                          <a:rPr lang="en-US" altLang="zh-CN" i="1">
                            <a:latin typeface="Cambria Math" panose="02040503050406030204" pitchFamily="18" charset="0"/>
                          </a:rPr>
                          <m:t>𝑁</m:t>
                        </m:r>
                      </m:sub>
                    </m:sSub>
                  </m:oMath>
                </a14:m>
                <a:r>
                  <a:rPr lang="en-US" dirty="0" smtClean="0"/>
                  <a:t> </a:t>
                </a:r>
                <a:r>
                  <a:rPr lang="en-US" i="1" dirty="0"/>
                  <a:t> </a:t>
                </a:r>
                <a:r>
                  <a:rPr lang="en-US" dirty="0"/>
                  <a:t>(</a:t>
                </a:r>
                <a14:m>
                  <m:oMath xmlns:m="http://schemas.openxmlformats.org/officeDocument/2006/math">
                    <m:r>
                      <a:rPr lang="en-US" altLang="zh-CN" i="1">
                        <a:latin typeface="Cambria Math" charset="0"/>
                      </a:rPr>
                      <m:t>𝑁</m:t>
                    </m:r>
                    <m:r>
                      <a:rPr lang="en-US" altLang="zh-CN" i="1">
                        <a:latin typeface="Cambria Math" charset="0"/>
                      </a:rPr>
                      <m:t>=</m:t>
                    </m:r>
                    <m:r>
                      <m:rPr>
                        <m:lit/>
                      </m:rPr>
                      <a:rPr lang="en-US" altLang="zh-CN">
                        <a:latin typeface="Cambria Math" charset="0"/>
                      </a:rPr>
                      <m:t>|</m:t>
                    </m:r>
                    <m:r>
                      <m:rPr>
                        <m:sty m:val="p"/>
                      </m:rPr>
                      <a:rPr lang="en-US" altLang="zh-CN">
                        <a:latin typeface="Cambria Math" charset="0"/>
                      </a:rPr>
                      <m:t>V</m:t>
                    </m:r>
                    <m:r>
                      <m:rPr>
                        <m:lit/>
                      </m:rPr>
                      <a:rPr lang="en-US" altLang="zh-CN">
                        <a:latin typeface="Cambria Math" charset="0"/>
                      </a:rPr>
                      <m:t>|</m:t>
                    </m:r>
                  </m:oMath>
                </a14:m>
                <a:r>
                  <a:rPr lang="en-US" dirty="0"/>
                  <a:t>)</a:t>
                </a:r>
                <a:r>
                  <a:rPr lang="en-US" dirty="0" smtClean="0"/>
                  <a:t> </a:t>
                </a:r>
                <a:r>
                  <a:rPr lang="en-US" dirty="0"/>
                  <a:t>forms the </a:t>
                </a:r>
                <a:r>
                  <a:rPr lang="en-US" i="1" dirty="0" smtClean="0"/>
                  <a:t>hierarchy taxonomy</a:t>
                </a:r>
                <a:r>
                  <a:rPr lang="en-US" dirty="0" smtClean="0"/>
                  <a:t>.</a:t>
                </a:r>
                <a:endParaRPr lang="en-US" dirty="0"/>
              </a:p>
              <a:p>
                <a:r>
                  <a:rPr lang="en-US" dirty="0" smtClean="0"/>
                  <a:t> The </a:t>
                </a:r>
                <a:r>
                  <a:rPr lang="en-US" dirty="0" err="1" smtClean="0"/>
                  <a:t>nCRP</a:t>
                </a:r>
                <a:r>
                  <a:rPr lang="en-US" dirty="0" smtClean="0"/>
                  <a:t> decides the distribution of </a:t>
                </a:r>
                <a14:m>
                  <m:oMath xmlns:m="http://schemas.openxmlformats.org/officeDocument/2006/math">
                    <m:sSub>
                      <m:sSubPr>
                        <m:ctrlPr>
                          <a:rPr lang="en-US" b="0" i="1" smtClean="0">
                            <a:latin typeface="Cambria Math" charset="0"/>
                          </a:rPr>
                        </m:ctrlPr>
                      </m:sSubPr>
                      <m:e>
                        <m:r>
                          <a:rPr lang="en-US" b="1" i="1" smtClean="0">
                            <a:latin typeface="Cambria Math" panose="02040503050406030204" pitchFamily="18" charset="0"/>
                          </a:rPr>
                          <m:t>𝒄</m:t>
                        </m:r>
                      </m:e>
                      <m:sub>
                        <m:r>
                          <a:rPr lang="en-US" b="0" i="1" smtClean="0">
                            <a:latin typeface="Cambria Math" panose="02040503050406030204" pitchFamily="18" charset="0"/>
                          </a:rPr>
                          <m:t>𝑖</m:t>
                        </m:r>
                      </m:sub>
                    </m:sSub>
                  </m:oMath>
                </a14:m>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charset="0"/>
                            </a:rPr>
                          </m:ctrlPr>
                        </m:dPr>
                        <m:e>
                          <m:sSub>
                            <m:sSubPr>
                              <m:ctrlPr>
                                <a:rPr lang="en-US" b="0" i="1" smtClean="0">
                                  <a:latin typeface="Cambria Math" charset="0"/>
                                </a:rPr>
                              </m:ctrlPr>
                            </m:sSubPr>
                            <m:e>
                              <m:r>
                                <a:rPr lang="en-US" b="1" i="1" smtClean="0">
                                  <a:latin typeface="Cambria Math" panose="02040503050406030204" pitchFamily="18" charset="0"/>
                                </a:rPr>
                                <m:t>𝒄</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charset="0"/>
                                </a:rPr>
                              </m:ctrlPr>
                            </m:sSubPr>
                            <m:e>
                              <m:r>
                                <a:rPr lang="en-US" b="1" i="1" smtClean="0">
                                  <a:latin typeface="Cambria Math" panose="02040503050406030204" pitchFamily="18" charset="0"/>
                                </a:rPr>
                                <m:t>𝒄</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charset="0"/>
                                </a:rPr>
                              </m:ctrlPr>
                            </m:sSubPr>
                            <m:e>
                              <m:r>
                                <a:rPr lang="en-US" b="1" i="1" smtClean="0">
                                  <a:latin typeface="Cambria Math" panose="02040503050406030204" pitchFamily="18" charset="0"/>
                                </a:rPr>
                                <m:t>𝒄</m:t>
                              </m:r>
                            </m:e>
                            <m:sub>
                              <m:r>
                                <a:rPr lang="en-US" b="0" i="1" smtClean="0">
                                  <a:latin typeface="Cambria Math" panose="02040503050406030204" pitchFamily="18" charset="0"/>
                                </a:rPr>
                                <m:t>𝑁</m:t>
                              </m:r>
                            </m:sub>
                          </m:sSub>
                        </m:e>
                      </m:d>
                      <m:r>
                        <a:rPr lang="en-US" b="0" i="1" smtClean="0">
                          <a:latin typeface="Cambria Math" charset="0"/>
                        </a:rPr>
                        <m:t>=</m:t>
                      </m:r>
                      <m:r>
                        <m:rPr>
                          <m:sty m:val="p"/>
                        </m:rPr>
                        <a:rPr lang="en-US" b="0" i="0" smtClean="0">
                          <a:latin typeface="Cambria Math" charset="0"/>
                        </a:rPr>
                        <m:t>nCRP</m:t>
                      </m:r>
                      <m:r>
                        <a:rPr lang="en-US" b="0" i="1" smtClean="0">
                          <a:latin typeface="Cambria Math" charset="0"/>
                        </a:rPr>
                        <m:t>(</m:t>
                      </m:r>
                      <m:sSub>
                        <m:sSubPr>
                          <m:ctrlPr>
                            <a:rPr lang="en-US" i="1">
                              <a:latin typeface="Cambria Math" charset="0"/>
                            </a:rPr>
                          </m:ctrlPr>
                        </m:sSubPr>
                        <m:e>
                          <m:r>
                            <a:rPr lang="en-US" b="1" i="1">
                              <a:latin typeface="Cambria Math" panose="02040503050406030204" pitchFamily="18" charset="0"/>
                            </a:rPr>
                            <m:t>𝒄</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charset="0"/>
                            </a:rPr>
                          </m:ctrlPr>
                        </m:sSubPr>
                        <m:e>
                          <m:r>
                            <a:rPr lang="en-US" b="1" i="1">
                              <a:latin typeface="Cambria Math" panose="02040503050406030204" pitchFamily="18" charset="0"/>
                            </a:rPr>
                            <m:t>𝒄</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charset="0"/>
                            </a:rPr>
                          </m:ctrlPr>
                        </m:sSubPr>
                        <m:e>
                          <m:r>
                            <a:rPr lang="en-US" b="1" i="1">
                              <a:latin typeface="Cambria Math" panose="02040503050406030204" pitchFamily="18" charset="0"/>
                            </a:rPr>
                            <m:t>𝒄</m:t>
                          </m:r>
                        </m:e>
                        <m:sub>
                          <m:r>
                            <a:rPr lang="en-US" i="1">
                              <a:latin typeface="Cambria Math" panose="02040503050406030204" pitchFamily="18" charset="0"/>
                            </a:rPr>
                            <m:t>𝑁</m:t>
                          </m:r>
                        </m:sub>
                      </m:sSub>
                      <m:r>
                        <a:rPr lang="en-US" b="0" i="1" smtClean="0">
                          <a:latin typeface="Cambria Math" charset="0"/>
                        </a:rPr>
                        <m:t>;</m:t>
                      </m:r>
                      <m:r>
                        <a:rPr lang="en-US" b="0" i="1" smtClean="0">
                          <a:latin typeface="Cambria Math" charset="0"/>
                        </a:rPr>
                        <m:t>𝛾</m:t>
                      </m:r>
                      <m:r>
                        <a:rPr lang="en-US" b="0" i="1" smtClean="0">
                          <a:latin typeface="Cambria Math"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30678" y="1291920"/>
                <a:ext cx="9626623" cy="5437493"/>
              </a:xfrm>
              <a:blipFill rotWithShape="0">
                <a:blip r:embed="rId3"/>
                <a:stretch>
                  <a:fillRect l="-570" t="-785" b="-1457"/>
                </a:stretch>
              </a:blipFill>
            </p:spPr>
            <p:txBody>
              <a:bodyPr/>
              <a:lstStyle/>
              <a:p>
                <a:r>
                  <a:rPr lang="en-US">
                    <a:noFill/>
                  </a:rPr>
                  <a:t> </a:t>
                </a:r>
              </a:p>
            </p:txBody>
          </p:sp>
        </mc:Fallback>
      </mc:AlternateContent>
      <p:grpSp>
        <p:nvGrpSpPr>
          <p:cNvPr id="44" name="Group 43"/>
          <p:cNvGrpSpPr/>
          <p:nvPr/>
        </p:nvGrpSpPr>
        <p:grpSpPr>
          <a:xfrm>
            <a:off x="3698566" y="2012970"/>
            <a:ext cx="4794869" cy="1907909"/>
            <a:chOff x="859796" y="2772171"/>
            <a:chExt cx="6797377" cy="2101212"/>
          </a:xfrm>
        </p:grpSpPr>
        <p:grpSp>
          <p:nvGrpSpPr>
            <p:cNvPr id="5" name="Group 4"/>
            <p:cNvGrpSpPr>
              <a:grpSpLocks noChangeAspect="1"/>
            </p:cNvGrpSpPr>
            <p:nvPr/>
          </p:nvGrpSpPr>
          <p:grpSpPr>
            <a:xfrm>
              <a:off x="859796" y="2772171"/>
              <a:ext cx="5911010" cy="1985393"/>
              <a:chOff x="6456906" y="1896588"/>
              <a:chExt cx="6713249" cy="2254850"/>
            </a:xfrm>
          </p:grpSpPr>
          <p:sp>
            <p:nvSpPr>
              <p:cNvPr id="6" name="Rectangle 5"/>
              <p:cNvSpPr/>
              <p:nvPr/>
            </p:nvSpPr>
            <p:spPr>
              <a:xfrm>
                <a:off x="10203314" y="1896588"/>
                <a:ext cx="83080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7" name="Rectangle 6"/>
              <p:cNvSpPr/>
              <p:nvPr/>
            </p:nvSpPr>
            <p:spPr>
              <a:xfrm>
                <a:off x="7396686" y="2796527"/>
                <a:ext cx="83080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10538108" y="2796527"/>
                <a:ext cx="83080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6456906" y="3785678"/>
                <a:ext cx="83080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0" name="Rectangle 9"/>
              <p:cNvSpPr/>
              <p:nvPr/>
            </p:nvSpPr>
            <p:spPr>
              <a:xfrm>
                <a:off x="7400822" y="3785678"/>
                <a:ext cx="83080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Rectangle 10"/>
              <p:cNvSpPr/>
              <p:nvPr/>
            </p:nvSpPr>
            <p:spPr>
              <a:xfrm>
                <a:off x="8321461" y="3785678"/>
                <a:ext cx="83080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 name="Rectangle 11"/>
              <p:cNvSpPr/>
              <p:nvPr/>
            </p:nvSpPr>
            <p:spPr>
              <a:xfrm>
                <a:off x="11185872" y="3785678"/>
                <a:ext cx="83080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3" name="Rectangle 12"/>
              <p:cNvSpPr/>
              <p:nvPr/>
            </p:nvSpPr>
            <p:spPr>
              <a:xfrm>
                <a:off x="10277990" y="3785678"/>
                <a:ext cx="83080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a:stCxn id="6" idx="2"/>
                <a:endCxn id="7" idx="0"/>
              </p:cNvCxnSpPr>
              <p:nvPr/>
            </p:nvCxnSpPr>
            <p:spPr>
              <a:xfrm flipH="1">
                <a:off x="7812086" y="2262348"/>
                <a:ext cx="2806629"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9" idx="0"/>
              </p:cNvCxnSpPr>
              <p:nvPr/>
            </p:nvCxnSpPr>
            <p:spPr>
              <a:xfrm flipH="1">
                <a:off x="6872307" y="3162286"/>
                <a:ext cx="939780" cy="623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10" idx="0"/>
              </p:cNvCxnSpPr>
              <p:nvPr/>
            </p:nvCxnSpPr>
            <p:spPr>
              <a:xfrm>
                <a:off x="7812087" y="3162286"/>
                <a:ext cx="4136" cy="623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1" idx="0"/>
              </p:cNvCxnSpPr>
              <p:nvPr/>
            </p:nvCxnSpPr>
            <p:spPr>
              <a:xfrm>
                <a:off x="7812087" y="3162286"/>
                <a:ext cx="924776" cy="623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3" idx="0"/>
              </p:cNvCxnSpPr>
              <p:nvPr/>
            </p:nvCxnSpPr>
            <p:spPr>
              <a:xfrm flipH="1">
                <a:off x="10693392" y="3162286"/>
                <a:ext cx="260118" cy="623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0953510" y="3162286"/>
                <a:ext cx="647763" cy="623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2"/>
                <a:endCxn id="8" idx="0"/>
              </p:cNvCxnSpPr>
              <p:nvPr/>
            </p:nvCxnSpPr>
            <p:spPr>
              <a:xfrm>
                <a:off x="10618715" y="2262348"/>
                <a:ext cx="334794"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2"/>
              </p:cNvCxnSpPr>
              <p:nvPr/>
            </p:nvCxnSpPr>
            <p:spPr>
              <a:xfrm>
                <a:off x="10618715" y="2262348"/>
                <a:ext cx="2551440" cy="5648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p:cNvCxnSpPr>
              <p:nvPr/>
            </p:nvCxnSpPr>
            <p:spPr>
              <a:xfrm>
                <a:off x="7812086" y="3162286"/>
                <a:ext cx="1706191" cy="55907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2"/>
              </p:cNvCxnSpPr>
              <p:nvPr/>
            </p:nvCxnSpPr>
            <p:spPr>
              <a:xfrm>
                <a:off x="10953509" y="3162286"/>
                <a:ext cx="1497749" cy="55907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p:cNvSpPr txBox="1"/>
                <p:nvPr/>
              </p:nvSpPr>
              <p:spPr>
                <a:xfrm>
                  <a:off x="3284497" y="4227052"/>
                  <a:ext cx="70884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m:t>
                        </m:r>
                      </m:oMath>
                    </m:oMathPara>
                  </a14:m>
                  <a:endParaRPr lang="en-US" sz="3600"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3284497" y="4227052"/>
                  <a:ext cx="708847"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913210" y="4227052"/>
                  <a:ext cx="70884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m:t>
                        </m:r>
                      </m:oMath>
                    </m:oMathPara>
                  </a14:m>
                  <a:endParaRPr lang="en-US" sz="3600"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5913210" y="4227052"/>
                  <a:ext cx="708847"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570101" y="3396878"/>
                  <a:ext cx="70884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m:t>
                        </m:r>
                      </m:oMath>
                    </m:oMathPara>
                  </a14:m>
                  <a:endParaRPr lang="en-US" sz="36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6570101" y="3396878"/>
                  <a:ext cx="708847"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948326" y="4227051"/>
                  <a:ext cx="70884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m:t>
                        </m:r>
                      </m:oMath>
                    </m:oMathPara>
                  </a14:m>
                  <a:endParaRPr lang="en-US" sz="36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6948326" y="4227051"/>
                  <a:ext cx="708847" cy="646331"/>
                </a:xfrm>
                <a:prstGeom prst="rect">
                  <a:avLst/>
                </a:prstGeom>
                <a:blipFill>
                  <a:blip r:embed="rId7"/>
                  <a:stretch>
                    <a:fillRect/>
                  </a:stretch>
                </a:blipFill>
              </p:spPr>
              <p:txBody>
                <a:bodyPr/>
                <a:lstStyle/>
                <a:p>
                  <a:r>
                    <a:rPr lang="en-US">
                      <a:noFill/>
                    </a:rPr>
                    <a:t> </a:t>
                  </a:r>
                </a:p>
              </p:txBody>
            </p:sp>
          </mc:Fallback>
        </mc:AlternateContent>
        <p:cxnSp>
          <p:nvCxnSpPr>
            <p:cNvPr id="38" name="Straight Connector 37"/>
            <p:cNvCxnSpPr/>
            <p:nvPr/>
          </p:nvCxnSpPr>
          <p:spPr>
            <a:xfrm>
              <a:off x="6948326" y="3886617"/>
              <a:ext cx="315186" cy="54889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4464094" y="2108335"/>
            <a:ext cx="1782392" cy="2233396"/>
            <a:chOff x="2258551" y="2644331"/>
            <a:chExt cx="2526783" cy="2459676"/>
          </a:xfrm>
        </p:grpSpPr>
        <mc:AlternateContent xmlns:mc="http://schemas.openxmlformats.org/markup-compatibility/2006" xmlns:a14="http://schemas.microsoft.com/office/drawing/2010/main">
          <mc:Choice Requires="a14">
            <p:sp>
              <p:nvSpPr>
                <p:cNvPr id="45" name="TextBox 44"/>
                <p:cNvSpPr txBox="1"/>
                <p:nvPr/>
              </p:nvSpPr>
              <p:spPr>
                <a:xfrm>
                  <a:off x="2349170" y="4691554"/>
                  <a:ext cx="46782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a:solidFill>
                                  <a:srgbClr val="FF0000"/>
                                </a:solidFill>
                                <a:latin typeface="Cambria Math" charset="0"/>
                              </a:rPr>
                            </m:ctrlPr>
                          </m:sSubPr>
                          <m:e>
                            <m:r>
                              <a:rPr lang="en-US" sz="2000" b="1" i="1">
                                <a:solidFill>
                                  <a:srgbClr val="FF0000"/>
                                </a:solidFill>
                                <a:latin typeface="Cambria Math" panose="02040503050406030204" pitchFamily="18" charset="0"/>
                              </a:rPr>
                              <m:t>𝒄</m:t>
                            </m:r>
                          </m:e>
                          <m:sub>
                            <m:r>
                              <a:rPr lang="en-US" sz="2000" i="1">
                                <a:solidFill>
                                  <a:srgbClr val="FF0000"/>
                                </a:solidFill>
                                <a:latin typeface="Cambria Math" panose="02040503050406030204" pitchFamily="18" charset="0"/>
                              </a:rPr>
                              <m:t>𝑖</m:t>
                            </m:r>
                          </m:sub>
                        </m:sSub>
                      </m:oMath>
                    </m:oMathPara>
                  </a14:m>
                  <a:endParaRPr lang="en-US" i="1" dirty="0">
                    <a:solidFill>
                      <a:srgbClr val="FF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349170" y="4691554"/>
                  <a:ext cx="467820" cy="400110"/>
                </a:xfrm>
                <a:prstGeom prst="rect">
                  <a:avLst/>
                </a:prstGeom>
                <a:blipFill>
                  <a:blip r:embed="rId8"/>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2950486" y="4679211"/>
                  <a:ext cx="467436" cy="424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00B0F0"/>
                                </a:solidFill>
                                <a:latin typeface="Cambria Math" charset="0"/>
                              </a:rPr>
                            </m:ctrlPr>
                          </m:sSubPr>
                          <m:e>
                            <m:r>
                              <a:rPr lang="en-US" sz="2000" b="1" i="1">
                                <a:solidFill>
                                  <a:srgbClr val="00B0F0"/>
                                </a:solidFill>
                                <a:latin typeface="Cambria Math" panose="02040503050406030204" pitchFamily="18" charset="0"/>
                              </a:rPr>
                              <m:t>𝒄</m:t>
                            </m:r>
                          </m:e>
                          <m:sub>
                            <m:r>
                              <a:rPr lang="en-US" sz="2000" i="1">
                                <a:solidFill>
                                  <a:srgbClr val="00B0F0"/>
                                </a:solidFill>
                                <a:latin typeface="Cambria Math" panose="02040503050406030204" pitchFamily="18" charset="0"/>
                              </a:rPr>
                              <m:t>𝑗</m:t>
                            </m:r>
                          </m:sub>
                        </m:sSub>
                      </m:oMath>
                    </m:oMathPara>
                  </a14:m>
                  <a:endParaRPr lang="en-US" i="1" dirty="0">
                    <a:solidFill>
                      <a:srgbClr val="00B0F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950486" y="4679211"/>
                  <a:ext cx="467436" cy="424796"/>
                </a:xfrm>
                <a:prstGeom prst="rect">
                  <a:avLst/>
                </a:prstGeom>
                <a:blipFill>
                  <a:blip r:embed="rId9"/>
                  <a:stretch>
                    <a:fillRect b="-10145"/>
                  </a:stretch>
                </a:blipFill>
              </p:spPr>
              <p:txBody>
                <a:bodyPr/>
                <a:lstStyle/>
                <a:p>
                  <a:r>
                    <a:rPr lang="en-US">
                      <a:noFill/>
                    </a:rPr>
                    <a:t> </a:t>
                  </a:r>
                </a:p>
              </p:txBody>
            </p:sp>
          </mc:Fallback>
        </mc:AlternateContent>
        <p:cxnSp>
          <p:nvCxnSpPr>
            <p:cNvPr id="47" name="Straight Arrow Connector 46"/>
            <p:cNvCxnSpPr/>
            <p:nvPr/>
          </p:nvCxnSpPr>
          <p:spPr>
            <a:xfrm flipH="1" flipV="1">
              <a:off x="2359218" y="4524700"/>
              <a:ext cx="195244" cy="260167"/>
            </a:xfrm>
            <a:prstGeom prst="straightConnector1">
              <a:avLst/>
            </a:prstGeom>
            <a:ln w="50800">
              <a:solidFill>
                <a:srgbClr val="FF000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2258551" y="3251659"/>
              <a:ext cx="100666" cy="1273038"/>
            </a:xfrm>
            <a:prstGeom prst="straightConnector1">
              <a:avLst/>
            </a:prstGeom>
            <a:ln w="50800">
              <a:solidFill>
                <a:srgbClr val="FF000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258551" y="2644331"/>
              <a:ext cx="2400466" cy="607328"/>
            </a:xfrm>
            <a:prstGeom prst="straightConnector1">
              <a:avLst/>
            </a:prstGeom>
            <a:ln w="50800">
              <a:solidFill>
                <a:srgbClr val="FF000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2947883" y="4524698"/>
              <a:ext cx="205266" cy="230261"/>
            </a:xfrm>
            <a:prstGeom prst="straightConnector1">
              <a:avLst/>
            </a:prstGeom>
            <a:ln w="50800">
              <a:solidFill>
                <a:srgbClr val="00B0F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675455" y="3423488"/>
              <a:ext cx="272427" cy="1101209"/>
            </a:xfrm>
            <a:prstGeom prst="straightConnector1">
              <a:avLst/>
            </a:prstGeom>
            <a:ln w="50800">
              <a:solidFill>
                <a:srgbClr val="00B0F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675455" y="2727611"/>
              <a:ext cx="2109879" cy="695878"/>
            </a:xfrm>
            <a:prstGeom prst="straightConnector1">
              <a:avLst/>
            </a:prstGeom>
            <a:ln w="50800">
              <a:solidFill>
                <a:srgbClr val="00B0F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6" name="Footer Placeholder 25"/>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276410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noAutofit/>
          </a:bodyPr>
          <a:lstStyle/>
          <a:p>
            <a:r>
              <a:rPr lang="en-US" altLang="zh-CN" dirty="0" smtClean="0"/>
              <a:t>p( X | Taxonomy )</a:t>
            </a:r>
            <a:endParaRPr lang="en-US" dirty="0"/>
          </a:p>
        </p:txBody>
      </p:sp>
      <mc:AlternateContent xmlns:mc="http://schemas.openxmlformats.org/markup-compatibility/2006">
        <mc:Choice xmlns:a14="http://schemas.microsoft.com/office/drawing/2010/main" Requires="a14">
          <p:sp>
            <p:nvSpPr>
              <p:cNvPr id="90" name="Content Placeholder 2"/>
              <p:cNvSpPr txBox="1">
                <a:spLocks/>
              </p:cNvSpPr>
              <p:nvPr/>
            </p:nvSpPr>
            <p:spPr>
              <a:xfrm>
                <a:off x="5471109" y="1057392"/>
                <a:ext cx="6720891" cy="563027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smtClean="0">
                    <a:latin typeface="+mj-lt"/>
                  </a:rPr>
                  <a:t> </a:t>
                </a:r>
                <a14:m>
                  <m:oMath xmlns:m="http://schemas.openxmlformats.org/officeDocument/2006/math">
                    <m:sSub>
                      <m:sSubPr>
                        <m:ctrlPr>
                          <a:rPr lang="en-US" sz="2200" i="1">
                            <a:latin typeface="Cambria Math" charset="0"/>
                          </a:rPr>
                        </m:ctrlPr>
                      </m:sSubPr>
                      <m:e>
                        <m:r>
                          <a:rPr lang="en-US" sz="2200" b="1" i="1">
                            <a:latin typeface="Cambria Math" panose="02040503050406030204" pitchFamily="18" charset="0"/>
                          </a:rPr>
                          <m:t>𝒘</m:t>
                        </m:r>
                      </m:e>
                      <m:sub>
                        <m:r>
                          <a:rPr lang="en-US" sz="2200" i="1">
                            <a:latin typeface="Cambria Math" panose="02040503050406030204" pitchFamily="18" charset="0"/>
                          </a:rPr>
                          <m:t>𝑡</m:t>
                        </m:r>
                      </m:sub>
                    </m:sSub>
                    <m:r>
                      <a:rPr lang="en-US" sz="2200" i="1">
                        <a:latin typeface="Cambria Math" panose="02040503050406030204" pitchFamily="18" charset="0"/>
                      </a:rPr>
                      <m:t>∈</m:t>
                    </m:r>
                    <m:sSup>
                      <m:sSupPr>
                        <m:ctrlPr>
                          <a:rPr lang="en-US" sz="2200" b="1" i="1">
                            <a:latin typeface="Cambria Math" charset="0"/>
                          </a:rPr>
                        </m:ctrlPr>
                      </m:sSupPr>
                      <m:e>
                        <m:r>
                          <a:rPr lang="en-US" sz="2200" b="1" i="1">
                            <a:latin typeface="Cambria Math" panose="02040503050406030204" pitchFamily="18" charset="0"/>
                          </a:rPr>
                          <m:t>𝑹</m:t>
                        </m:r>
                      </m:e>
                      <m:sup>
                        <m:r>
                          <m:rPr>
                            <m:sty m:val="p"/>
                          </m:rPr>
                          <a:rPr lang="en-US" sz="2200">
                            <a:latin typeface="Cambria Math" panose="02040503050406030204" pitchFamily="18" charset="0"/>
                          </a:rPr>
                          <m:t>Δd</m:t>
                        </m:r>
                      </m:sup>
                    </m:sSup>
                  </m:oMath>
                </a14:m>
                <a:r>
                  <a:rPr lang="en-US" sz="2200" dirty="0" smtClean="0">
                    <a:latin typeface="+mj-lt"/>
                  </a:rPr>
                  <a:t>, the </a:t>
                </a:r>
                <a:r>
                  <a:rPr lang="en-US" sz="2200" dirty="0">
                    <a:latin typeface="+mj-lt"/>
                  </a:rPr>
                  <a:t>representation </a:t>
                </a:r>
                <a:r>
                  <a:rPr lang="en-US" sz="2200" dirty="0" smtClean="0">
                    <a:latin typeface="+mj-lt"/>
                  </a:rPr>
                  <a:t>of category </a:t>
                </a:r>
                <a14:m>
                  <m:oMath xmlns:m="http://schemas.openxmlformats.org/officeDocument/2006/math">
                    <m:r>
                      <a:rPr lang="en-US" sz="2200" i="1">
                        <a:latin typeface="Cambria Math" panose="02040503050406030204" pitchFamily="18" charset="0"/>
                      </a:rPr>
                      <m:t>𝑡</m:t>
                    </m:r>
                  </m:oMath>
                </a14:m>
                <a:r>
                  <a:rPr lang="en-US" sz="2200" dirty="0" smtClean="0">
                    <a:latin typeface="+mj-lt"/>
                  </a:rPr>
                  <a:t>:</a:t>
                </a:r>
              </a:p>
              <a:p>
                <a:pPr marL="0" lvl="2" indent="0">
                  <a:buSzPct val="85000"/>
                  <a:buNone/>
                </a:pPr>
                <a14:m>
                  <m:oMathPara xmlns:m="http://schemas.openxmlformats.org/officeDocument/2006/math">
                    <m:oMathParaPr>
                      <m:jc m:val="centerGroup"/>
                    </m:oMathParaPr>
                    <m:oMath xmlns:m="http://schemas.openxmlformats.org/officeDocument/2006/math">
                      <m:sSub>
                        <m:sSubPr>
                          <m:ctrlPr>
                            <a:rPr lang="en-US" altLang="zh-CN" sz="2200" i="1">
                              <a:latin typeface="Cambria Math" charset="0"/>
                            </a:rPr>
                          </m:ctrlPr>
                        </m:sSubPr>
                        <m:e>
                          <m:r>
                            <a:rPr lang="en-US" altLang="zh-CN" sz="2200" b="1" i="1">
                              <a:latin typeface="Cambria Math" panose="02040503050406030204" pitchFamily="18" charset="0"/>
                            </a:rPr>
                            <m:t>𝒘</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m:rPr>
                          <m:sty m:val="p"/>
                        </m:rPr>
                        <a:rPr lang="en-US" altLang="zh-CN" sz="2200">
                          <a:latin typeface="Cambria Math" panose="02040503050406030204" pitchFamily="18" charset="0"/>
                        </a:rPr>
                        <m:t>Normal</m:t>
                      </m:r>
                      <m:d>
                        <m:dPr>
                          <m:ctrlPr>
                            <a:rPr lang="en-US" altLang="zh-CN" sz="2200" i="1">
                              <a:latin typeface="Cambria Math" charset="0"/>
                            </a:rPr>
                          </m:ctrlPr>
                        </m:dPr>
                        <m:e>
                          <m:r>
                            <a:rPr lang="en-US" altLang="zh-CN" sz="2200" i="1">
                              <a:latin typeface="Cambria Math" panose="02040503050406030204" pitchFamily="18" charset="0"/>
                            </a:rPr>
                            <m:t>0, </m:t>
                          </m:r>
                          <m:sSubSup>
                            <m:sSubSupPr>
                              <m:ctrlPr>
                                <a:rPr lang="en-US" altLang="zh-CN" sz="2200" i="1">
                                  <a:latin typeface="Cambria Math" charset="0"/>
                                </a:rPr>
                              </m:ctrlPr>
                            </m:sSubSupPr>
                            <m:e>
                              <m:r>
                                <a:rPr lang="en-US" altLang="zh-CN" sz="2200" i="1">
                                  <a:latin typeface="Cambria Math" panose="02040503050406030204" pitchFamily="18" charset="0"/>
                                </a:rPr>
                                <m:t>𝜎</m:t>
                              </m:r>
                            </m:e>
                            <m:sub>
                              <m:r>
                                <a:rPr lang="en-US" altLang="zh-CN" sz="2200" i="1">
                                  <a:latin typeface="Cambria Math" panose="02040503050406030204" pitchFamily="18" charset="0"/>
                                </a:rPr>
                                <m:t>𝑤</m:t>
                              </m:r>
                            </m:sub>
                            <m:sup>
                              <m:r>
                                <a:rPr lang="en-US" altLang="zh-CN" sz="2200" i="1">
                                  <a:latin typeface="Cambria Math" panose="02040503050406030204" pitchFamily="18" charset="0"/>
                                </a:rPr>
                                <m:t>2</m:t>
                              </m:r>
                            </m:sup>
                          </m:sSubSup>
                          <m:r>
                            <a:rPr lang="en-US" altLang="zh-CN" sz="2200" b="1" i="1">
                              <a:latin typeface="Cambria Math" panose="02040503050406030204" pitchFamily="18" charset="0"/>
                            </a:rPr>
                            <m:t>𝑰</m:t>
                          </m:r>
                        </m:e>
                      </m:d>
                      <m:r>
                        <a:rPr lang="en-US" altLang="zh-CN" sz="2200" i="1">
                          <a:latin typeface="Cambria Math" panose="02040503050406030204" pitchFamily="18" charset="0"/>
                        </a:rPr>
                        <m:t>.</m:t>
                      </m:r>
                    </m:oMath>
                  </m:oMathPara>
                </a14:m>
                <a:endParaRPr lang="en-US" sz="2200" dirty="0" smtClean="0">
                  <a:latin typeface="+mj-lt"/>
                </a:endParaRPr>
              </a:p>
              <a:p>
                <a:pPr marL="0" lvl="2" indent="0">
                  <a:buSzPct val="85000"/>
                  <a:buNone/>
                </a:pPr>
                <a:endParaRPr lang="en-US" sz="2200" dirty="0" smtClean="0">
                  <a:latin typeface="+mj-lt"/>
                </a:endParaRPr>
              </a:p>
              <a:p>
                <a:r>
                  <a:rPr lang="en-US" altLang="zh-CN" sz="2200" dirty="0" smtClean="0">
                    <a:latin typeface="+mj-lt"/>
                  </a:rPr>
                  <a:t> </a:t>
                </a:r>
                <a14:m>
                  <m:oMath xmlns:m="http://schemas.openxmlformats.org/officeDocument/2006/math">
                    <m:sSub>
                      <m:sSubPr>
                        <m:ctrlPr>
                          <a:rPr lang="en-US" altLang="zh-CN" sz="2200" i="1">
                            <a:latin typeface="Cambria Math" charset="0"/>
                          </a:rPr>
                        </m:ctrlPr>
                      </m:sSubPr>
                      <m:e>
                        <m:r>
                          <a:rPr lang="en-US" altLang="zh-CN" sz="2200" b="1" i="1">
                            <a:latin typeface="Cambria Math" panose="02040503050406030204" pitchFamily="18" charset="0"/>
                          </a:rPr>
                          <m:t>𝒙</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m:t>
                    </m:r>
                    <m:sSup>
                      <m:sSupPr>
                        <m:ctrlPr>
                          <a:rPr lang="en-US" altLang="zh-CN" sz="2200" i="1">
                            <a:latin typeface="Cambria Math" charset="0"/>
                          </a:rPr>
                        </m:ctrlPr>
                      </m:sSupPr>
                      <m:e>
                        <m:r>
                          <a:rPr lang="en-US" altLang="zh-CN" sz="2200" b="1" i="1">
                            <a:latin typeface="Cambria Math" panose="02040503050406030204" pitchFamily="18" charset="0"/>
                          </a:rPr>
                          <m:t>𝑹</m:t>
                        </m:r>
                      </m:e>
                      <m:sup>
                        <m:r>
                          <a:rPr lang="en-US" altLang="zh-CN" sz="2200" i="1">
                            <a:latin typeface="Cambria Math" panose="02040503050406030204" pitchFamily="18" charset="0"/>
                          </a:rPr>
                          <m:t>𝑑</m:t>
                        </m:r>
                      </m:sup>
                    </m:sSup>
                  </m:oMath>
                </a14:m>
                <a:r>
                  <a:rPr lang="en-US" altLang="zh-CN" sz="2200" dirty="0">
                    <a:latin typeface="+mj-lt"/>
                  </a:rPr>
                  <a:t>, the representation of </a:t>
                </a:r>
                <a14:m>
                  <m:oMath xmlns:m="http://schemas.openxmlformats.org/officeDocument/2006/math">
                    <m:sSub>
                      <m:sSubPr>
                        <m:ctrlPr>
                          <a:rPr lang="en-US" altLang="zh-CN" sz="2200" i="1">
                            <a:latin typeface="Cambria Math" charset="0"/>
                          </a:rPr>
                        </m:ctrlPr>
                      </m:sSubPr>
                      <m:e>
                        <m:r>
                          <a:rPr lang="en-US" altLang="zh-CN" sz="2200" i="1">
                            <a:latin typeface="Cambria Math" panose="02040503050406030204" pitchFamily="18" charset="0"/>
                          </a:rPr>
                          <m:t>𝑣</m:t>
                        </m:r>
                      </m:e>
                      <m:sub>
                        <m:r>
                          <a:rPr lang="en-US" altLang="zh-CN" sz="2200" i="1">
                            <a:latin typeface="Cambria Math" panose="02040503050406030204" pitchFamily="18" charset="0"/>
                          </a:rPr>
                          <m:t>𝑖</m:t>
                        </m:r>
                      </m:sub>
                    </m:sSub>
                  </m:oMath>
                </a14:m>
                <a:endParaRPr lang="en-US" sz="2200" dirty="0" smtClean="0">
                  <a:latin typeface="+mj-lt"/>
                </a:endParaRPr>
              </a:p>
              <a:p>
                <a:pPr lvl="2"/>
                <a:r>
                  <a:rPr lang="en-US" altLang="zh-CN" sz="2200" dirty="0">
                    <a:latin typeface="+mj-lt"/>
                  </a:rPr>
                  <a:t> Split </a:t>
                </a:r>
                <a:r>
                  <a:rPr lang="en-US" altLang="zh-CN" sz="2200" dirty="0" smtClean="0">
                    <a:latin typeface="+mj-lt"/>
                  </a:rPr>
                  <a:t>into 𝐿+1 parts, each of </a:t>
                </a:r>
                <a14:m>
                  <m:oMath xmlns:m="http://schemas.openxmlformats.org/officeDocument/2006/math">
                    <m:r>
                      <m:rPr>
                        <m:sty m:val="p"/>
                      </m:rPr>
                      <a:rPr lang="en-US" altLang="zh-CN" sz="2200">
                        <a:latin typeface="Cambria Math" panose="02040503050406030204" pitchFamily="18" charset="0"/>
                      </a:rPr>
                      <m:t>Δ</m:t>
                    </m:r>
                    <m:r>
                      <a:rPr lang="en-US" altLang="zh-CN" sz="2200" i="1">
                        <a:latin typeface="Cambria Math" panose="02040503050406030204" pitchFamily="18" charset="0"/>
                      </a:rPr>
                      <m:t>𝑑</m:t>
                    </m:r>
                    <m:r>
                      <a:rPr lang="en-US" altLang="zh-CN" sz="2200" i="1">
                        <a:latin typeface="Cambria Math" panose="02040503050406030204" pitchFamily="18" charset="0"/>
                      </a:rPr>
                      <m:t>=</m:t>
                    </m:r>
                    <m:d>
                      <m:dPr>
                        <m:begChr m:val="⌊"/>
                        <m:endChr m:val="⌋"/>
                        <m:ctrlPr>
                          <a:rPr lang="en-US" altLang="zh-CN" sz="2200" i="1">
                            <a:latin typeface="Cambria Math" charset="0"/>
                          </a:rPr>
                        </m:ctrlPr>
                      </m:dPr>
                      <m:e>
                        <m:f>
                          <m:fPr>
                            <m:ctrlPr>
                              <a:rPr lang="en-US" altLang="zh-CN" sz="2200" i="1">
                                <a:latin typeface="Cambria Math" charset="0"/>
                              </a:rPr>
                            </m:ctrlPr>
                          </m:fPr>
                          <m:num>
                            <m:r>
                              <a:rPr lang="en-US" altLang="zh-CN" sz="2200" i="1">
                                <a:latin typeface="Cambria Math" panose="02040503050406030204" pitchFamily="18" charset="0"/>
                              </a:rPr>
                              <m:t>𝑑</m:t>
                            </m:r>
                          </m:num>
                          <m:den>
                            <m:r>
                              <a:rPr lang="en-US" altLang="zh-CN" sz="2200" i="1">
                                <a:latin typeface="Cambria Math" panose="02040503050406030204" pitchFamily="18" charset="0"/>
                              </a:rPr>
                              <m:t>𝐿</m:t>
                            </m:r>
                            <m:r>
                              <a:rPr lang="en-US" altLang="zh-CN" sz="2200" i="1">
                                <a:latin typeface="Cambria Math" panose="02040503050406030204" pitchFamily="18" charset="0"/>
                              </a:rPr>
                              <m:t>+1</m:t>
                            </m:r>
                          </m:den>
                        </m:f>
                      </m:e>
                    </m:d>
                  </m:oMath>
                </a14:m>
                <a:r>
                  <a:rPr lang="en-US" altLang="zh-CN" sz="2200" dirty="0" smtClean="0">
                    <a:latin typeface="+mj-lt"/>
                  </a:rPr>
                  <a:t> (except the last part).</a:t>
                </a:r>
              </a:p>
              <a:p>
                <a:pPr lvl="2"/>
                <a:endParaRPr lang="en-US" altLang="zh-CN" sz="2200" dirty="0">
                  <a:latin typeface="+mj-lt"/>
                </a:endParaRPr>
              </a:p>
              <a:p>
                <a:r>
                  <a:rPr lang="en-US" altLang="zh-CN" sz="2200" dirty="0">
                    <a:latin typeface="+mj-lt"/>
                  </a:rPr>
                  <a:t> The first </a:t>
                </a:r>
                <a14:m>
                  <m:oMath xmlns:m="http://schemas.openxmlformats.org/officeDocument/2006/math">
                    <m:r>
                      <a:rPr lang="en-US" altLang="zh-CN" sz="2200" i="1">
                        <a:latin typeface="Cambria Math" panose="02040503050406030204" pitchFamily="18" charset="0"/>
                      </a:rPr>
                      <m:t>𝐿</m:t>
                    </m:r>
                  </m:oMath>
                </a14:m>
                <a:r>
                  <a:rPr lang="en-US" altLang="zh-CN" sz="2200" dirty="0">
                    <a:latin typeface="+mj-lt"/>
                  </a:rPr>
                  <a:t> </a:t>
                </a:r>
                <a:r>
                  <a:rPr lang="en-US" altLang="zh-CN" sz="2200" dirty="0" smtClean="0">
                    <a:latin typeface="+mj-lt"/>
                  </a:rPr>
                  <a:t>parts (e.g. </a:t>
                </a:r>
                <a14:m>
                  <m:oMath xmlns:m="http://schemas.openxmlformats.org/officeDocument/2006/math">
                    <m:sSub>
                      <m:sSubPr>
                        <m:ctrlPr>
                          <a:rPr lang="en-US" altLang="zh-CN" sz="2200" b="0" i="1" smtClean="0">
                            <a:latin typeface="Cambria Math" charset="0"/>
                          </a:rPr>
                        </m:ctrlPr>
                      </m:sSubPr>
                      <m:e>
                        <m:r>
                          <a:rPr lang="en-US" altLang="zh-CN" sz="2200" b="1" i="1" smtClean="0">
                            <a:latin typeface="Cambria Math" panose="02040503050406030204" pitchFamily="18" charset="0"/>
                          </a:rPr>
                          <m:t>𝒙</m:t>
                        </m:r>
                      </m:e>
                      <m:sub>
                        <m:r>
                          <a:rPr lang="en-US" altLang="zh-CN" sz="2200" b="0" i="1" smtClean="0">
                            <a:latin typeface="Cambria Math" panose="02040503050406030204" pitchFamily="18" charset="0"/>
                          </a:rPr>
                          <m:t>1:6</m:t>
                        </m:r>
                      </m:sub>
                    </m:sSub>
                  </m:oMath>
                </a14:m>
                <a:r>
                  <a:rPr lang="en-US" altLang="zh-CN" sz="2200" dirty="0" smtClean="0">
                    <a:latin typeface="+mj-lt"/>
                  </a:rPr>
                  <a:t> in the fig.):</a:t>
                </a:r>
                <a:endParaRPr lang="en-US" altLang="zh-CN" sz="2200" dirty="0">
                  <a:latin typeface="+mj-lt"/>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200" i="1">
                              <a:latin typeface="Cambria Math" charset="0"/>
                            </a:rPr>
                          </m:ctrlPr>
                        </m:sSubPr>
                        <m:e>
                          <m:r>
                            <a:rPr lang="en-US" altLang="zh-CN" sz="2200" b="1" i="1">
                              <a:latin typeface="Cambria Math" panose="02040503050406030204" pitchFamily="18" charset="0"/>
                            </a:rPr>
                            <m:t>𝒙</m:t>
                          </m:r>
                        </m:e>
                        <m:sub>
                          <m:r>
                            <a:rPr lang="en-US" altLang="zh-CN" sz="2200" i="1">
                              <a:latin typeface="Cambria Math" panose="02040503050406030204" pitchFamily="18" charset="0"/>
                            </a:rPr>
                            <m:t>𝑖</m:t>
                          </m:r>
                          <m:r>
                            <a:rPr lang="en-US" altLang="zh-CN" sz="2200" i="1">
                              <a:latin typeface="Cambria Math" panose="02040503050406030204" pitchFamily="18" charset="0"/>
                            </a:rPr>
                            <m:t>,1:</m:t>
                          </m:r>
                          <m:r>
                            <a:rPr lang="en-US" altLang="zh-CN" sz="2200" i="1">
                              <a:latin typeface="Cambria Math" panose="02040503050406030204" pitchFamily="18" charset="0"/>
                            </a:rPr>
                            <m:t>𝐿</m:t>
                          </m:r>
                          <m:r>
                            <m:rPr>
                              <m:sty m:val="p"/>
                            </m:rPr>
                            <a:rPr lang="en-US" altLang="zh-CN" sz="2200">
                              <a:latin typeface="Cambria Math" panose="02040503050406030204" pitchFamily="18" charset="0"/>
                            </a:rPr>
                            <m:t>Δ</m:t>
                          </m:r>
                          <m:r>
                            <a:rPr lang="en-US" altLang="zh-CN" sz="2200" i="1">
                              <a:latin typeface="Cambria Math" panose="02040503050406030204" pitchFamily="18" charset="0"/>
                            </a:rPr>
                            <m:t>𝑑</m:t>
                          </m:r>
                        </m:sub>
                      </m:sSub>
                      <m:r>
                        <a:rPr lang="en-US" altLang="zh-CN" sz="2200" i="1">
                          <a:latin typeface="Cambria Math" panose="02040503050406030204" pitchFamily="18" charset="0"/>
                        </a:rPr>
                        <m:t>∼</m:t>
                      </m:r>
                      <m:r>
                        <m:rPr>
                          <m:sty m:val="p"/>
                        </m:rPr>
                        <a:rPr lang="en-US" altLang="zh-CN" sz="2200">
                          <a:latin typeface="Cambria Math" panose="02040503050406030204" pitchFamily="18" charset="0"/>
                        </a:rPr>
                        <m:t>Normal</m:t>
                      </m:r>
                      <m:d>
                        <m:dPr>
                          <m:ctrlPr>
                            <a:rPr lang="en-US" altLang="zh-CN" sz="2200" i="1">
                              <a:latin typeface="Cambria Math" charset="0"/>
                            </a:rPr>
                          </m:ctrlPr>
                        </m:dPr>
                        <m:e>
                          <m:sSub>
                            <m:sSubPr>
                              <m:ctrlPr>
                                <a:rPr lang="en-US" altLang="zh-CN" sz="2200" i="1">
                                  <a:latin typeface="Cambria Math" charset="0"/>
                                </a:rPr>
                              </m:ctrlPr>
                            </m:sSubPr>
                            <m:e>
                              <m:r>
                                <a:rPr lang="en-US" altLang="zh-CN" sz="2200" b="1" i="1">
                                  <a:latin typeface="Cambria Math" panose="02040503050406030204" pitchFamily="18" charset="0"/>
                                </a:rPr>
                                <m:t>𝒘</m:t>
                              </m:r>
                            </m:e>
                            <m:sub>
                              <m:sSub>
                                <m:sSubPr>
                                  <m:ctrlPr>
                                    <a:rPr lang="en-US" altLang="zh-CN" sz="2200" i="1">
                                      <a:latin typeface="Cambria Math" charset="0"/>
                                    </a:rPr>
                                  </m:ctrlPr>
                                </m:sSubPr>
                                <m:e>
                                  <m:r>
                                    <a:rPr lang="en-US" altLang="zh-CN" sz="2200" b="1" i="1">
                                      <a:latin typeface="Cambria Math" panose="02040503050406030204" pitchFamily="18" charset="0"/>
                                    </a:rPr>
                                    <m:t>𝒄</m:t>
                                  </m:r>
                                </m:e>
                                <m:sub>
                                  <m:r>
                                    <a:rPr lang="en-US" altLang="zh-CN" sz="2200" i="1">
                                      <a:latin typeface="Cambria Math" panose="02040503050406030204" pitchFamily="18" charset="0"/>
                                    </a:rPr>
                                    <m:t>𝑖</m:t>
                                  </m:r>
                                </m:sub>
                              </m:sSub>
                            </m:sub>
                          </m:sSub>
                          <m:r>
                            <a:rPr lang="en-US" altLang="zh-CN" sz="2200" i="1">
                              <a:latin typeface="Cambria Math" panose="02040503050406030204" pitchFamily="18" charset="0"/>
                            </a:rPr>
                            <m:t>, </m:t>
                          </m:r>
                          <m:sSubSup>
                            <m:sSubSupPr>
                              <m:ctrlPr>
                                <a:rPr lang="en-US" altLang="zh-CN" sz="2200" i="1">
                                  <a:latin typeface="Cambria Math" charset="0"/>
                                </a:rPr>
                              </m:ctrlPr>
                            </m:sSubSupPr>
                            <m:e>
                              <m:r>
                                <a:rPr lang="en-US" altLang="zh-CN" sz="2200" i="1">
                                  <a:latin typeface="Cambria Math" panose="02040503050406030204" pitchFamily="18" charset="0"/>
                                </a:rPr>
                                <m:t>𝜎</m:t>
                              </m:r>
                            </m:e>
                            <m:sub>
                              <m:r>
                                <a:rPr lang="en-US" altLang="zh-CN" sz="2200" i="1">
                                  <a:latin typeface="Cambria Math" panose="02040503050406030204" pitchFamily="18" charset="0"/>
                                </a:rPr>
                                <m:t>𝑥</m:t>
                              </m:r>
                            </m:sub>
                            <m:sup>
                              <m:r>
                                <a:rPr lang="en-US" altLang="zh-CN" sz="2200" i="1">
                                  <a:latin typeface="Cambria Math" panose="02040503050406030204" pitchFamily="18" charset="0"/>
                                </a:rPr>
                                <m:t>2</m:t>
                              </m:r>
                            </m:sup>
                          </m:sSubSup>
                          <m:r>
                            <a:rPr lang="en-US" altLang="zh-CN" sz="2200" b="1" i="1">
                              <a:latin typeface="Cambria Math" panose="02040503050406030204" pitchFamily="18" charset="0"/>
                            </a:rPr>
                            <m:t>𝑰</m:t>
                          </m:r>
                        </m:e>
                      </m:d>
                      <m:r>
                        <a:rPr lang="en-US" altLang="zh-CN" sz="2200" i="1">
                          <a:latin typeface="Cambria Math" panose="02040503050406030204" pitchFamily="18" charset="0"/>
                        </a:rPr>
                        <m:t>,</m:t>
                      </m:r>
                    </m:oMath>
                  </m:oMathPara>
                </a14:m>
                <a:endParaRPr lang="en-US" altLang="zh-CN" sz="2200" dirty="0" smtClean="0">
                  <a:latin typeface="+mj-lt"/>
                </a:endParaRPr>
              </a:p>
              <a:p>
                <a:pPr marL="0" indent="0">
                  <a:buNone/>
                </a:pPr>
                <a:r>
                  <a:rPr lang="en-US" altLang="zh-CN" sz="2200" dirty="0" smtClean="0">
                    <a:latin typeface="+mj-lt"/>
                  </a:rPr>
                  <a:t>where </a:t>
                </a:r>
                <a14:m>
                  <m:oMath xmlns:m="http://schemas.openxmlformats.org/officeDocument/2006/math">
                    <m:sSub>
                      <m:sSubPr>
                        <m:ctrlPr>
                          <a:rPr lang="en-US" altLang="zh-CN" sz="2200" b="1" i="1">
                            <a:latin typeface="Cambria Math" charset="0"/>
                          </a:rPr>
                        </m:ctrlPr>
                      </m:sSubPr>
                      <m:e>
                        <m:r>
                          <a:rPr lang="en-US" altLang="zh-CN" sz="2200" b="1" i="1">
                            <a:latin typeface="Cambria Math" panose="02040503050406030204" pitchFamily="18" charset="0"/>
                          </a:rPr>
                          <m:t>𝒘</m:t>
                        </m:r>
                      </m:e>
                      <m:sub>
                        <m:sSub>
                          <m:sSubPr>
                            <m:ctrlPr>
                              <a:rPr lang="en-US" altLang="zh-CN" sz="2200" b="1" i="1">
                                <a:latin typeface="Cambria Math" charset="0"/>
                              </a:rPr>
                            </m:ctrlPr>
                          </m:sSubPr>
                          <m:e>
                            <m:r>
                              <a:rPr lang="en-US" altLang="zh-CN" sz="2200" b="1" i="1">
                                <a:latin typeface="Cambria Math" panose="02040503050406030204" pitchFamily="18" charset="0"/>
                              </a:rPr>
                              <m:t>𝒄</m:t>
                            </m:r>
                          </m:e>
                          <m:sub>
                            <m:r>
                              <a:rPr lang="en-US" altLang="zh-CN" sz="2200" i="1">
                                <a:latin typeface="Cambria Math" panose="02040503050406030204" pitchFamily="18" charset="0"/>
                              </a:rPr>
                              <m:t>𝑖</m:t>
                            </m:r>
                          </m:sub>
                        </m:sSub>
                      </m:sub>
                    </m:sSub>
                    <m:r>
                      <a:rPr lang="en-US" altLang="zh-CN" sz="2200" b="1" i="1">
                        <a:latin typeface="Cambria Math" panose="02040503050406030204" pitchFamily="18" charset="0"/>
                      </a:rPr>
                      <m:t>=</m:t>
                    </m:r>
                    <m:sSup>
                      <m:sSupPr>
                        <m:ctrlPr>
                          <a:rPr lang="en-US" altLang="zh-CN" sz="2200" i="1">
                            <a:latin typeface="Cambria Math" charset="0"/>
                          </a:rPr>
                        </m:ctrlPr>
                      </m:sSupPr>
                      <m:e>
                        <m:d>
                          <m:dPr>
                            <m:begChr m:val="["/>
                            <m:endChr m:val="]"/>
                            <m:ctrlPr>
                              <a:rPr lang="en-US" altLang="zh-CN" sz="2200" i="1">
                                <a:latin typeface="Cambria Math" charset="0"/>
                              </a:rPr>
                            </m:ctrlPr>
                          </m:dPr>
                          <m:e>
                            <m:sSubSup>
                              <m:sSubSupPr>
                                <m:ctrlPr>
                                  <a:rPr lang="en-US" altLang="zh-CN" sz="2200" i="1">
                                    <a:latin typeface="Cambria Math" charset="0"/>
                                  </a:rPr>
                                </m:ctrlPr>
                              </m:sSubSupPr>
                              <m:e>
                                <m:r>
                                  <a:rPr lang="en-US" altLang="zh-CN" sz="2200" b="1" i="1">
                                    <a:latin typeface="Cambria Math" panose="02040503050406030204" pitchFamily="18" charset="0"/>
                                  </a:rPr>
                                  <m:t>𝒘</m:t>
                                </m:r>
                              </m:e>
                              <m:sub>
                                <m:sSub>
                                  <m:sSubPr>
                                    <m:ctrlPr>
                                      <a:rPr lang="en-US" altLang="zh-CN" sz="2200" i="1">
                                        <a:latin typeface="Cambria Math" charset="0"/>
                                      </a:rPr>
                                    </m:ctrlPr>
                                  </m:sSubPr>
                                  <m:e>
                                    <m:r>
                                      <a:rPr lang="en-US" altLang="zh-CN" sz="2200" i="1">
                                        <a:latin typeface="Cambria Math" panose="02040503050406030204" pitchFamily="18" charset="0"/>
                                      </a:rPr>
                                      <m:t>𝑡</m:t>
                                    </m:r>
                                  </m:e>
                                  <m:sub>
                                    <m:r>
                                      <a:rPr lang="en-US" altLang="zh-CN" sz="2200" i="1">
                                        <a:latin typeface="Cambria Math" panose="02040503050406030204" pitchFamily="18" charset="0"/>
                                      </a:rPr>
                                      <m:t>1</m:t>
                                    </m:r>
                                  </m:sub>
                                </m:sSub>
                              </m:sub>
                              <m:sup>
                                <m:r>
                                  <a:rPr lang="en-US" altLang="zh-CN" sz="2200" i="1">
                                    <a:latin typeface="Cambria Math" panose="02040503050406030204" pitchFamily="18" charset="0"/>
                                  </a:rPr>
                                  <m:t>⊤</m:t>
                                </m:r>
                              </m:sup>
                            </m:sSubSup>
                            <m:r>
                              <a:rPr lang="en-US" altLang="zh-CN" sz="2200" i="1">
                                <a:latin typeface="Cambria Math" panose="02040503050406030204" pitchFamily="18" charset="0"/>
                              </a:rPr>
                              <m:t>,</m:t>
                            </m:r>
                            <m:sSubSup>
                              <m:sSubSupPr>
                                <m:ctrlPr>
                                  <a:rPr lang="en-US" altLang="zh-CN" sz="2200" i="1">
                                    <a:latin typeface="Cambria Math" charset="0"/>
                                  </a:rPr>
                                </m:ctrlPr>
                              </m:sSubSupPr>
                              <m:e>
                                <m:r>
                                  <a:rPr lang="en-US" altLang="zh-CN" sz="2200" b="1" i="1">
                                    <a:latin typeface="Cambria Math" panose="02040503050406030204" pitchFamily="18" charset="0"/>
                                  </a:rPr>
                                  <m:t>𝒘</m:t>
                                </m:r>
                              </m:e>
                              <m:sub>
                                <m:sSub>
                                  <m:sSubPr>
                                    <m:ctrlPr>
                                      <a:rPr lang="en-US" altLang="zh-CN" sz="2200" i="1">
                                        <a:latin typeface="Cambria Math" charset="0"/>
                                      </a:rPr>
                                    </m:ctrlPr>
                                  </m:sSubPr>
                                  <m:e>
                                    <m:r>
                                      <a:rPr lang="en-US" altLang="zh-CN" sz="2200" i="1">
                                        <a:latin typeface="Cambria Math" panose="02040503050406030204" pitchFamily="18" charset="0"/>
                                      </a:rPr>
                                      <m:t>𝑡</m:t>
                                    </m:r>
                                  </m:e>
                                  <m:sub>
                                    <m:r>
                                      <a:rPr lang="en-US" altLang="zh-CN" sz="2200" i="1">
                                        <a:latin typeface="Cambria Math" panose="02040503050406030204" pitchFamily="18" charset="0"/>
                                      </a:rPr>
                                      <m:t>2</m:t>
                                    </m:r>
                                  </m:sub>
                                </m:sSub>
                              </m:sub>
                              <m:sup>
                                <m:r>
                                  <a:rPr lang="en-US" altLang="zh-CN" sz="2200" i="1">
                                    <a:latin typeface="Cambria Math" panose="02040503050406030204" pitchFamily="18" charset="0"/>
                                  </a:rPr>
                                  <m:t>⊤</m:t>
                                </m:r>
                              </m:sup>
                            </m:sSubSup>
                            <m:r>
                              <a:rPr lang="en-US" altLang="zh-CN" sz="2200" i="1">
                                <a:latin typeface="Cambria Math" panose="02040503050406030204" pitchFamily="18" charset="0"/>
                              </a:rPr>
                              <m:t>,…,</m:t>
                            </m:r>
                            <m:sSubSup>
                              <m:sSubSupPr>
                                <m:ctrlPr>
                                  <a:rPr lang="en-US" altLang="zh-CN" sz="2200" i="1">
                                    <a:latin typeface="Cambria Math" charset="0"/>
                                  </a:rPr>
                                </m:ctrlPr>
                              </m:sSubSupPr>
                              <m:e>
                                <m:r>
                                  <a:rPr lang="en-US" altLang="zh-CN" sz="2200" b="1" i="1">
                                    <a:latin typeface="Cambria Math" panose="02040503050406030204" pitchFamily="18" charset="0"/>
                                  </a:rPr>
                                  <m:t>𝒘</m:t>
                                </m:r>
                              </m:e>
                              <m:sub>
                                <m:sSub>
                                  <m:sSubPr>
                                    <m:ctrlPr>
                                      <a:rPr lang="en-US" altLang="zh-CN" sz="2200" i="1">
                                        <a:latin typeface="Cambria Math" charset="0"/>
                                      </a:rPr>
                                    </m:ctrlPr>
                                  </m:sSubPr>
                                  <m:e>
                                    <m:r>
                                      <a:rPr lang="en-US" altLang="zh-CN" sz="2200" i="1">
                                        <a:latin typeface="Cambria Math" panose="02040503050406030204" pitchFamily="18" charset="0"/>
                                      </a:rPr>
                                      <m:t>𝑡</m:t>
                                    </m:r>
                                  </m:e>
                                  <m:sub>
                                    <m:r>
                                      <a:rPr lang="en-US" altLang="zh-CN" sz="2200" i="1">
                                        <a:latin typeface="Cambria Math" panose="02040503050406030204" pitchFamily="18" charset="0"/>
                                      </a:rPr>
                                      <m:t>𝐿</m:t>
                                    </m:r>
                                  </m:sub>
                                </m:sSub>
                              </m:sub>
                              <m:sup>
                                <m:r>
                                  <a:rPr lang="en-US" altLang="zh-CN" sz="2200" i="1">
                                    <a:latin typeface="Cambria Math" panose="02040503050406030204" pitchFamily="18" charset="0"/>
                                  </a:rPr>
                                  <m:t>⊤</m:t>
                                </m:r>
                              </m:sup>
                            </m:sSubSup>
                          </m:e>
                        </m:d>
                      </m:e>
                      <m:sup>
                        <m:r>
                          <a:rPr lang="en-US" altLang="zh-CN" sz="2200" i="1">
                            <a:latin typeface="Cambria Math" panose="02040503050406030204" pitchFamily="18" charset="0"/>
                          </a:rPr>
                          <m:t>⊤</m:t>
                        </m:r>
                      </m:sup>
                    </m:sSup>
                  </m:oMath>
                </a14:m>
                <a:r>
                  <a:rPr lang="en-US" altLang="zh-CN" sz="2200" dirty="0">
                    <a:latin typeface="+mj-lt"/>
                  </a:rPr>
                  <a:t> </a:t>
                </a:r>
                <a:r>
                  <a:rPr lang="en-US" altLang="zh-CN" sz="2200" dirty="0" smtClean="0">
                    <a:latin typeface="+mj-lt"/>
                  </a:rPr>
                  <a:t>for </a:t>
                </a:r>
                <a14:m>
                  <m:oMath xmlns:m="http://schemas.openxmlformats.org/officeDocument/2006/math">
                    <m:sSub>
                      <m:sSubPr>
                        <m:ctrlPr>
                          <a:rPr lang="en-US" altLang="zh-CN" sz="2200" i="1">
                            <a:latin typeface="Cambria Math" charset="0"/>
                          </a:rPr>
                        </m:ctrlPr>
                      </m:sSubPr>
                      <m:e>
                        <m:r>
                          <a:rPr lang="en-US" altLang="zh-CN" sz="2200" b="1" i="1">
                            <a:latin typeface="Cambria Math" panose="02040503050406030204" pitchFamily="18" charset="0"/>
                          </a:rPr>
                          <m:t>𝒄</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m:t>
                    </m:r>
                    <m:sSub>
                      <m:sSubPr>
                        <m:ctrlPr>
                          <a:rPr lang="en-US" altLang="zh-CN" sz="2200" i="1">
                            <a:latin typeface="Cambria Math" charset="0"/>
                          </a:rPr>
                        </m:ctrlPr>
                      </m:sSubPr>
                      <m:e>
                        <m:r>
                          <a:rPr lang="en-US" altLang="zh-CN" sz="2200" i="1">
                            <a:latin typeface="Cambria Math" panose="02040503050406030204" pitchFamily="18" charset="0"/>
                          </a:rPr>
                          <m:t>𝑡</m:t>
                        </m:r>
                      </m:e>
                      <m:sub>
                        <m:r>
                          <a:rPr lang="en-US" altLang="zh-CN" sz="2200" i="1">
                            <a:latin typeface="Cambria Math" panose="02040503050406030204" pitchFamily="18" charset="0"/>
                          </a:rPr>
                          <m:t>1</m:t>
                        </m:r>
                      </m:sub>
                    </m:sSub>
                    <m:r>
                      <a:rPr lang="en-US" altLang="zh-CN" sz="2200" i="1">
                        <a:latin typeface="Cambria Math" panose="02040503050406030204" pitchFamily="18" charset="0"/>
                      </a:rPr>
                      <m:t>,</m:t>
                    </m:r>
                    <m:sSub>
                      <m:sSubPr>
                        <m:ctrlPr>
                          <a:rPr lang="en-US" altLang="zh-CN" sz="2200" i="1">
                            <a:latin typeface="Cambria Math" charset="0"/>
                          </a:rPr>
                        </m:ctrlPr>
                      </m:sSubPr>
                      <m:e>
                        <m:r>
                          <a:rPr lang="en-US" altLang="zh-CN" sz="2200" i="1">
                            <a:latin typeface="Cambria Math" panose="02040503050406030204" pitchFamily="18" charset="0"/>
                          </a:rPr>
                          <m:t>𝑡</m:t>
                        </m:r>
                      </m:e>
                      <m:sub>
                        <m:r>
                          <a:rPr lang="en-US" altLang="zh-CN" sz="2200" i="1">
                            <a:latin typeface="Cambria Math" panose="02040503050406030204" pitchFamily="18" charset="0"/>
                          </a:rPr>
                          <m:t>2</m:t>
                        </m:r>
                      </m:sub>
                    </m:sSub>
                    <m:r>
                      <a:rPr lang="en-US" altLang="zh-CN" sz="2200" i="1">
                        <a:latin typeface="Cambria Math" panose="02040503050406030204" pitchFamily="18" charset="0"/>
                      </a:rPr>
                      <m:t>,…,</m:t>
                    </m:r>
                    <m:sSub>
                      <m:sSubPr>
                        <m:ctrlPr>
                          <a:rPr lang="en-US" altLang="zh-CN" sz="2200" i="1">
                            <a:latin typeface="Cambria Math" charset="0"/>
                          </a:rPr>
                        </m:ctrlPr>
                      </m:sSubPr>
                      <m:e>
                        <m:r>
                          <a:rPr lang="en-US" altLang="zh-CN" sz="2200" i="1">
                            <a:latin typeface="Cambria Math" panose="02040503050406030204" pitchFamily="18" charset="0"/>
                          </a:rPr>
                          <m:t>𝑡</m:t>
                        </m:r>
                      </m:e>
                      <m:sub>
                        <m:r>
                          <a:rPr lang="en-US" altLang="zh-CN" sz="2200" i="1">
                            <a:latin typeface="Cambria Math" panose="02040503050406030204" pitchFamily="18" charset="0"/>
                          </a:rPr>
                          <m:t>𝐿</m:t>
                        </m:r>
                      </m:sub>
                    </m:sSub>
                    <m:r>
                      <a:rPr lang="en-US" altLang="zh-CN" sz="2200" i="1">
                        <a:latin typeface="Cambria Math" panose="02040503050406030204" pitchFamily="18" charset="0"/>
                      </a:rPr>
                      <m:t>)</m:t>
                    </m:r>
                  </m:oMath>
                </a14:m>
                <a:r>
                  <a:rPr lang="en-US" altLang="zh-CN" sz="2200" dirty="0">
                    <a:latin typeface="+mj-lt"/>
                  </a:rPr>
                  <a:t>.</a:t>
                </a:r>
                <a:endParaRPr lang="en-US" altLang="zh-CN" sz="2200" dirty="0" smtClean="0">
                  <a:latin typeface="+mj-lt"/>
                </a:endParaRPr>
              </a:p>
              <a:p>
                <a:pPr marL="0" indent="0">
                  <a:buNone/>
                </a:pPr>
                <a:endParaRPr lang="en-US" altLang="zh-CN" sz="2200" dirty="0">
                  <a:latin typeface="+mj-lt"/>
                </a:endParaRPr>
              </a:p>
              <a:p>
                <a:r>
                  <a:rPr lang="en-US" altLang="zh-CN" sz="2200" dirty="0">
                    <a:latin typeface="+mj-lt"/>
                  </a:rPr>
                  <a:t> The last </a:t>
                </a:r>
                <a:r>
                  <a:rPr lang="en-US" altLang="zh-CN" sz="2200" dirty="0" smtClean="0">
                    <a:latin typeface="+mj-lt"/>
                  </a:rPr>
                  <a:t>part (e.g., </a:t>
                </a:r>
                <a14:m>
                  <m:oMath xmlns:m="http://schemas.openxmlformats.org/officeDocument/2006/math">
                    <m:sSub>
                      <m:sSubPr>
                        <m:ctrlPr>
                          <a:rPr lang="en-US" altLang="zh-CN" sz="2200" b="0" i="1" smtClean="0">
                            <a:latin typeface="Cambria Math" charset="0"/>
                          </a:rPr>
                        </m:ctrlPr>
                      </m:sSubPr>
                      <m:e>
                        <m:r>
                          <a:rPr lang="en-US" altLang="zh-CN" sz="2200" b="1" i="1" smtClean="0">
                            <a:latin typeface="Cambria Math" panose="02040503050406030204" pitchFamily="18" charset="0"/>
                          </a:rPr>
                          <m:t>𝒙</m:t>
                        </m:r>
                      </m:e>
                      <m:sub>
                        <m:r>
                          <a:rPr lang="en-US" altLang="zh-CN" sz="2200" b="0" i="1" smtClean="0">
                            <a:latin typeface="Cambria Math" panose="02040503050406030204" pitchFamily="18" charset="0"/>
                          </a:rPr>
                          <m:t>7:9</m:t>
                        </m:r>
                      </m:sub>
                    </m:sSub>
                  </m:oMath>
                </a14:m>
                <a:r>
                  <a:rPr lang="en-US" altLang="zh-CN" sz="2200" dirty="0" smtClean="0">
                    <a:latin typeface="+mj-lt"/>
                  </a:rPr>
                  <a:t> in the fig.):</a:t>
                </a:r>
                <a:endParaRPr lang="en-US" altLang="zh-CN" sz="2200" dirty="0">
                  <a:latin typeface="+mj-lt"/>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200" i="1">
                              <a:latin typeface="Cambria Math" charset="0"/>
                            </a:rPr>
                          </m:ctrlPr>
                        </m:sSubPr>
                        <m:e>
                          <m:r>
                            <a:rPr lang="en-US" altLang="zh-CN" sz="2200" b="1" i="1">
                              <a:latin typeface="Cambria Math" panose="02040503050406030204" pitchFamily="18" charset="0"/>
                            </a:rPr>
                            <m:t>𝒙</m:t>
                          </m:r>
                        </m:e>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𝐿</m:t>
                          </m:r>
                          <m:r>
                            <m:rPr>
                              <m:sty m:val="p"/>
                            </m:rPr>
                            <a:rPr lang="en-US" altLang="zh-CN" sz="2200">
                              <a:latin typeface="Cambria Math" panose="02040503050406030204" pitchFamily="18" charset="0"/>
                            </a:rPr>
                            <m:t>Δ</m:t>
                          </m:r>
                          <m:r>
                            <a:rPr lang="en-US" altLang="zh-CN" sz="2200" i="1">
                              <a:latin typeface="Cambria Math" panose="02040503050406030204" pitchFamily="18" charset="0"/>
                            </a:rPr>
                            <m:t>𝑑</m:t>
                          </m:r>
                          <m:r>
                            <a:rPr lang="en-US" altLang="zh-CN" sz="2200" i="1">
                              <a:latin typeface="Cambria Math" panose="02040503050406030204" pitchFamily="18" charset="0"/>
                            </a:rPr>
                            <m:t>+1):</m:t>
                          </m:r>
                          <m:r>
                            <a:rPr lang="en-US" altLang="zh-CN" sz="2200" i="1">
                              <a:latin typeface="Cambria Math" panose="02040503050406030204" pitchFamily="18" charset="0"/>
                            </a:rPr>
                            <m:t>𝑑</m:t>
                          </m:r>
                        </m:sub>
                      </m:sSub>
                      <m:r>
                        <a:rPr lang="en-US" altLang="zh-CN" sz="2200" i="1">
                          <a:latin typeface="Cambria Math" panose="02040503050406030204" pitchFamily="18" charset="0"/>
                        </a:rPr>
                        <m:t>∼</m:t>
                      </m:r>
                      <m:r>
                        <m:rPr>
                          <m:sty m:val="p"/>
                        </m:rPr>
                        <a:rPr lang="en-US" altLang="zh-CN" sz="2200">
                          <a:latin typeface="Cambria Math" panose="02040503050406030204" pitchFamily="18" charset="0"/>
                        </a:rPr>
                        <m:t>Normal</m:t>
                      </m:r>
                      <m:d>
                        <m:dPr>
                          <m:ctrlPr>
                            <a:rPr lang="en-US" altLang="zh-CN" sz="2200" i="1">
                              <a:latin typeface="Cambria Math" charset="0"/>
                            </a:rPr>
                          </m:ctrlPr>
                        </m:dPr>
                        <m:e>
                          <m:r>
                            <a:rPr lang="en-US" altLang="zh-CN" sz="2200" b="1" i="1">
                              <a:latin typeface="Cambria Math" panose="02040503050406030204" pitchFamily="18" charset="0"/>
                            </a:rPr>
                            <m:t>𝟎</m:t>
                          </m:r>
                          <m:r>
                            <a:rPr lang="en-US" altLang="zh-CN" sz="2200" i="1">
                              <a:latin typeface="Cambria Math" panose="02040503050406030204" pitchFamily="18" charset="0"/>
                            </a:rPr>
                            <m:t>, +∞</m:t>
                          </m:r>
                          <m:r>
                            <a:rPr lang="en-US" altLang="zh-CN" sz="2200" b="1" i="1">
                              <a:latin typeface="Cambria Math" panose="02040503050406030204" pitchFamily="18" charset="0"/>
                            </a:rPr>
                            <m:t>𝑰</m:t>
                          </m:r>
                        </m:e>
                      </m:d>
                      <m:r>
                        <a:rPr lang="en-US" altLang="zh-CN" sz="2200" i="1">
                          <a:latin typeface="Cambria Math" panose="02040503050406030204" pitchFamily="18" charset="0"/>
                        </a:rPr>
                        <m:t>.</m:t>
                      </m:r>
                    </m:oMath>
                  </m:oMathPara>
                </a14:m>
                <a:endParaRPr lang="en-US" altLang="zh-CN" sz="2200" dirty="0">
                  <a:latin typeface="+mj-lt"/>
                </a:endParaRPr>
              </a:p>
            </p:txBody>
          </p:sp>
        </mc:Choice>
        <mc:Fallback>
          <p:sp>
            <p:nvSpPr>
              <p:cNvPr id="90" name="Content Placeholder 2"/>
              <p:cNvSpPr txBox="1">
                <a:spLocks noRot="1" noChangeAspect="1" noMove="1" noResize="1" noEditPoints="1" noAdjustHandles="1" noChangeArrowheads="1" noChangeShapeType="1" noTextEdit="1"/>
              </p:cNvSpPr>
              <p:nvPr/>
            </p:nvSpPr>
            <p:spPr>
              <a:xfrm>
                <a:off x="5471109" y="1057392"/>
                <a:ext cx="6720891" cy="5630279"/>
              </a:xfrm>
              <a:prstGeom prst="rect">
                <a:avLst/>
              </a:prstGeom>
              <a:blipFill rotWithShape="0">
                <a:blip r:embed="rId75"/>
                <a:stretch>
                  <a:fillRect l="-1179" t="-325" r="-272"/>
                </a:stretch>
              </a:blipFill>
            </p:spPr>
            <p:txBody>
              <a:bodyPr/>
              <a:lstStyle/>
              <a:p>
                <a:r>
                  <a:rPr lang="en-US">
                    <a:noFill/>
                  </a:rPr>
                  <a:t> </a:t>
                </a:r>
              </a:p>
            </p:txBody>
          </p:sp>
        </mc:Fallback>
      </mc:AlternateContent>
      <p:sp>
        <p:nvSpPr>
          <p:cNvPr id="71" name="Footer Placeholder 70"/>
          <p:cNvSpPr>
            <a:spLocks noGrp="1"/>
          </p:cNvSpPr>
          <p:nvPr>
            <p:ph type="ftr" sz="quarter" idx="11"/>
          </p:nvPr>
        </p:nvSpPr>
        <p:spPr/>
        <p:txBody>
          <a:bodyPr/>
          <a:lstStyle/>
          <a:p>
            <a:pPr algn="r"/>
            <a:r>
              <a:rPr lang="en-US"/>
              <a:t>Hierarchical Taxonomy Aware Network Embedding</a:t>
            </a:r>
            <a:endParaRPr lang="en-US" dirty="0"/>
          </a:p>
        </p:txBody>
      </p:sp>
      <p:grpSp>
        <p:nvGrpSpPr>
          <p:cNvPr id="5" name="PA-组合 4"/>
          <p:cNvGrpSpPr/>
          <p:nvPr>
            <p:custDataLst>
              <p:tags r:id="rId2"/>
            </p:custDataLst>
          </p:nvPr>
        </p:nvGrpSpPr>
        <p:grpSpPr>
          <a:xfrm>
            <a:off x="1339821" y="2035552"/>
            <a:ext cx="4021571" cy="4002634"/>
            <a:chOff x="3542949" y="1130300"/>
            <a:chExt cx="5027475" cy="5003800"/>
          </a:xfrm>
        </p:grpSpPr>
        <p:grpSp>
          <p:nvGrpSpPr>
            <p:cNvPr id="6" name="Group 5"/>
            <p:cNvGrpSpPr/>
            <p:nvPr/>
          </p:nvGrpSpPr>
          <p:grpSpPr>
            <a:xfrm>
              <a:off x="3642302" y="3716666"/>
              <a:ext cx="4794252" cy="2417434"/>
              <a:chOff x="833815" y="1855942"/>
              <a:chExt cx="4794252" cy="2417434"/>
            </a:xfrm>
          </p:grpSpPr>
          <p:sp>
            <p:nvSpPr>
              <p:cNvPr id="26" name="PA-Flowchart: Connector 25"/>
              <p:cNvSpPr>
                <a:spLocks noChangeAspect="1"/>
              </p:cNvSpPr>
              <p:nvPr>
                <p:custDataLst>
                  <p:tags r:id="rId38"/>
                </p:custDataLst>
              </p:nvPr>
            </p:nvSpPr>
            <p:spPr>
              <a:xfrm>
                <a:off x="1026735" y="264606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A-Flowchart: Connector 26"/>
              <p:cNvSpPr>
                <a:spLocks noChangeAspect="1"/>
              </p:cNvSpPr>
              <p:nvPr>
                <p:custDataLst>
                  <p:tags r:id="rId39"/>
                </p:custDataLst>
              </p:nvPr>
            </p:nvSpPr>
            <p:spPr>
              <a:xfrm>
                <a:off x="1636469" y="337794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Flowchart: Connector 27"/>
              <p:cNvSpPr>
                <a:spLocks noChangeAspect="1"/>
              </p:cNvSpPr>
              <p:nvPr>
                <p:custDataLst>
                  <p:tags r:id="rId40"/>
                </p:custDataLst>
              </p:nvPr>
            </p:nvSpPr>
            <p:spPr>
              <a:xfrm>
                <a:off x="1541841" y="1855942"/>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Flowchart: Connector 28"/>
              <p:cNvSpPr>
                <a:spLocks noChangeAspect="1"/>
              </p:cNvSpPr>
              <p:nvPr>
                <p:custDataLst>
                  <p:tags r:id="rId41"/>
                </p:custDataLst>
              </p:nvPr>
            </p:nvSpPr>
            <p:spPr>
              <a:xfrm>
                <a:off x="2413710" y="2590133"/>
                <a:ext cx="611479" cy="611479"/>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Flowchart: Connector 29"/>
              <p:cNvSpPr>
                <a:spLocks noChangeAspect="1"/>
              </p:cNvSpPr>
              <p:nvPr>
                <p:custDataLst>
                  <p:tags r:id="rId42"/>
                </p:custDataLst>
              </p:nvPr>
            </p:nvSpPr>
            <p:spPr>
              <a:xfrm>
                <a:off x="2857683" y="3523140"/>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A-Flowchart: Connector 30"/>
              <p:cNvSpPr>
                <a:spLocks noChangeAspect="1"/>
              </p:cNvSpPr>
              <p:nvPr>
                <p:custDataLst>
                  <p:tags r:id="rId43"/>
                </p:custDataLst>
              </p:nvPr>
            </p:nvSpPr>
            <p:spPr>
              <a:xfrm>
                <a:off x="3636668" y="276646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Flowchart: Connector 31"/>
              <p:cNvSpPr>
                <a:spLocks noChangeAspect="1"/>
              </p:cNvSpPr>
              <p:nvPr>
                <p:custDataLst>
                  <p:tags r:id="rId44"/>
                </p:custDataLst>
              </p:nvPr>
            </p:nvSpPr>
            <p:spPr>
              <a:xfrm>
                <a:off x="4405110" y="212715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Flowchart: Connector 32"/>
              <p:cNvSpPr>
                <a:spLocks noChangeAspect="1"/>
              </p:cNvSpPr>
              <p:nvPr>
                <p:custDataLst>
                  <p:tags r:id="rId45"/>
                </p:custDataLst>
              </p:nvPr>
            </p:nvSpPr>
            <p:spPr>
              <a:xfrm>
                <a:off x="4405110" y="366189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A-Flowchart: Connector 33"/>
              <p:cNvSpPr>
                <a:spLocks noChangeAspect="1"/>
              </p:cNvSpPr>
              <p:nvPr>
                <p:custDataLst>
                  <p:tags r:id="rId46"/>
                </p:custDataLst>
              </p:nvPr>
            </p:nvSpPr>
            <p:spPr>
              <a:xfrm>
                <a:off x="4867942" y="289019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PA-直接连接符 34"/>
              <p:cNvCxnSpPr>
                <a:stCxn id="28" idx="5"/>
                <a:endCxn id="29" idx="1"/>
              </p:cNvCxnSpPr>
              <p:nvPr>
                <p:custDataLst>
                  <p:tags r:id="rId47"/>
                </p:custDataLst>
              </p:nvPr>
            </p:nvCxnSpPr>
            <p:spPr>
              <a:xfrm>
                <a:off x="2063771" y="2377872"/>
                <a:ext cx="439488" cy="301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PA-直接连接符 35"/>
              <p:cNvCxnSpPr>
                <a:stCxn id="26" idx="6"/>
                <a:endCxn id="29" idx="2"/>
              </p:cNvCxnSpPr>
              <p:nvPr>
                <p:custDataLst>
                  <p:tags r:id="rId48"/>
                </p:custDataLst>
              </p:nvPr>
            </p:nvCxnSpPr>
            <p:spPr>
              <a:xfrm flipV="1">
                <a:off x="1638213" y="2895872"/>
                <a:ext cx="775498" cy="55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PA-直接连接符 36"/>
              <p:cNvCxnSpPr>
                <a:stCxn id="27" idx="7"/>
                <a:endCxn id="29" idx="3"/>
              </p:cNvCxnSpPr>
              <p:nvPr>
                <p:custDataLst>
                  <p:tags r:id="rId49"/>
                </p:custDataLst>
              </p:nvPr>
            </p:nvCxnSpPr>
            <p:spPr>
              <a:xfrm flipV="1">
                <a:off x="2158398" y="3112062"/>
                <a:ext cx="344860" cy="355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PA-直接连接符 37"/>
              <p:cNvCxnSpPr>
                <a:endCxn id="30" idx="1"/>
              </p:cNvCxnSpPr>
              <p:nvPr>
                <p:custDataLst>
                  <p:tags r:id="rId50"/>
                </p:custDataLst>
              </p:nvPr>
            </p:nvCxnSpPr>
            <p:spPr>
              <a:xfrm>
                <a:off x="2860335" y="3164685"/>
                <a:ext cx="86895" cy="4480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PA-直接连接符 38"/>
              <p:cNvCxnSpPr>
                <a:stCxn id="31" idx="3"/>
                <a:endCxn id="30" idx="7"/>
              </p:cNvCxnSpPr>
              <p:nvPr>
                <p:custDataLst>
                  <p:tags r:id="rId51"/>
                </p:custDataLst>
              </p:nvPr>
            </p:nvCxnSpPr>
            <p:spPr>
              <a:xfrm flipH="1">
                <a:off x="3379613" y="3288394"/>
                <a:ext cx="346603" cy="3242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PA-直接连接符 39"/>
              <p:cNvCxnSpPr>
                <a:stCxn id="28" idx="3"/>
                <a:endCxn id="26" idx="0"/>
              </p:cNvCxnSpPr>
              <p:nvPr>
                <p:custDataLst>
                  <p:tags r:id="rId52"/>
                </p:custDataLst>
              </p:nvPr>
            </p:nvCxnSpPr>
            <p:spPr>
              <a:xfrm flipH="1">
                <a:off x="1332474" y="2377872"/>
                <a:ext cx="298916" cy="2681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PA-直接连接符 40"/>
              <p:cNvCxnSpPr>
                <a:stCxn id="27" idx="1"/>
                <a:endCxn id="26" idx="4"/>
              </p:cNvCxnSpPr>
              <p:nvPr>
                <p:custDataLst>
                  <p:tags r:id="rId53"/>
                </p:custDataLst>
              </p:nvPr>
            </p:nvCxnSpPr>
            <p:spPr>
              <a:xfrm flipH="1" flipV="1">
                <a:off x="1332474" y="3257545"/>
                <a:ext cx="393544"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PA-直接连接符 41"/>
              <p:cNvCxnSpPr>
                <a:stCxn id="32" idx="3"/>
                <a:endCxn id="31" idx="7"/>
              </p:cNvCxnSpPr>
              <p:nvPr>
                <p:custDataLst>
                  <p:tags r:id="rId54"/>
                </p:custDataLst>
              </p:nvPr>
            </p:nvCxnSpPr>
            <p:spPr>
              <a:xfrm flipH="1">
                <a:off x="4158598" y="2649088"/>
                <a:ext cx="336061" cy="2069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PA-直接连接符 42"/>
              <p:cNvCxnSpPr>
                <a:stCxn id="33" idx="1"/>
                <a:endCxn id="31" idx="5"/>
              </p:cNvCxnSpPr>
              <p:nvPr>
                <p:custDataLst>
                  <p:tags r:id="rId55"/>
                </p:custDataLst>
              </p:nvPr>
            </p:nvCxnSpPr>
            <p:spPr>
              <a:xfrm flipH="1" flipV="1">
                <a:off x="4158598" y="3288394"/>
                <a:ext cx="336061" cy="463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PA-直接连接符 43"/>
              <p:cNvCxnSpPr>
                <a:stCxn id="34" idx="1"/>
                <a:endCxn id="32" idx="4"/>
              </p:cNvCxnSpPr>
              <p:nvPr>
                <p:custDataLst>
                  <p:tags r:id="rId56"/>
                </p:custDataLst>
              </p:nvPr>
            </p:nvCxnSpPr>
            <p:spPr>
              <a:xfrm flipH="1" flipV="1">
                <a:off x="4710849" y="2738635"/>
                <a:ext cx="246640" cy="2411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PA-直接连接符 44"/>
              <p:cNvCxnSpPr>
                <a:stCxn id="34" idx="2"/>
                <a:endCxn id="31" idx="6"/>
              </p:cNvCxnSpPr>
              <p:nvPr>
                <p:custDataLst>
                  <p:tags r:id="rId57"/>
                </p:custDataLst>
              </p:nvPr>
            </p:nvCxnSpPr>
            <p:spPr>
              <a:xfrm flipH="1" flipV="1">
                <a:off x="4248147" y="3072203"/>
                <a:ext cx="619795" cy="123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PA-直接连接符 45"/>
              <p:cNvCxnSpPr>
                <a:stCxn id="33" idx="2"/>
                <a:endCxn id="30" idx="6"/>
              </p:cNvCxnSpPr>
              <p:nvPr>
                <p:custDataLst>
                  <p:tags r:id="rId58"/>
                </p:custDataLst>
              </p:nvPr>
            </p:nvCxnSpPr>
            <p:spPr>
              <a:xfrm flipH="1" flipV="1">
                <a:off x="3469162" y="3828880"/>
                <a:ext cx="935948"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PA-直接连接符 46"/>
              <p:cNvCxnSpPr>
                <a:endCxn id="34" idx="6"/>
              </p:cNvCxnSpPr>
              <p:nvPr>
                <p:custDataLst>
                  <p:tags r:id="rId59"/>
                </p:custDataLst>
              </p:nvPr>
            </p:nvCxnSpPr>
            <p:spPr>
              <a:xfrm flipH="1">
                <a:off x="5479420" y="2923837"/>
                <a:ext cx="148647" cy="27209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PA-直接连接符 47"/>
              <p:cNvCxnSpPr>
                <a:endCxn id="34" idx="6"/>
              </p:cNvCxnSpPr>
              <p:nvPr>
                <p:custDataLst>
                  <p:tags r:id="rId60"/>
                </p:custDataLst>
              </p:nvPr>
            </p:nvCxnSpPr>
            <p:spPr>
              <a:xfrm flipH="1" flipV="1">
                <a:off x="5479420" y="3195930"/>
                <a:ext cx="114855"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PA-直接连接符 48"/>
              <p:cNvCxnSpPr>
                <a:endCxn id="33" idx="6"/>
              </p:cNvCxnSpPr>
              <p:nvPr>
                <p:custDataLst>
                  <p:tags r:id="rId61"/>
                </p:custDataLst>
              </p:nvPr>
            </p:nvCxnSpPr>
            <p:spPr>
              <a:xfrm flipH="1">
                <a:off x="5016588" y="3892107"/>
                <a:ext cx="414019"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PA-直接连接符 49"/>
              <p:cNvCxnSpPr>
                <a:endCxn id="32" idx="6"/>
              </p:cNvCxnSpPr>
              <p:nvPr>
                <p:custDataLst>
                  <p:tags r:id="rId62"/>
                </p:custDataLst>
              </p:nvPr>
            </p:nvCxnSpPr>
            <p:spPr>
              <a:xfrm flipH="1" flipV="1">
                <a:off x="5016588" y="2432896"/>
                <a:ext cx="364966" cy="570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PA-直接连接符 50"/>
              <p:cNvCxnSpPr>
                <a:endCxn id="32" idx="7"/>
              </p:cNvCxnSpPr>
              <p:nvPr>
                <p:custDataLst>
                  <p:tags r:id="rId63"/>
                </p:custDataLst>
              </p:nvPr>
            </p:nvCxnSpPr>
            <p:spPr>
              <a:xfrm flipH="1">
                <a:off x="4927040" y="2009780"/>
                <a:ext cx="227258" cy="2069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PA-直接连接符 51"/>
              <p:cNvCxnSpPr>
                <a:stCxn id="27" idx="3"/>
              </p:cNvCxnSpPr>
              <p:nvPr>
                <p:custDataLst>
                  <p:tags r:id="rId64"/>
                </p:custDataLst>
              </p:nvPr>
            </p:nvCxnSpPr>
            <p:spPr>
              <a:xfrm flipH="1">
                <a:off x="1529245" y="3899872"/>
                <a:ext cx="196773"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 name="PA-直接连接符 52"/>
              <p:cNvCxnSpPr>
                <a:stCxn id="30" idx="3"/>
              </p:cNvCxnSpPr>
              <p:nvPr>
                <p:custDataLst>
                  <p:tags r:id="rId65"/>
                </p:custDataLst>
              </p:nvPr>
            </p:nvCxnSpPr>
            <p:spPr>
              <a:xfrm flipH="1">
                <a:off x="2843069" y="4045069"/>
                <a:ext cx="104163" cy="2106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PA-直接连接符 53"/>
              <p:cNvCxnSpPr>
                <a:stCxn id="27" idx="5"/>
              </p:cNvCxnSpPr>
              <p:nvPr>
                <p:custDataLst>
                  <p:tags r:id="rId66"/>
                </p:custDataLst>
              </p:nvPr>
            </p:nvCxnSpPr>
            <p:spPr>
              <a:xfrm>
                <a:off x="2158398" y="3899872"/>
                <a:ext cx="172429"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5" name="PA-直接连接符 54"/>
              <p:cNvCxnSpPr>
                <a:stCxn id="26" idx="3"/>
              </p:cNvCxnSpPr>
              <p:nvPr>
                <p:custDataLst>
                  <p:tags r:id="rId67"/>
                </p:custDataLst>
              </p:nvPr>
            </p:nvCxnSpPr>
            <p:spPr>
              <a:xfrm flipH="1">
                <a:off x="833815" y="3167996"/>
                <a:ext cx="282467"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6" name="PA-直接连接符 55"/>
              <p:cNvCxnSpPr>
                <a:stCxn id="27" idx="2"/>
              </p:cNvCxnSpPr>
              <p:nvPr>
                <p:custDataLst>
                  <p:tags r:id="rId68"/>
                </p:custDataLst>
              </p:nvPr>
            </p:nvCxnSpPr>
            <p:spPr>
              <a:xfrm flipH="1" flipV="1">
                <a:off x="1098289" y="3592513"/>
                <a:ext cx="538180" cy="911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PA-直接连接符 56"/>
              <p:cNvCxnSpPr>
                <a:stCxn id="28" idx="2"/>
              </p:cNvCxnSpPr>
              <p:nvPr>
                <p:custDataLst>
                  <p:tags r:id="rId69"/>
                </p:custDataLst>
              </p:nvPr>
            </p:nvCxnSpPr>
            <p:spPr>
              <a:xfrm flipH="1">
                <a:off x="1116282" y="2161681"/>
                <a:ext cx="425557" cy="7258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 name="PA-直接连接符 57"/>
              <p:cNvCxnSpPr>
                <a:stCxn id="26" idx="1"/>
              </p:cNvCxnSpPr>
              <p:nvPr>
                <p:custDataLst>
                  <p:tags r:id="rId70"/>
                </p:custDataLst>
              </p:nvPr>
            </p:nvCxnSpPr>
            <p:spPr>
              <a:xfrm flipH="1" flipV="1">
                <a:off x="982535" y="2511969"/>
                <a:ext cx="133749"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PA-直接连接符 58"/>
              <p:cNvCxnSpPr>
                <a:stCxn id="30" idx="5"/>
              </p:cNvCxnSpPr>
              <p:nvPr>
                <p:custDataLst>
                  <p:tags r:id="rId71"/>
                </p:custDataLst>
              </p:nvPr>
            </p:nvCxnSpPr>
            <p:spPr>
              <a:xfrm>
                <a:off x="3379613" y="4045069"/>
                <a:ext cx="336061" cy="2283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0" name="PA-文本框 59"/>
              <p:cNvSpPr txBox="1"/>
              <p:nvPr>
                <p:custDataLst>
                  <p:tags r:id="rId72"/>
                </p:custDataLst>
              </p:nvPr>
            </p:nvSpPr>
            <p:spPr>
              <a:xfrm>
                <a:off x="2323671" y="2204362"/>
                <a:ext cx="1112596" cy="461712"/>
              </a:xfrm>
              <a:prstGeom prst="rect">
                <a:avLst/>
              </a:prstGeom>
              <a:noFill/>
            </p:spPr>
            <p:txBody>
              <a:bodyPr wrap="none" rtlCol="0">
                <a:spAutoFit/>
              </a:bodyPr>
              <a:lstStyle/>
              <a:p>
                <a:r>
                  <a:rPr lang="en-US" dirty="0">
                    <a:solidFill>
                      <a:srgbClr val="FF0000"/>
                    </a:solidFill>
                  </a:rPr>
                  <a:t>paper </a:t>
                </a:r>
                <a:r>
                  <a:rPr lang="en-US" i="1" dirty="0" err="1">
                    <a:solidFill>
                      <a:srgbClr val="FF0000"/>
                    </a:solidFill>
                  </a:rPr>
                  <a:t>i</a:t>
                </a:r>
                <a:endParaRPr lang="en-US" i="1" dirty="0">
                  <a:solidFill>
                    <a:srgbClr val="FF0000"/>
                  </a:solidFill>
                </a:endParaRPr>
              </a:p>
            </p:txBody>
          </p:sp>
        </p:grpSp>
        <p:grpSp>
          <p:nvGrpSpPr>
            <p:cNvPr id="7" name="Group 6"/>
            <p:cNvGrpSpPr/>
            <p:nvPr/>
          </p:nvGrpSpPr>
          <p:grpSpPr>
            <a:xfrm>
              <a:off x="3542949" y="1130300"/>
              <a:ext cx="5027475" cy="2263820"/>
              <a:chOff x="6188629" y="1893528"/>
              <a:chExt cx="5027475" cy="2263820"/>
            </a:xfrm>
          </p:grpSpPr>
          <p:sp>
            <p:nvSpPr>
              <p:cNvPr id="8" name="PA-矩形 7"/>
              <p:cNvSpPr/>
              <p:nvPr>
                <p:custDataLst>
                  <p:tags r:id="rId20"/>
                </p:custDataLst>
              </p:nvPr>
            </p:nvSpPr>
            <p:spPr>
              <a:xfrm>
                <a:off x="7662193" y="1893528"/>
                <a:ext cx="2180641" cy="365760"/>
              </a:xfrm>
              <a:prstGeom prst="rect">
                <a:avLst/>
              </a:prstGeom>
              <a:solidFill>
                <a:srgbClr val="FDF4D3"/>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PA-矩形 8"/>
              <p:cNvSpPr/>
              <p:nvPr>
                <p:custDataLst>
                  <p:tags r:id="rId21"/>
                </p:custDataLst>
              </p:nvPr>
            </p:nvSpPr>
            <p:spPr>
              <a:xfrm>
                <a:off x="7093891" y="2793467"/>
                <a:ext cx="887431" cy="365760"/>
              </a:xfrm>
              <a:prstGeom prst="rect">
                <a:avLst/>
              </a:prstGeom>
              <a:solidFill>
                <a:srgbClr val="FFC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PA-矩形 9"/>
              <p:cNvSpPr/>
              <p:nvPr>
                <p:custDataLst>
                  <p:tags r:id="rId22"/>
                </p:custDataLst>
              </p:nvPr>
            </p:nvSpPr>
            <p:spPr>
              <a:xfrm>
                <a:off x="9358128" y="2793467"/>
                <a:ext cx="120068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A-矩形 10"/>
              <p:cNvSpPr/>
              <p:nvPr>
                <p:custDataLst>
                  <p:tags r:id="rId23"/>
                </p:custDataLst>
              </p:nvPr>
            </p:nvSpPr>
            <p:spPr>
              <a:xfrm>
                <a:off x="6188629" y="3782617"/>
                <a:ext cx="720073"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PA-矩形 11"/>
              <p:cNvSpPr/>
              <p:nvPr>
                <p:custDataLst>
                  <p:tags r:id="rId24"/>
                </p:custDataLst>
              </p:nvPr>
            </p:nvSpPr>
            <p:spPr>
              <a:xfrm>
                <a:off x="6998581" y="3782617"/>
                <a:ext cx="990099" cy="374731"/>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 name="PA-矩形 12"/>
              <p:cNvSpPr/>
              <p:nvPr>
                <p:custDataLst>
                  <p:tags r:id="rId25"/>
                </p:custDataLst>
              </p:nvPr>
            </p:nvSpPr>
            <p:spPr>
              <a:xfrm>
                <a:off x="8129286" y="3782617"/>
                <a:ext cx="575187"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 name="PA-矩形 13"/>
              <p:cNvSpPr/>
              <p:nvPr>
                <p:custDataLst>
                  <p:tags r:id="rId26"/>
                </p:custDataLst>
              </p:nvPr>
            </p:nvSpPr>
            <p:spPr>
              <a:xfrm>
                <a:off x="9753824" y="3782618"/>
                <a:ext cx="114565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5" name="PA-矩形 14"/>
              <p:cNvSpPr/>
              <p:nvPr>
                <p:custDataLst>
                  <p:tags r:id="rId27"/>
                </p:custDataLst>
              </p:nvPr>
            </p:nvSpPr>
            <p:spPr>
              <a:xfrm>
                <a:off x="9049929" y="3782618"/>
                <a:ext cx="662688"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PA-直接连接符 15"/>
              <p:cNvCxnSpPr>
                <a:stCxn id="8" idx="2"/>
              </p:cNvCxnSpPr>
              <p:nvPr>
                <p:custDataLst>
                  <p:tags r:id="rId28"/>
                </p:custDataLst>
              </p:nvPr>
            </p:nvCxnSpPr>
            <p:spPr>
              <a:xfrm flipH="1">
                <a:off x="7659529" y="2259288"/>
                <a:ext cx="1092984" cy="52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PA-直接连接符 16"/>
              <p:cNvCxnSpPr>
                <a:stCxn id="9" idx="2"/>
                <a:endCxn id="11" idx="0"/>
              </p:cNvCxnSpPr>
              <p:nvPr>
                <p:custDataLst>
                  <p:tags r:id="rId29"/>
                </p:custDataLst>
              </p:nvPr>
            </p:nvCxnSpPr>
            <p:spPr>
              <a:xfrm flipH="1">
                <a:off x="6548666" y="3159227"/>
                <a:ext cx="988942"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PA-直接连接符 17"/>
              <p:cNvCxnSpPr>
                <a:stCxn id="9" idx="2"/>
                <a:endCxn id="12" idx="0"/>
              </p:cNvCxnSpPr>
              <p:nvPr>
                <p:custDataLst>
                  <p:tags r:id="rId30"/>
                </p:custDataLst>
              </p:nvPr>
            </p:nvCxnSpPr>
            <p:spPr>
              <a:xfrm flipH="1">
                <a:off x="7493632" y="3159227"/>
                <a:ext cx="43976"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PA-直接连接符 18"/>
              <p:cNvCxnSpPr>
                <a:stCxn id="9" idx="2"/>
                <a:endCxn id="13" idx="0"/>
              </p:cNvCxnSpPr>
              <p:nvPr>
                <p:custDataLst>
                  <p:tags r:id="rId31"/>
                </p:custDataLst>
              </p:nvPr>
            </p:nvCxnSpPr>
            <p:spPr>
              <a:xfrm>
                <a:off x="7537608" y="3159227"/>
                <a:ext cx="879273"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PA-直接连接符 19"/>
              <p:cNvCxnSpPr>
                <a:stCxn id="10" idx="2"/>
                <a:endCxn id="15" idx="0"/>
              </p:cNvCxnSpPr>
              <p:nvPr>
                <p:custDataLst>
                  <p:tags r:id="rId32"/>
                </p:custDataLst>
              </p:nvPr>
            </p:nvCxnSpPr>
            <p:spPr>
              <a:xfrm flipH="1">
                <a:off x="9381274" y="3159226"/>
                <a:ext cx="577195" cy="623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PA-直接连接符 20"/>
              <p:cNvCxnSpPr>
                <a:stCxn id="10" idx="2"/>
                <a:endCxn id="14" idx="0"/>
              </p:cNvCxnSpPr>
              <p:nvPr>
                <p:custDataLst>
                  <p:tags r:id="rId33"/>
                </p:custDataLst>
              </p:nvPr>
            </p:nvCxnSpPr>
            <p:spPr>
              <a:xfrm>
                <a:off x="9958469" y="3159227"/>
                <a:ext cx="368185"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PA-直接连接符 21"/>
              <p:cNvCxnSpPr>
                <a:stCxn id="8" idx="2"/>
                <a:endCxn id="10" idx="0"/>
              </p:cNvCxnSpPr>
              <p:nvPr>
                <p:custDataLst>
                  <p:tags r:id="rId34"/>
                </p:custDataLst>
              </p:nvPr>
            </p:nvCxnSpPr>
            <p:spPr>
              <a:xfrm>
                <a:off x="8752513" y="2259288"/>
                <a:ext cx="1205956"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PA-直接连接符 22"/>
              <p:cNvCxnSpPr>
                <a:stCxn id="8" idx="2"/>
              </p:cNvCxnSpPr>
              <p:nvPr>
                <p:custDataLst>
                  <p:tags r:id="rId35"/>
                </p:custDataLst>
              </p:nvPr>
            </p:nvCxnSpPr>
            <p:spPr>
              <a:xfrm>
                <a:off x="8752513" y="2259288"/>
                <a:ext cx="2262369" cy="4303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PA-直接连接符 23"/>
              <p:cNvCxnSpPr>
                <a:stCxn id="9" idx="2"/>
              </p:cNvCxnSpPr>
              <p:nvPr>
                <p:custDataLst>
                  <p:tags r:id="rId36"/>
                </p:custDataLst>
              </p:nvPr>
            </p:nvCxnSpPr>
            <p:spPr>
              <a:xfrm>
                <a:off x="7537607" y="3159227"/>
                <a:ext cx="1092332" cy="5193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PA-直接连接符 24"/>
              <p:cNvCxnSpPr>
                <a:stCxn id="10" idx="2"/>
              </p:cNvCxnSpPr>
              <p:nvPr>
                <p:custDataLst>
                  <p:tags r:id="rId37"/>
                </p:custDataLst>
              </p:nvPr>
            </p:nvCxnSpPr>
            <p:spPr>
              <a:xfrm>
                <a:off x="9958469" y="3159227"/>
                <a:ext cx="1257635" cy="59034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cxnSp>
        <p:nvCxnSpPr>
          <p:cNvPr id="66" name="PA-直接连接符 65"/>
          <p:cNvCxnSpPr/>
          <p:nvPr>
            <p:custDataLst>
              <p:tags r:id="rId3"/>
            </p:custDataLst>
          </p:nvPr>
        </p:nvCxnSpPr>
        <p:spPr>
          <a:xfrm flipV="1">
            <a:off x="636593" y="3843176"/>
            <a:ext cx="4724801" cy="13489"/>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PA-直接连接符 66"/>
          <p:cNvCxnSpPr/>
          <p:nvPr>
            <p:custDataLst>
              <p:tags r:id="rId4"/>
            </p:custDataLst>
          </p:nvPr>
        </p:nvCxnSpPr>
        <p:spPr>
          <a:xfrm>
            <a:off x="636593" y="2688907"/>
            <a:ext cx="4724799" cy="16376"/>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663924" y="4734364"/>
            <a:ext cx="2019160" cy="523220"/>
            <a:chOff x="663924" y="4734364"/>
            <a:chExt cx="2019160" cy="523220"/>
          </a:xfrm>
        </p:grpSpPr>
        <mc:AlternateContent xmlns:mc="http://schemas.openxmlformats.org/markup-compatibility/2006" xmlns:a14="http://schemas.microsoft.com/office/drawing/2010/main">
          <mc:Choice Requires="a14">
            <p:sp>
              <p:nvSpPr>
                <p:cNvPr id="68" name="PA-文本框 67"/>
                <p:cNvSpPr txBox="1"/>
                <p:nvPr>
                  <p:custDataLst>
                    <p:tags r:id="rId19"/>
                  </p:custDataLst>
                </p:nvPr>
              </p:nvSpPr>
              <p:spPr>
                <a:xfrm>
                  <a:off x="663924" y="4734364"/>
                  <a:ext cx="60600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a:latin typeface="Cambria Math" charset="0"/>
                              </a:rPr>
                            </m:ctrlPr>
                          </m:sSubPr>
                          <m:e>
                            <m:r>
                              <a:rPr lang="en-US" sz="2800" b="1" i="1">
                                <a:latin typeface="Cambria Math" panose="02040503050406030204" pitchFamily="18" charset="0"/>
                              </a:rPr>
                              <m:t>𝒙</m:t>
                            </m:r>
                          </m:e>
                          <m:sub>
                            <m:r>
                              <a:rPr lang="en-US" sz="2800" i="1">
                                <a:latin typeface="Cambria Math" panose="02040503050406030204" pitchFamily="18" charset="0"/>
                              </a:rPr>
                              <m:t>𝑖</m:t>
                            </m:r>
                          </m:sub>
                        </m:sSub>
                      </m:oMath>
                    </m:oMathPara>
                  </a14:m>
                  <a:endParaRPr lang="en-US" sz="1600" dirty="0"/>
                </a:p>
              </p:txBody>
            </p:sp>
          </mc:Choice>
          <mc:Fallback xmlns="">
            <p:sp>
              <p:nvSpPr>
                <p:cNvPr id="68" name="PA-文本框 67"/>
                <p:cNvSpPr txBox="1">
                  <a:spLocks noRot="1" noChangeAspect="1" noMove="1" noResize="1" noEditPoints="1" noAdjustHandles="1" noChangeArrowheads="1" noChangeShapeType="1" noTextEdit="1"/>
                </p:cNvSpPr>
                <p:nvPr>
                  <p:custDataLst>
                    <p:tags r:id="rId77"/>
                  </p:custDataLst>
                </p:nvPr>
              </p:nvSpPr>
              <p:spPr>
                <a:xfrm>
                  <a:off x="663924" y="4734364"/>
                  <a:ext cx="606000" cy="523220"/>
                </a:xfrm>
                <a:prstGeom prst="rect">
                  <a:avLst/>
                </a:prstGeom>
                <a:blipFill rotWithShape="0">
                  <a:blip r:embed="rId78"/>
                  <a:stretch>
                    <a:fillRect/>
                  </a:stretch>
                </a:blipFill>
              </p:spPr>
              <p:txBody>
                <a:bodyPr/>
                <a:lstStyle/>
                <a:p>
                  <a:r>
                    <a:rPr lang="en-US">
                      <a:noFill/>
                    </a:rPr>
                    <a:t> </a:t>
                  </a:r>
                </a:p>
              </p:txBody>
            </p:sp>
          </mc:Fallback>
        </mc:AlternateContent>
        <p:cxnSp>
          <p:nvCxnSpPr>
            <p:cNvPr id="87" name="Straight Arrow Connector 86"/>
            <p:cNvCxnSpPr/>
            <p:nvPr/>
          </p:nvCxnSpPr>
          <p:spPr>
            <a:xfrm flipH="1">
              <a:off x="1029515" y="4936295"/>
              <a:ext cx="1653569" cy="22369"/>
            </a:xfrm>
            <a:prstGeom prst="straightConnector1">
              <a:avLst/>
            </a:prstGeom>
            <a:ln w="50800">
              <a:solidFill>
                <a:srgbClr val="FF0000">
                  <a:alpha val="75000"/>
                </a:srgb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0" y="2085692"/>
            <a:ext cx="1031177" cy="1761626"/>
            <a:chOff x="0" y="2085692"/>
            <a:chExt cx="1031177" cy="1761626"/>
          </a:xfrm>
        </p:grpSpPr>
        <p:sp>
          <p:nvSpPr>
            <p:cNvPr id="78" name="PA-矩形 77"/>
            <p:cNvSpPr/>
            <p:nvPr>
              <p:custDataLst>
                <p:tags r:id="rId10"/>
              </p:custDataLst>
            </p:nvPr>
          </p:nvSpPr>
          <p:spPr>
            <a:xfrm rot="5400000">
              <a:off x="774275" y="2123160"/>
              <a:ext cx="294369" cy="219434"/>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矩形 78"/>
            <p:cNvSpPr/>
            <p:nvPr>
              <p:custDataLst>
                <p:tags r:id="rId11"/>
              </p:custDataLst>
            </p:nvPr>
          </p:nvSpPr>
          <p:spPr>
            <a:xfrm rot="5400000">
              <a:off x="774275" y="2416611"/>
              <a:ext cx="294369" cy="219434"/>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矩形 79"/>
            <p:cNvSpPr/>
            <p:nvPr>
              <p:custDataLst>
                <p:tags r:id="rId12"/>
              </p:custDataLst>
            </p:nvPr>
          </p:nvSpPr>
          <p:spPr>
            <a:xfrm rot="5400000">
              <a:off x="774275" y="2710063"/>
              <a:ext cx="294369" cy="21943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PA-矩形 80"/>
            <p:cNvSpPr/>
            <p:nvPr>
              <p:custDataLst>
                <p:tags r:id="rId13"/>
              </p:custDataLst>
            </p:nvPr>
          </p:nvSpPr>
          <p:spPr>
            <a:xfrm rot="5400000">
              <a:off x="774275" y="3003514"/>
              <a:ext cx="294369" cy="21943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矩形 81"/>
            <p:cNvSpPr/>
            <p:nvPr>
              <p:custDataLst>
                <p:tags r:id="rId14"/>
              </p:custDataLst>
            </p:nvPr>
          </p:nvSpPr>
          <p:spPr>
            <a:xfrm rot="5400000">
              <a:off x="774275" y="3296966"/>
              <a:ext cx="294369" cy="21943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矩形 82"/>
            <p:cNvSpPr/>
            <p:nvPr>
              <p:custDataLst>
                <p:tags r:id="rId15"/>
              </p:custDataLst>
            </p:nvPr>
          </p:nvSpPr>
          <p:spPr>
            <a:xfrm rot="5400000">
              <a:off x="774275" y="3590417"/>
              <a:ext cx="294369" cy="21943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0" y="2110192"/>
              <a:ext cx="912046" cy="1700218"/>
              <a:chOff x="0" y="2110192"/>
              <a:chExt cx="912046" cy="1700218"/>
            </a:xfrm>
          </p:grpSpPr>
          <p:grpSp>
            <p:nvGrpSpPr>
              <p:cNvPr id="99" name="Group 98"/>
              <p:cNvGrpSpPr/>
              <p:nvPr/>
            </p:nvGrpSpPr>
            <p:grpSpPr>
              <a:xfrm>
                <a:off x="0" y="2110192"/>
                <a:ext cx="912044" cy="480150"/>
                <a:chOff x="3291621" y="1311744"/>
                <a:chExt cx="984224" cy="518150"/>
              </a:xfrm>
            </p:grpSpPr>
            <p:sp>
              <p:nvSpPr>
                <p:cNvPr id="93" name="Left Brace 92"/>
                <p:cNvSpPr/>
                <p:nvPr/>
              </p:nvSpPr>
              <p:spPr>
                <a:xfrm>
                  <a:off x="4045483" y="1321522"/>
                  <a:ext cx="95542" cy="508372"/>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5" name="PA-文本框 67"/>
                    <p:cNvSpPr txBox="1"/>
                    <p:nvPr>
                      <p:custDataLst>
                        <p:tags r:id="rId18"/>
                      </p:custDataLst>
                    </p:nvPr>
                  </p:nvSpPr>
                  <p:spPr>
                    <a:xfrm>
                      <a:off x="3291621" y="1311744"/>
                      <a:ext cx="984224" cy="5157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r>
                                  <a:rPr lang="en-US" sz="2400" i="1">
                                    <a:latin typeface="Cambria Math" panose="02040503050406030204" pitchFamily="18" charset="0"/>
                                  </a:rPr>
                                  <m:t>,1:2</m:t>
                                </m:r>
                              </m:sub>
                            </m:sSub>
                          </m:oMath>
                        </m:oMathPara>
                      </a14:m>
                      <a:endParaRPr lang="en-US" sz="1400" dirty="0"/>
                    </a:p>
                  </p:txBody>
                </p:sp>
              </mc:Choice>
              <mc:Fallback xmlns="">
                <p:sp>
                  <p:nvSpPr>
                    <p:cNvPr id="95" name="PA-文本框 67"/>
                    <p:cNvSpPr txBox="1">
                      <a:spLocks noRot="1" noChangeAspect="1" noMove="1" noResize="1" noEditPoints="1" noAdjustHandles="1" noChangeArrowheads="1" noChangeShapeType="1" noTextEdit="1"/>
                    </p:cNvSpPr>
                    <p:nvPr>
                      <p:custDataLst>
                        <p:tags r:id="rId80"/>
                      </p:custDataLst>
                    </p:nvPr>
                  </p:nvSpPr>
                  <p:spPr>
                    <a:xfrm>
                      <a:off x="3291621" y="1311744"/>
                      <a:ext cx="984224" cy="515709"/>
                    </a:xfrm>
                    <a:prstGeom prst="rect">
                      <a:avLst/>
                    </a:prstGeom>
                    <a:blipFill>
                      <a:blip r:embed="rId81"/>
                      <a:stretch>
                        <a:fillRect/>
                      </a:stretch>
                    </a:blipFill>
                  </p:spPr>
                  <p:txBody>
                    <a:bodyPr/>
                    <a:lstStyle/>
                    <a:p>
                      <a:r>
                        <a:rPr lang="zh-CN" altLang="en-US">
                          <a:noFill/>
                        </a:rPr>
                        <a:t> </a:t>
                      </a:r>
                    </a:p>
                  </p:txBody>
                </p:sp>
              </mc:Fallback>
            </mc:AlternateContent>
          </p:grpSp>
          <p:grpSp>
            <p:nvGrpSpPr>
              <p:cNvPr id="98" name="Group 97"/>
              <p:cNvGrpSpPr/>
              <p:nvPr/>
            </p:nvGrpSpPr>
            <p:grpSpPr>
              <a:xfrm>
                <a:off x="0" y="2710738"/>
                <a:ext cx="912046" cy="480150"/>
                <a:chOff x="3281032" y="1959817"/>
                <a:chExt cx="984226" cy="518150"/>
              </a:xfrm>
            </p:grpSpPr>
            <p:sp>
              <p:nvSpPr>
                <p:cNvPr id="96" name="Left Brace 95"/>
                <p:cNvSpPr/>
                <p:nvPr/>
              </p:nvSpPr>
              <p:spPr>
                <a:xfrm>
                  <a:off x="4034894" y="1969595"/>
                  <a:ext cx="95542" cy="508372"/>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PA-文本框 67"/>
                    <p:cNvSpPr txBox="1"/>
                    <p:nvPr>
                      <p:custDataLst>
                        <p:tags r:id="rId17"/>
                      </p:custDataLst>
                    </p:nvPr>
                  </p:nvSpPr>
                  <p:spPr>
                    <a:xfrm>
                      <a:off x="3281032" y="1959817"/>
                      <a:ext cx="984226" cy="5157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r>
                                  <a:rPr lang="en-US" sz="2400" i="1">
                                    <a:latin typeface="Cambria Math" panose="02040503050406030204" pitchFamily="18" charset="0"/>
                                  </a:rPr>
                                  <m:t>,3:4</m:t>
                                </m:r>
                              </m:sub>
                            </m:sSub>
                          </m:oMath>
                        </m:oMathPara>
                      </a14:m>
                      <a:endParaRPr lang="en-US" sz="1400" dirty="0"/>
                    </a:p>
                  </p:txBody>
                </p:sp>
              </mc:Choice>
              <mc:Fallback xmlns="">
                <p:sp>
                  <p:nvSpPr>
                    <p:cNvPr id="97" name="PA-文本框 67"/>
                    <p:cNvSpPr txBox="1">
                      <a:spLocks noRot="1" noChangeAspect="1" noMove="1" noResize="1" noEditPoints="1" noAdjustHandles="1" noChangeArrowheads="1" noChangeShapeType="1" noTextEdit="1"/>
                    </p:cNvSpPr>
                    <p:nvPr>
                      <p:custDataLst>
                        <p:tags r:id="rId82"/>
                      </p:custDataLst>
                    </p:nvPr>
                  </p:nvSpPr>
                  <p:spPr>
                    <a:xfrm>
                      <a:off x="3281032" y="1959817"/>
                      <a:ext cx="984226" cy="515709"/>
                    </a:xfrm>
                    <a:prstGeom prst="rect">
                      <a:avLst/>
                    </a:prstGeom>
                    <a:blipFill>
                      <a:blip r:embed="rId83"/>
                      <a:stretch>
                        <a:fillRect b="-1282"/>
                      </a:stretch>
                    </a:blipFill>
                  </p:spPr>
                  <p:txBody>
                    <a:bodyPr/>
                    <a:lstStyle/>
                    <a:p>
                      <a:r>
                        <a:rPr lang="zh-CN" altLang="en-US">
                          <a:noFill/>
                        </a:rPr>
                        <a:t> </a:t>
                      </a:r>
                    </a:p>
                  </p:txBody>
                </p:sp>
              </mc:Fallback>
            </mc:AlternateContent>
          </p:grpSp>
          <p:grpSp>
            <p:nvGrpSpPr>
              <p:cNvPr id="100" name="Group 99"/>
              <p:cNvGrpSpPr/>
              <p:nvPr/>
            </p:nvGrpSpPr>
            <p:grpSpPr>
              <a:xfrm>
                <a:off x="0" y="3330260"/>
                <a:ext cx="912046" cy="480150"/>
                <a:chOff x="3281032" y="1959817"/>
                <a:chExt cx="984226" cy="518150"/>
              </a:xfrm>
            </p:grpSpPr>
            <p:sp>
              <p:nvSpPr>
                <p:cNvPr id="101" name="Left Brace 100"/>
                <p:cNvSpPr/>
                <p:nvPr/>
              </p:nvSpPr>
              <p:spPr>
                <a:xfrm>
                  <a:off x="4034894" y="1969595"/>
                  <a:ext cx="95542" cy="508372"/>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2" name="PA-文本框 67"/>
                    <p:cNvSpPr txBox="1"/>
                    <p:nvPr>
                      <p:custDataLst>
                        <p:tags r:id="rId16"/>
                      </p:custDataLst>
                    </p:nvPr>
                  </p:nvSpPr>
                  <p:spPr>
                    <a:xfrm>
                      <a:off x="3281032" y="1959817"/>
                      <a:ext cx="984226" cy="5157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r>
                                  <a:rPr lang="en-US" sz="2400" i="1">
                                    <a:latin typeface="Cambria Math" panose="02040503050406030204" pitchFamily="18" charset="0"/>
                                  </a:rPr>
                                  <m:t>,5:6</m:t>
                                </m:r>
                              </m:sub>
                            </m:sSub>
                          </m:oMath>
                        </m:oMathPara>
                      </a14:m>
                      <a:endParaRPr lang="en-US" sz="1400" dirty="0"/>
                    </a:p>
                  </p:txBody>
                </p:sp>
              </mc:Choice>
              <mc:Fallback xmlns="">
                <p:sp>
                  <p:nvSpPr>
                    <p:cNvPr id="102" name="PA-文本框 67"/>
                    <p:cNvSpPr txBox="1">
                      <a:spLocks noRot="1" noChangeAspect="1" noMove="1" noResize="1" noEditPoints="1" noAdjustHandles="1" noChangeArrowheads="1" noChangeShapeType="1" noTextEdit="1"/>
                    </p:cNvSpPr>
                    <p:nvPr>
                      <p:custDataLst>
                        <p:tags r:id="rId84"/>
                      </p:custDataLst>
                    </p:nvPr>
                  </p:nvSpPr>
                  <p:spPr>
                    <a:xfrm>
                      <a:off x="3281032" y="1959817"/>
                      <a:ext cx="984226" cy="515709"/>
                    </a:xfrm>
                    <a:prstGeom prst="rect">
                      <a:avLst/>
                    </a:prstGeom>
                    <a:blipFill>
                      <a:blip r:embed="rId85"/>
                      <a:stretch>
                        <a:fillRect/>
                      </a:stretch>
                    </a:blipFill>
                  </p:spPr>
                  <p:txBody>
                    <a:bodyPr/>
                    <a:lstStyle/>
                    <a:p>
                      <a:r>
                        <a:rPr lang="zh-CN" altLang="en-US">
                          <a:noFill/>
                        </a:rPr>
                        <a:t> </a:t>
                      </a:r>
                    </a:p>
                  </p:txBody>
                </p:sp>
              </mc:Fallback>
            </mc:AlternateContent>
          </p:grpSp>
        </p:grpSp>
      </p:grpSp>
      <p:grpSp>
        <p:nvGrpSpPr>
          <p:cNvPr id="76" name="Group 75"/>
          <p:cNvGrpSpPr/>
          <p:nvPr/>
        </p:nvGrpSpPr>
        <p:grpSpPr>
          <a:xfrm>
            <a:off x="0" y="3846401"/>
            <a:ext cx="1031177" cy="845328"/>
            <a:chOff x="0" y="3846401"/>
            <a:chExt cx="1031177" cy="845328"/>
          </a:xfrm>
        </p:grpSpPr>
        <p:sp>
          <p:nvSpPr>
            <p:cNvPr id="84" name="PA-矩形 83"/>
            <p:cNvSpPr/>
            <p:nvPr>
              <p:custDataLst>
                <p:tags r:id="rId6"/>
              </p:custDataLst>
            </p:nvPr>
          </p:nvSpPr>
          <p:spPr>
            <a:xfrm rot="5400000">
              <a:off x="776251" y="3881893"/>
              <a:ext cx="290418" cy="21943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PA-矩形 84"/>
            <p:cNvSpPr/>
            <p:nvPr>
              <p:custDataLst>
                <p:tags r:id="rId7"/>
              </p:custDataLst>
            </p:nvPr>
          </p:nvSpPr>
          <p:spPr>
            <a:xfrm rot="5400000">
              <a:off x="776251" y="4171394"/>
              <a:ext cx="290418" cy="21943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0" y="3905899"/>
              <a:ext cx="1029515" cy="785830"/>
              <a:chOff x="0" y="3905899"/>
              <a:chExt cx="1029515" cy="785830"/>
            </a:xfrm>
          </p:grpSpPr>
          <p:sp>
            <p:nvSpPr>
              <p:cNvPr id="107" name="PA-矩形 84"/>
              <p:cNvSpPr/>
              <p:nvPr>
                <p:custDataLst>
                  <p:tags r:id="rId8"/>
                </p:custDataLst>
              </p:nvPr>
            </p:nvSpPr>
            <p:spPr>
              <a:xfrm rot="5400000">
                <a:off x="774589" y="4412579"/>
                <a:ext cx="290418" cy="21943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0" y="3905899"/>
                <a:ext cx="912046" cy="785830"/>
                <a:chOff x="3281032" y="1959817"/>
                <a:chExt cx="984226" cy="848021"/>
              </a:xfrm>
            </p:grpSpPr>
            <p:sp>
              <p:nvSpPr>
                <p:cNvPr id="104" name="Left Brace 103"/>
                <p:cNvSpPr/>
                <p:nvPr/>
              </p:nvSpPr>
              <p:spPr>
                <a:xfrm>
                  <a:off x="4034895" y="1969595"/>
                  <a:ext cx="69807" cy="838243"/>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5" name="PA-文本框 67"/>
                    <p:cNvSpPr txBox="1"/>
                    <p:nvPr>
                      <p:custDataLst>
                        <p:tags r:id="rId9"/>
                      </p:custDataLst>
                    </p:nvPr>
                  </p:nvSpPr>
                  <p:spPr>
                    <a:xfrm>
                      <a:off x="3281032" y="1959817"/>
                      <a:ext cx="984226" cy="5157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r>
                                  <a:rPr lang="en-US" sz="2400" i="1">
                                    <a:latin typeface="Cambria Math" panose="02040503050406030204" pitchFamily="18" charset="0"/>
                                  </a:rPr>
                                  <m:t>,7:9</m:t>
                                </m:r>
                              </m:sub>
                            </m:sSub>
                          </m:oMath>
                        </m:oMathPara>
                      </a14:m>
                      <a:endParaRPr lang="en-US" sz="1400" dirty="0"/>
                    </a:p>
                  </p:txBody>
                </p:sp>
              </mc:Choice>
              <mc:Fallback xmlns="">
                <p:sp>
                  <p:nvSpPr>
                    <p:cNvPr id="105" name="PA-文本框 67"/>
                    <p:cNvSpPr txBox="1">
                      <a:spLocks noRot="1" noChangeAspect="1" noMove="1" noResize="1" noEditPoints="1" noAdjustHandles="1" noChangeArrowheads="1" noChangeShapeType="1" noTextEdit="1"/>
                    </p:cNvSpPr>
                    <p:nvPr>
                      <p:custDataLst>
                        <p:tags r:id="rId86"/>
                      </p:custDataLst>
                    </p:nvPr>
                  </p:nvSpPr>
                  <p:spPr>
                    <a:xfrm>
                      <a:off x="3281032" y="1959817"/>
                      <a:ext cx="984226" cy="515709"/>
                    </a:xfrm>
                    <a:prstGeom prst="rect">
                      <a:avLst/>
                    </a:prstGeom>
                    <a:blipFill rotWithShape="0">
                      <a:blip r:embed="rId87"/>
                      <a:stretch>
                        <a:fillRect/>
                      </a:stretch>
                    </a:blipFill>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3" name="Rectangle 2"/>
              <p:cNvSpPr/>
              <p:nvPr/>
            </p:nvSpPr>
            <p:spPr>
              <a:xfrm>
                <a:off x="2123903" y="1586713"/>
                <a:ext cx="2578783" cy="369332"/>
              </a:xfrm>
              <a:prstGeom prst="rect">
                <a:avLst/>
              </a:prstGeom>
            </p:spPr>
            <p:txBody>
              <a:bodyPr wrap="none">
                <a:spAutoFit/>
              </a:bodyPr>
              <a:lstStyle/>
              <a:p>
                <a:r>
                  <a:rPr lang="en-US" dirty="0" smtClean="0"/>
                  <a:t>Example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=9, </m:t>
                    </m:r>
                    <m:r>
                      <a:rPr lang="en-US" i="1">
                        <a:latin typeface="Cambria Math" panose="02040503050406030204" pitchFamily="18" charset="0"/>
                      </a:rPr>
                      <m:t>𝐿</m:t>
                    </m:r>
                    <m:r>
                      <a:rPr lang="en-US" i="1">
                        <a:latin typeface="Cambria Math" panose="02040503050406030204" pitchFamily="18" charset="0"/>
                      </a:rPr>
                      <m:t>=3</m:t>
                    </m:r>
                  </m:oMath>
                </a14:m>
                <a:r>
                  <a:rPr lang="en-US" dirty="0"/>
                  <a:t>):</a:t>
                </a:r>
              </a:p>
            </p:txBody>
          </p:sp>
        </mc:Choice>
        <mc:Fallback xmlns="">
          <p:sp>
            <p:nvSpPr>
              <p:cNvPr id="3" name="Rectangle 2"/>
              <p:cNvSpPr>
                <a:spLocks noRot="1" noChangeAspect="1" noMove="1" noResize="1" noEditPoints="1" noAdjustHandles="1" noChangeArrowheads="1" noChangeShapeType="1" noTextEdit="1"/>
              </p:cNvSpPr>
              <p:nvPr/>
            </p:nvSpPr>
            <p:spPr>
              <a:xfrm>
                <a:off x="2123903" y="1586713"/>
                <a:ext cx="2578783" cy="369332"/>
              </a:xfrm>
              <a:prstGeom prst="rect">
                <a:avLst/>
              </a:prstGeom>
              <a:blipFill rotWithShape="0">
                <a:blip r:embed="rId88"/>
                <a:stretch>
                  <a:fillRect l="-1891" t="-8197" r="-1418" b="-24590"/>
                </a:stretch>
              </a:blipFill>
            </p:spPr>
            <p:txBody>
              <a:bodyPr/>
              <a:lstStyle/>
              <a:p>
                <a:r>
                  <a:rPr lang="en-US">
                    <a:noFill/>
                  </a:rPr>
                  <a:t> </a:t>
                </a:r>
              </a:p>
            </p:txBody>
          </p:sp>
        </mc:Fallback>
      </mc:AlternateContent>
      <p:grpSp>
        <p:nvGrpSpPr>
          <p:cNvPr id="4" name="Group 3"/>
          <p:cNvGrpSpPr/>
          <p:nvPr/>
        </p:nvGrpSpPr>
        <p:grpSpPr>
          <a:xfrm>
            <a:off x="2054989" y="1894612"/>
            <a:ext cx="1677918" cy="1992364"/>
            <a:chOff x="2054989" y="1894612"/>
            <a:chExt cx="1677918" cy="1992364"/>
          </a:xfrm>
        </p:grpSpPr>
        <mc:AlternateContent xmlns:mc="http://schemas.openxmlformats.org/markup-compatibility/2006" xmlns:a14="http://schemas.microsoft.com/office/drawing/2010/main">
          <mc:Choice Requires="a14">
            <p:sp>
              <p:nvSpPr>
                <p:cNvPr id="64" name="Rectangle 63"/>
                <p:cNvSpPr/>
                <p:nvPr/>
              </p:nvSpPr>
              <p:spPr>
                <a:xfrm>
                  <a:off x="2123841" y="2631450"/>
                  <a:ext cx="654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2</m:t>
                            </m:r>
                          </m:sub>
                        </m:sSub>
                      </m:oMath>
                    </m:oMathPara>
                  </a14:m>
                  <a:endParaRPr lang="en-US" dirty="0"/>
                </a:p>
              </p:txBody>
            </p:sp>
          </mc:Choice>
          <mc:Fallback xmlns="">
            <p:sp>
              <p:nvSpPr>
                <p:cNvPr id="64" name="Rectangle 63"/>
                <p:cNvSpPr>
                  <a:spLocks noRot="1" noChangeAspect="1" noMove="1" noResize="1" noEditPoints="1" noAdjustHandles="1" noChangeArrowheads="1" noChangeShapeType="1" noTextEdit="1"/>
                </p:cNvSpPr>
                <p:nvPr/>
              </p:nvSpPr>
              <p:spPr>
                <a:xfrm>
                  <a:off x="2123841" y="2631450"/>
                  <a:ext cx="654282" cy="461665"/>
                </a:xfrm>
                <a:prstGeom prst="rect">
                  <a:avLst/>
                </a:prstGeom>
                <a:blipFill rotWithShape="0">
                  <a:blip r:embed="rId89"/>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2054989" y="3425311"/>
                  <a:ext cx="654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3</m:t>
                            </m:r>
                          </m:sub>
                        </m:sSub>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a:xfrm>
                  <a:off x="2054989" y="3425311"/>
                  <a:ext cx="654282" cy="461665"/>
                </a:xfrm>
                <a:prstGeom prst="rect">
                  <a:avLst/>
                </a:prstGeom>
                <a:blipFill rotWithShape="0">
                  <a:blip r:embed="rId90"/>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3085742" y="1894612"/>
                  <a:ext cx="6471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1" i="1">
                                <a:latin typeface="Cambria Math" panose="02040503050406030204" pitchFamily="18" charset="0"/>
                              </a:rPr>
                              <m:t>𝒘</m:t>
                            </m:r>
                          </m:e>
                          <m:sub>
                            <m:r>
                              <a:rPr lang="en-US" sz="2400" b="0" i="1" smtClean="0">
                                <a:latin typeface="Cambria Math" panose="02040503050406030204" pitchFamily="18" charset="0"/>
                              </a:rPr>
                              <m:t>1</m:t>
                            </m:r>
                          </m:sub>
                        </m:sSub>
                      </m:oMath>
                    </m:oMathPara>
                  </a14:m>
                  <a:endParaRPr lang="en-US" dirty="0"/>
                </a:p>
              </p:txBody>
            </p:sp>
          </mc:Choice>
          <mc:Fallback xmlns="">
            <p:sp>
              <p:nvSpPr>
                <p:cNvPr id="94" name="Rectangle 93"/>
                <p:cNvSpPr>
                  <a:spLocks noRot="1" noChangeAspect="1" noMove="1" noResize="1" noEditPoints="1" noAdjustHandles="1" noChangeArrowheads="1" noChangeShapeType="1" noTextEdit="1"/>
                </p:cNvSpPr>
                <p:nvPr/>
              </p:nvSpPr>
              <p:spPr>
                <a:xfrm>
                  <a:off x="3085742" y="1894612"/>
                  <a:ext cx="647165" cy="461665"/>
                </a:xfrm>
                <a:prstGeom prst="rect">
                  <a:avLst/>
                </a:prstGeom>
                <a:blipFill rotWithShape="0">
                  <a:blip r:embed="rId91"/>
                  <a:stretch>
                    <a:fillRect b="-2632"/>
                  </a:stretch>
                </a:blipFill>
              </p:spPr>
              <p:txBody>
                <a:bodyPr/>
                <a:lstStyle/>
                <a:p>
                  <a:r>
                    <a:rPr lang="en-US">
                      <a:noFill/>
                    </a:rPr>
                    <a:t> </a:t>
                  </a:r>
                </a:p>
              </p:txBody>
            </p:sp>
          </mc:Fallback>
        </mc:AlternateContent>
      </p:grpSp>
      <p:cxnSp>
        <p:nvCxnSpPr>
          <p:cNvPr id="106" name="PA-直接连接符 66">
            <a:extLst>
              <a:ext uri="{FF2B5EF4-FFF2-40B4-BE49-F238E27FC236}">
                <a16:creationId xmlns:a16="http://schemas.microsoft.com/office/drawing/2014/main" xmlns="" id="{68BA1F0B-FFCD-4694-8D02-392CA1919D46}"/>
              </a:ext>
            </a:extLst>
          </p:cNvPr>
          <p:cNvCxnSpPr/>
          <p:nvPr>
            <p:custDataLst>
              <p:tags r:id="rId5"/>
            </p:custDataLst>
          </p:nvPr>
        </p:nvCxnSpPr>
        <p:spPr>
          <a:xfrm>
            <a:off x="621843" y="3294624"/>
            <a:ext cx="4724801" cy="16376"/>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2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 Network | X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49760" y="1608361"/>
                <a:ext cx="9323040" cy="4625171"/>
              </a:xfrm>
            </p:spPr>
            <p:txBody>
              <a:bodyPr>
                <a:normAutofit fontScale="92500" lnSpcReduction="10000"/>
              </a:bodyPr>
              <a:lstStyle/>
              <a:p>
                <a:r>
                  <a:rPr lang="en-US" sz="2800" b="0" dirty="0" smtClean="0"/>
                  <a:t> </a:t>
                </a:r>
                <a14:m>
                  <m:oMath xmlns:m="http://schemas.openxmlformats.org/officeDocument/2006/math">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𝑢𝑣</m:t>
                        </m:r>
                      </m:sub>
                    </m:sSub>
                    <m:r>
                      <a:rPr lang="en-US" sz="2800" b="0" i="1" smtClean="0">
                        <a:latin typeface="Cambria Math" panose="02040503050406030204" pitchFamily="18" charset="0"/>
                      </a:rPr>
                      <m:t>:</m:t>
                    </m:r>
                    <m:r>
                      <a:rPr lang="en-US" sz="2800" b="0" i="1" smtClean="0">
                        <a:latin typeface="Cambria Math" panose="02040503050406030204" pitchFamily="18" charset="0"/>
                      </a:rPr>
                      <m:t>𝑢</m:t>
                    </m:r>
                    <m:r>
                      <a:rPr lang="en-US" sz="2800" b="0" i="1" smtClean="0">
                        <a:latin typeface="Cambria Math" panose="02040503050406030204" pitchFamily="18" charset="0"/>
                      </a:rPr>
                      <m:t>,</m:t>
                    </m:r>
                    <m:r>
                      <a:rPr lang="en-US" sz="2800" b="0" i="1" smtClean="0">
                        <a:latin typeface="Cambria Math" panose="02040503050406030204" pitchFamily="18" charset="0"/>
                      </a:rPr>
                      <m:t>𝑣</m:t>
                    </m:r>
                    <m:r>
                      <a:rPr lang="en-US" sz="2800" b="0" i="1" smtClean="0">
                        <a:latin typeface="Cambria Math" panose="02040503050406030204" pitchFamily="18" charset="0"/>
                      </a:rPr>
                      <m:t>∈</m:t>
                    </m:r>
                    <m:r>
                      <a:rPr lang="en-US" sz="2800" b="0" i="1" smtClean="0">
                        <a:latin typeface="Cambria Math" panose="02040503050406030204" pitchFamily="18" charset="0"/>
                      </a:rPr>
                      <m:t>𝑉</m:t>
                    </m:r>
                    <m:r>
                      <a:rPr lang="en-US" sz="2800" b="0" i="1" smtClean="0">
                        <a:latin typeface="Cambria Math" panose="02040503050406030204" pitchFamily="18" charset="0"/>
                      </a:rPr>
                      <m:t>}</m:t>
                    </m:r>
                  </m:oMath>
                </a14:m>
                <a:r>
                  <a:rPr lang="en-US" sz="2800" dirty="0"/>
                  <a:t> </a:t>
                </a:r>
                <a:endParaRPr lang="en-US" sz="2800" dirty="0" smtClean="0"/>
              </a:p>
              <a:p>
                <a:pPr lvl="2"/>
                <a:r>
                  <a:rPr lang="en-US" sz="2800" b="0" dirty="0"/>
                  <a:t> </a:t>
                </a:r>
                <a14:m>
                  <m:oMath xmlns:m="http://schemas.openxmlformats.org/officeDocument/2006/math">
                    <m:sSub>
                      <m:sSubPr>
                        <m:ctrlPr>
                          <a:rPr lang="en-US" sz="2800" b="0" i="1" dirty="0" smtClean="0">
                            <a:latin typeface="Cambria Math" charset="0"/>
                          </a:rPr>
                        </m:ctrlPr>
                      </m:sSubPr>
                      <m:e>
                        <m:r>
                          <a:rPr lang="en-US" sz="2800" b="0" i="1" dirty="0" smtClean="0">
                            <a:latin typeface="Cambria Math" panose="02040503050406030204" pitchFamily="18" charset="0"/>
                          </a:rPr>
                          <m:t>𝑟</m:t>
                        </m:r>
                      </m:e>
                      <m:sub>
                        <m:r>
                          <a:rPr lang="en-US" sz="2800" b="0" i="1" dirty="0" smtClean="0">
                            <a:latin typeface="Cambria Math" panose="02040503050406030204" pitchFamily="18" charset="0"/>
                          </a:rPr>
                          <m:t>𝑢𝑣</m:t>
                        </m:r>
                      </m:sub>
                    </m:sSub>
                    <m:r>
                      <a:rPr lang="en-US" sz="2800" b="0" i="1" dirty="0" smtClean="0">
                        <a:latin typeface="Cambria Math" panose="02040503050406030204" pitchFamily="18" charset="0"/>
                      </a:rPr>
                      <m:t>=1</m:t>
                    </m:r>
                  </m:oMath>
                </a14:m>
                <a:r>
                  <a:rPr lang="en-US" sz="2800" dirty="0" smtClean="0"/>
                  <a:t>:</a:t>
                </a:r>
                <a:r>
                  <a:rPr lang="en-US" sz="2800" dirty="0"/>
                  <a:t> </a:t>
                </a:r>
                <a:r>
                  <a:rPr lang="en-US" sz="2800" dirty="0" smtClean="0"/>
                  <a:t>positive link </a:t>
                </a:r>
                <a:r>
                  <a:rPr lang="en-US" sz="2800" dirty="0"/>
                  <a:t>/</a:t>
                </a:r>
                <a:r>
                  <a:rPr lang="en-US" sz="2800" dirty="0" smtClean="0"/>
                  <a:t> co-occur in </a:t>
                </a:r>
                <a:r>
                  <a:rPr lang="en-US" altLang="zh-CN" sz="2800" dirty="0" smtClean="0"/>
                  <a:t>random walks</a:t>
                </a:r>
              </a:p>
              <a:p>
                <a:pPr lvl="2"/>
                <a:r>
                  <a:rPr lang="en-US" sz="2800" dirty="0"/>
                  <a:t> </a:t>
                </a:r>
                <a14:m>
                  <m:oMath xmlns:m="http://schemas.openxmlformats.org/officeDocument/2006/math">
                    <m:sSub>
                      <m:sSubPr>
                        <m:ctrlPr>
                          <a:rPr lang="en-US" altLang="zh-CN" sz="2800" i="1" dirty="0">
                            <a:latin typeface="Cambria Math" charset="0"/>
                          </a:rPr>
                        </m:ctrlPr>
                      </m:sSubPr>
                      <m:e>
                        <m:r>
                          <a:rPr lang="en-US" altLang="zh-CN" sz="2800" i="1" dirty="0">
                            <a:latin typeface="Cambria Math" panose="02040503050406030204" pitchFamily="18" charset="0"/>
                          </a:rPr>
                          <m:t>𝑟</m:t>
                        </m:r>
                      </m:e>
                      <m:sub>
                        <m:r>
                          <a:rPr lang="en-US" altLang="zh-CN" sz="2800" i="1" dirty="0">
                            <a:latin typeface="Cambria Math" panose="02040503050406030204" pitchFamily="18" charset="0"/>
                          </a:rPr>
                          <m:t>𝑢𝑣</m:t>
                        </m:r>
                      </m:sub>
                    </m:sSub>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0</m:t>
                    </m:r>
                  </m:oMath>
                </a14:m>
                <a:r>
                  <a:rPr lang="en-US" sz="2800" dirty="0" smtClean="0"/>
                  <a:t>: negative sampling</a:t>
                </a:r>
              </a:p>
              <a:p>
                <a:pPr lvl="2"/>
                <a:endParaRPr lang="en-US" sz="2800" dirty="0" smtClean="0"/>
              </a:p>
              <a:p>
                <a:r>
                  <a:rPr lang="en-US" sz="2800" dirty="0"/>
                  <a:t> </a:t>
                </a:r>
                <a:r>
                  <a:rPr lang="en-US" sz="2800" dirty="0" smtClean="0"/>
                  <a:t>From </a:t>
                </a:r>
                <a14:m>
                  <m:oMath xmlns:m="http://schemas.openxmlformats.org/officeDocument/2006/math">
                    <m:r>
                      <a:rPr lang="en-US" sz="2800" b="1" i="1" smtClean="0">
                        <a:latin typeface="Cambria Math" panose="02040503050406030204" pitchFamily="18" charset="0"/>
                      </a:rPr>
                      <m:t>𝑿</m:t>
                    </m:r>
                  </m:oMath>
                </a14:m>
                <a:r>
                  <a:rPr lang="en-US" sz="2800" dirty="0" smtClean="0"/>
                  <a:t> to </a:t>
                </a:r>
                <a14:m>
                  <m:oMath xmlns:m="http://schemas.openxmlformats.org/officeDocument/2006/math">
                    <m:r>
                      <a:rPr lang="en-US" sz="2800" b="0" i="1" smtClean="0">
                        <a:latin typeface="Cambria Math" panose="02040503050406030204" pitchFamily="18" charset="0"/>
                      </a:rPr>
                      <m:t>𝐺</m:t>
                    </m:r>
                  </m:oMath>
                </a14:m>
                <a:r>
                  <a:rPr lang="en-US" sz="2800" dirty="0" smtClean="0"/>
                  <a:t>,</a:t>
                </a:r>
                <a:endParaRPr 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sz="3500" b="0" i="1" smtClean="0">
                              <a:latin typeface="Cambria Math" charset="0"/>
                            </a:rPr>
                          </m:ctrlPr>
                        </m:sSubPr>
                        <m:e>
                          <m:r>
                            <a:rPr lang="en-US" sz="3500" b="0" i="1" smtClean="0">
                              <a:latin typeface="Cambria Math" panose="02040503050406030204" pitchFamily="18" charset="0"/>
                            </a:rPr>
                            <m:t>𝑟</m:t>
                          </m:r>
                        </m:e>
                        <m:sub>
                          <m:r>
                            <a:rPr lang="en-US" sz="3500" b="0" i="1" smtClean="0">
                              <a:latin typeface="Cambria Math" panose="02040503050406030204" pitchFamily="18" charset="0"/>
                            </a:rPr>
                            <m:t>𝑢𝑣</m:t>
                          </m:r>
                        </m:sub>
                      </m:sSub>
                      <m:r>
                        <a:rPr lang="en-US" sz="3500" b="0" i="1" smtClean="0">
                          <a:latin typeface="Cambria Math" panose="02040503050406030204" pitchFamily="18" charset="0"/>
                        </a:rPr>
                        <m:t>∼</m:t>
                      </m:r>
                      <m:r>
                        <m:rPr>
                          <m:sty m:val="p"/>
                        </m:rPr>
                        <a:rPr lang="en-US" sz="3500" b="0" i="0" smtClean="0">
                          <a:latin typeface="Cambria Math" panose="02040503050406030204" pitchFamily="18" charset="0"/>
                        </a:rPr>
                        <m:t>Bernoulli</m:t>
                      </m:r>
                      <m:d>
                        <m:dPr>
                          <m:ctrlPr>
                            <a:rPr lang="en-US" sz="3500" b="0" i="1" smtClean="0">
                              <a:latin typeface="Cambria Math" charset="0"/>
                            </a:rPr>
                          </m:ctrlPr>
                        </m:dPr>
                        <m:e>
                          <m:sSup>
                            <m:sSupPr>
                              <m:ctrlPr>
                                <a:rPr lang="en-US" sz="3500" b="0" i="1" smtClean="0">
                                  <a:latin typeface="Cambria Math" charset="0"/>
                                </a:rPr>
                              </m:ctrlPr>
                            </m:sSupPr>
                            <m:e>
                              <m:r>
                                <a:rPr lang="en-US" sz="3500" b="0" i="1" smtClean="0">
                                  <a:latin typeface="Cambria Math" panose="02040503050406030204" pitchFamily="18" charset="0"/>
                                </a:rPr>
                                <m:t>𝑒</m:t>
                              </m:r>
                            </m:e>
                            <m:sup>
                              <m:r>
                                <a:rPr lang="en-US" sz="3500" b="0" i="1" smtClean="0">
                                  <a:latin typeface="Cambria Math" panose="02040503050406030204" pitchFamily="18" charset="0"/>
                                </a:rPr>
                                <m:t>−</m:t>
                              </m:r>
                              <m:f>
                                <m:fPr>
                                  <m:ctrlPr>
                                    <a:rPr lang="en-US" sz="3500" b="0" i="1" smtClean="0">
                                      <a:latin typeface="Cambria Math" charset="0"/>
                                    </a:rPr>
                                  </m:ctrlPr>
                                </m:fPr>
                                <m:num>
                                  <m:r>
                                    <m:rPr>
                                      <m:lit/>
                                    </m:rPr>
                                    <a:rPr lang="en-US" sz="3500" b="0" i="1" smtClean="0">
                                      <a:latin typeface="Cambria Math" panose="02040503050406030204" pitchFamily="18" charset="0"/>
                                    </a:rPr>
                                    <m:t>|</m:t>
                                  </m:r>
                                  <m:d>
                                    <m:dPr>
                                      <m:begChr m:val="|"/>
                                      <m:endChr m:val="|"/>
                                      <m:ctrlPr>
                                        <a:rPr lang="en-US" sz="3500" b="0" i="1" smtClean="0">
                                          <a:latin typeface="Cambria Math" charset="0"/>
                                        </a:rPr>
                                      </m:ctrlPr>
                                    </m:dPr>
                                    <m:e>
                                      <m:sSub>
                                        <m:sSubPr>
                                          <m:ctrlPr>
                                            <a:rPr lang="en-US" sz="3500" b="0" i="1" smtClean="0">
                                              <a:latin typeface="Cambria Math" charset="0"/>
                                            </a:rPr>
                                          </m:ctrlPr>
                                        </m:sSubPr>
                                        <m:e>
                                          <m:r>
                                            <a:rPr lang="en-US" sz="3500" b="1" i="1" smtClean="0">
                                              <a:latin typeface="Cambria Math" panose="02040503050406030204" pitchFamily="18" charset="0"/>
                                            </a:rPr>
                                            <m:t>𝒙</m:t>
                                          </m:r>
                                        </m:e>
                                        <m:sub>
                                          <m:r>
                                            <a:rPr lang="en-US" sz="3500" b="0" i="1" smtClean="0">
                                              <a:latin typeface="Cambria Math" panose="02040503050406030204" pitchFamily="18" charset="0"/>
                                            </a:rPr>
                                            <m:t>𝑢</m:t>
                                          </m:r>
                                        </m:sub>
                                      </m:sSub>
                                      <m:r>
                                        <a:rPr lang="en-US" sz="3500" b="0" i="1" smtClean="0">
                                          <a:latin typeface="Cambria Math" panose="02040503050406030204" pitchFamily="18" charset="0"/>
                                        </a:rPr>
                                        <m:t>−</m:t>
                                      </m:r>
                                      <m:sSub>
                                        <m:sSubPr>
                                          <m:ctrlPr>
                                            <a:rPr lang="en-US" sz="3500" b="0" i="1" smtClean="0">
                                              <a:latin typeface="Cambria Math" charset="0"/>
                                            </a:rPr>
                                          </m:ctrlPr>
                                        </m:sSubPr>
                                        <m:e>
                                          <m:r>
                                            <a:rPr lang="en-US" sz="3500" b="1" i="1" smtClean="0">
                                              <a:latin typeface="Cambria Math" panose="02040503050406030204" pitchFamily="18" charset="0"/>
                                            </a:rPr>
                                            <m:t>𝒙</m:t>
                                          </m:r>
                                        </m:e>
                                        <m:sub>
                                          <m:r>
                                            <a:rPr lang="en-US" sz="3500" b="0" i="1" smtClean="0">
                                              <a:latin typeface="Cambria Math" panose="02040503050406030204" pitchFamily="18" charset="0"/>
                                            </a:rPr>
                                            <m:t>𝑣</m:t>
                                          </m:r>
                                        </m:sub>
                                      </m:sSub>
                                    </m:e>
                                  </m:d>
                                  <m:sSup>
                                    <m:sSupPr>
                                      <m:ctrlPr>
                                        <a:rPr lang="en-US" sz="3500" b="0" i="1" smtClean="0">
                                          <a:latin typeface="Cambria Math" charset="0"/>
                                        </a:rPr>
                                      </m:ctrlPr>
                                    </m:sSupPr>
                                    <m:e>
                                      <m:r>
                                        <m:rPr>
                                          <m:lit/>
                                        </m:rPr>
                                        <a:rPr lang="en-US" sz="3500" b="0" i="1" smtClean="0">
                                          <a:latin typeface="Cambria Math" panose="02040503050406030204" pitchFamily="18" charset="0"/>
                                        </a:rPr>
                                        <m:t>|</m:t>
                                      </m:r>
                                    </m:e>
                                    <m:sup>
                                      <m:r>
                                        <a:rPr lang="en-US" sz="3500" b="0" i="1" smtClean="0">
                                          <a:latin typeface="Cambria Math" panose="02040503050406030204" pitchFamily="18" charset="0"/>
                                        </a:rPr>
                                        <m:t>2</m:t>
                                      </m:r>
                                    </m:sup>
                                  </m:sSup>
                                </m:num>
                                <m:den>
                                  <m:sSup>
                                    <m:sSupPr>
                                      <m:ctrlPr>
                                        <a:rPr lang="en-US" sz="3500" b="0" i="1" smtClean="0">
                                          <a:latin typeface="Cambria Math" charset="0"/>
                                        </a:rPr>
                                      </m:ctrlPr>
                                    </m:sSupPr>
                                    <m:e>
                                      <m:r>
                                        <a:rPr lang="en-US" sz="3500" b="0" i="1" smtClean="0">
                                          <a:latin typeface="Cambria Math" panose="02040503050406030204" pitchFamily="18" charset="0"/>
                                        </a:rPr>
                                        <m:t>𝑙</m:t>
                                      </m:r>
                                    </m:e>
                                    <m:sup>
                                      <m:r>
                                        <a:rPr lang="en-US" sz="3500" b="0" i="1" smtClean="0">
                                          <a:latin typeface="Cambria Math" panose="02040503050406030204" pitchFamily="18" charset="0"/>
                                        </a:rPr>
                                        <m:t>2</m:t>
                                      </m:r>
                                    </m:sup>
                                  </m:sSup>
                                </m:den>
                              </m:f>
                            </m:sup>
                          </m:sSup>
                        </m:e>
                      </m:d>
                      <m:r>
                        <a:rPr lang="en-US" sz="3500" b="0" i="1" smtClean="0">
                          <a:latin typeface="Cambria Math" panose="02040503050406030204" pitchFamily="18" charset="0"/>
                        </a:rPr>
                        <m:t>.</m:t>
                      </m:r>
                    </m:oMath>
                  </m:oMathPara>
                </a14:m>
                <a:endParaRPr lang="en-US" sz="2800" i="1" dirty="0"/>
              </a:p>
              <a:p>
                <a:pPr marL="0" indent="0">
                  <a:buNone/>
                </a:pPr>
                <a:endParaRPr lang="en-US" sz="2800" dirty="0"/>
              </a:p>
              <a:p>
                <a:r>
                  <a:rPr lang="en-US" sz="2800" dirty="0"/>
                  <a:t> </a:t>
                </a:r>
                <a:r>
                  <a:rPr lang="en-US" sz="2800" dirty="0" smtClean="0"/>
                  <a:t>The whole model, </a:t>
                </a:r>
                <a14:m>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charset="0"/>
                          </a:rPr>
                        </m:ctrlPr>
                      </m:dPr>
                      <m:e>
                        <m:sSub>
                          <m:sSubPr>
                            <m:ctrlPr>
                              <a:rPr lang="en-US" sz="3200" b="0" i="1" smtClean="0">
                                <a:latin typeface="Cambria Math" charset="0"/>
                              </a:rPr>
                            </m:ctrlPr>
                          </m:sSubPr>
                          <m:e>
                            <m:r>
                              <a:rPr lang="en-US" sz="3200" b="1" i="1" smtClean="0">
                                <a:latin typeface="Cambria Math" panose="02040503050406030204" pitchFamily="18" charset="0"/>
                              </a:rPr>
                              <m:t>𝒄</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charset="0"/>
                              </a:rPr>
                            </m:ctrlPr>
                          </m:sSubPr>
                          <m:e>
                            <m:r>
                              <a:rPr lang="en-US" sz="3200" b="1" i="1" smtClean="0">
                                <a:latin typeface="Cambria Math" panose="02040503050406030204" pitchFamily="18" charset="0"/>
                              </a:rPr>
                              <m:t>𝒄</m:t>
                            </m:r>
                          </m:e>
                          <m:sub>
                            <m:r>
                              <a:rPr lang="en-US" sz="3200" b="0" i="1" smtClean="0">
                                <a:latin typeface="Cambria Math" panose="02040503050406030204" pitchFamily="18" charset="0"/>
                              </a:rPr>
                              <m:t>𝑁</m:t>
                            </m:r>
                          </m:sub>
                        </m:sSub>
                      </m:e>
                    </m:d>
                    <m:nary>
                      <m:naryPr>
                        <m:chr m:val="∏"/>
                        <m:supHide m:val="on"/>
                        <m:ctrlPr>
                          <a:rPr lang="en-US" sz="3200" b="0" i="1" smtClean="0">
                            <a:latin typeface="Cambria Math" charset="0"/>
                          </a:rPr>
                        </m:ctrlPr>
                      </m:naryPr>
                      <m:sub>
                        <m:r>
                          <a:rPr lang="en-US" sz="3200" b="0" i="1" smtClean="0">
                            <a:latin typeface="Cambria Math" panose="02040503050406030204" pitchFamily="18" charset="0"/>
                          </a:rPr>
                          <m:t>𝑡</m:t>
                        </m:r>
                      </m:sub>
                      <m:sup/>
                      <m:e>
                        <m:r>
                          <a:rPr lang="en-US" sz="3200" i="1">
                            <a:latin typeface="Cambria Math" panose="02040503050406030204" pitchFamily="18" charset="0"/>
                          </a:rPr>
                          <m:t>𝑝</m:t>
                        </m:r>
                        <m:d>
                          <m:dPr>
                            <m:ctrlPr>
                              <a:rPr lang="en-US" sz="3200" i="1">
                                <a:latin typeface="Cambria Math" charset="0"/>
                              </a:rPr>
                            </m:ctrlPr>
                          </m:dPr>
                          <m:e>
                            <m:sSub>
                              <m:sSubPr>
                                <m:ctrlPr>
                                  <a:rPr lang="en-US" sz="3200" i="1">
                                    <a:latin typeface="Cambria Math" charset="0"/>
                                  </a:rPr>
                                </m:ctrlPr>
                              </m:sSubPr>
                              <m:e>
                                <m:r>
                                  <a:rPr lang="en-US" sz="3200" b="1" i="1">
                                    <a:latin typeface="Cambria Math" panose="02040503050406030204" pitchFamily="18" charset="0"/>
                                  </a:rPr>
                                  <m:t>𝒘</m:t>
                                </m:r>
                              </m:e>
                              <m:sub>
                                <m:r>
                                  <a:rPr lang="en-US" sz="3200" i="1">
                                    <a:latin typeface="Cambria Math" panose="02040503050406030204" pitchFamily="18" charset="0"/>
                                  </a:rPr>
                                  <m:t>𝑡</m:t>
                                </m:r>
                              </m:sub>
                            </m:sSub>
                          </m:e>
                        </m:d>
                      </m:e>
                    </m:nary>
                    <m:nary>
                      <m:naryPr>
                        <m:chr m:val="∏"/>
                        <m:supHide m:val="on"/>
                        <m:ctrlPr>
                          <a:rPr lang="en-US" sz="3200" b="0" i="1" smtClean="0">
                            <a:latin typeface="Cambria Math" charset="0"/>
                          </a:rPr>
                        </m:ctrlPr>
                      </m:naryPr>
                      <m:sub>
                        <m:r>
                          <a:rPr lang="en-US" sz="3200" b="0" i="1" smtClean="0">
                            <a:latin typeface="Cambria Math" panose="02040503050406030204" pitchFamily="18" charset="0"/>
                          </a:rPr>
                          <m:t>𝑖</m:t>
                        </m:r>
                      </m:sub>
                      <m:sup/>
                      <m:e>
                        <m:r>
                          <a:rPr lang="en-US" sz="3200" b="0" i="1" smtClean="0">
                            <a:latin typeface="Cambria Math" panose="02040503050406030204" pitchFamily="18" charset="0"/>
                          </a:rPr>
                          <m:t>𝑝</m:t>
                        </m:r>
                        <m:r>
                          <a:rPr lang="en-US" sz="3200" b="0" i="1" smtClean="0">
                            <a:latin typeface="Cambria Math" panose="02040503050406030204" pitchFamily="18" charset="0"/>
                          </a:rPr>
                          <m:t>(</m:t>
                        </m:r>
                        <m:sSub>
                          <m:sSubPr>
                            <m:ctrlPr>
                              <a:rPr lang="en-US" sz="3200" b="0" i="1" smtClean="0">
                                <a:latin typeface="Cambria Math" charset="0"/>
                              </a:rPr>
                            </m:ctrlPr>
                          </m:sSubPr>
                          <m:e>
                            <m:r>
                              <a:rPr lang="en-US" sz="3200" b="1" i="1" smtClean="0">
                                <a:latin typeface="Cambria Math" panose="02040503050406030204" pitchFamily="18" charset="0"/>
                              </a:rPr>
                              <m:t>𝒙</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b="1" i="1" smtClean="0">
                                <a:latin typeface="Cambria Math" charset="0"/>
                              </a:rPr>
                            </m:ctrlPr>
                          </m:sSubPr>
                          <m:e>
                            <m:r>
                              <a:rPr lang="en-US" sz="3200" b="1" i="1" smtClean="0">
                                <a:latin typeface="Cambria Math" panose="02040503050406030204" pitchFamily="18" charset="0"/>
                              </a:rPr>
                              <m:t>𝒘</m:t>
                            </m:r>
                          </m:e>
                          <m:sub>
                            <m:sSub>
                              <m:sSubPr>
                                <m:ctrlPr>
                                  <a:rPr lang="en-US" sz="3200" b="1" i="1" smtClean="0">
                                    <a:latin typeface="Cambria Math" charset="0"/>
                                  </a:rPr>
                                </m:ctrlPr>
                              </m:sSubPr>
                              <m:e>
                                <m:r>
                                  <a:rPr lang="en-US" sz="3200" b="1" i="1" smtClean="0">
                                    <a:latin typeface="Cambria Math" panose="02040503050406030204" pitchFamily="18" charset="0"/>
                                  </a:rPr>
                                  <m:t>𝒄</m:t>
                                </m:r>
                              </m:e>
                              <m:sub>
                                <m:r>
                                  <a:rPr lang="en-US" sz="3200" b="0" i="1" smtClean="0">
                                    <a:latin typeface="Cambria Math" panose="02040503050406030204" pitchFamily="18" charset="0"/>
                                  </a:rPr>
                                  <m:t>𝑖</m:t>
                                </m:r>
                              </m:sub>
                            </m:sSub>
                          </m:sub>
                        </m:sSub>
                        <m:r>
                          <a:rPr lang="en-US" sz="3200" b="0" i="1" smtClean="0">
                            <a:latin typeface="Cambria Math" panose="02040503050406030204" pitchFamily="18" charset="0"/>
                          </a:rPr>
                          <m:t>)</m:t>
                        </m:r>
                      </m:e>
                    </m:nary>
                    <m:nary>
                      <m:naryPr>
                        <m:chr m:val="∏"/>
                        <m:supHide m:val="on"/>
                        <m:ctrlPr>
                          <a:rPr lang="en-US" sz="3200" b="0" i="1" smtClean="0">
                            <a:latin typeface="Cambria Math" charset="0"/>
                          </a:rPr>
                        </m:ctrlPr>
                      </m:naryPr>
                      <m:sub>
                        <m:r>
                          <a:rPr lang="en-US" sz="3200" b="0" i="1" smtClean="0">
                            <a:latin typeface="Cambria Math" panose="02040503050406030204" pitchFamily="18" charset="0"/>
                          </a:rPr>
                          <m:t>𝑢𝑣</m:t>
                        </m:r>
                      </m:sub>
                      <m:sup/>
                      <m:e>
                        <m:sSub>
                          <m:sSubPr>
                            <m:ctrlPr>
                              <a:rPr lang="en-US" sz="3200" b="0" i="1" smtClean="0">
                                <a:latin typeface="Cambria Math" charset="0"/>
                              </a:rPr>
                            </m:ctrlPr>
                          </m:sSubPr>
                          <m:e>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𝑟</m:t>
                            </m:r>
                          </m:e>
                          <m:sub>
                            <m:r>
                              <a:rPr lang="en-US" sz="3200" b="0" i="1" smtClean="0">
                                <a:latin typeface="Cambria Math" panose="02040503050406030204" pitchFamily="18" charset="0"/>
                              </a:rPr>
                              <m:t>𝑢𝑣</m:t>
                            </m:r>
                          </m:sub>
                        </m:sSub>
                        <m:r>
                          <a:rPr lang="en-US" sz="3200" b="0" i="1" smtClean="0">
                            <a:latin typeface="Cambria Math" panose="02040503050406030204" pitchFamily="18" charset="0"/>
                          </a:rPr>
                          <m:t>∣</m:t>
                        </m:r>
                        <m:sSub>
                          <m:sSubPr>
                            <m:ctrlPr>
                              <a:rPr lang="en-US" sz="3200" b="0" i="1" smtClean="0">
                                <a:latin typeface="Cambria Math" charset="0"/>
                              </a:rPr>
                            </m:ctrlPr>
                          </m:sSubPr>
                          <m:e>
                            <m:r>
                              <a:rPr lang="en-US" sz="3200" b="1" i="1" smtClean="0">
                                <a:latin typeface="Cambria Math" panose="02040503050406030204" pitchFamily="18" charset="0"/>
                              </a:rPr>
                              <m:t>𝒙</m:t>
                            </m:r>
                          </m:e>
                          <m:sub>
                            <m:r>
                              <a:rPr lang="en-US" sz="3200" b="0" i="1" smtClean="0">
                                <a:latin typeface="Cambria Math" panose="02040503050406030204" pitchFamily="18" charset="0"/>
                              </a:rPr>
                              <m:t>𝑢</m:t>
                            </m:r>
                          </m:sub>
                        </m:sSub>
                        <m:r>
                          <a:rPr lang="en-US" sz="3200" b="0" i="1" smtClean="0">
                            <a:latin typeface="Cambria Math" panose="02040503050406030204" pitchFamily="18" charset="0"/>
                          </a:rPr>
                          <m:t>,</m:t>
                        </m:r>
                        <m:sSub>
                          <m:sSubPr>
                            <m:ctrlPr>
                              <a:rPr lang="en-US" sz="3200" b="0" i="1" smtClean="0">
                                <a:latin typeface="Cambria Math" charset="0"/>
                              </a:rPr>
                            </m:ctrlPr>
                          </m:sSubPr>
                          <m:e>
                            <m:r>
                              <a:rPr lang="en-US" sz="3200" b="1" i="1" smtClean="0">
                                <a:latin typeface="Cambria Math" panose="02040503050406030204" pitchFamily="18" charset="0"/>
                              </a:rPr>
                              <m:t>𝒙</m:t>
                            </m:r>
                          </m:e>
                          <m:sub>
                            <m:r>
                              <a:rPr lang="en-US" sz="3200" b="0" i="1" smtClean="0">
                                <a:latin typeface="Cambria Math" panose="02040503050406030204" pitchFamily="18" charset="0"/>
                              </a:rPr>
                              <m:t>𝑣</m:t>
                            </m:r>
                          </m:sub>
                        </m:sSub>
                        <m:r>
                          <a:rPr lang="en-US" sz="3200" b="0" i="1" smtClean="0">
                            <a:latin typeface="Cambria Math" panose="02040503050406030204" pitchFamily="18" charset="0"/>
                          </a:rPr>
                          <m:t>)</m:t>
                        </m:r>
                      </m:e>
                    </m:nary>
                    <m:r>
                      <a:rPr lang="en-US" sz="3200" b="0" i="0" smtClean="0">
                        <a:latin typeface="Cambria Math" panose="02040503050406030204" pitchFamily="18" charset="0"/>
                      </a:rPr>
                      <m:t>.</m:t>
                    </m:r>
                  </m:oMath>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49760" y="1608361"/>
                <a:ext cx="9323040" cy="4625171"/>
              </a:xfrm>
              <a:blipFill>
                <a:blip r:embed="rId3"/>
                <a:stretch>
                  <a:fillRect l="-719" t="-132"/>
                </a:stretch>
              </a:blipFill>
            </p:spPr>
            <p:txBody>
              <a:bodyPr/>
              <a:lstStyle/>
              <a:p>
                <a:r>
                  <a:rPr lang="zh-CN" altLang="en-US">
                    <a:noFill/>
                  </a:rPr>
                  <a:t> </a:t>
                </a:r>
              </a:p>
            </p:txBody>
          </p:sp>
        </mc:Fallback>
      </mc:AlternateContent>
      <p:sp>
        <p:nvSpPr>
          <p:cNvPr id="7" name="Footer Placeholder 6"/>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143960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Optimization</a:t>
            </a:r>
          </a:p>
        </p:txBody>
      </p:sp>
      <p:sp>
        <p:nvSpPr>
          <p:cNvPr id="6" name="Footer Placeholder 5"/>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4282317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Motivation</a:t>
            </a:r>
          </a:p>
        </p:txBody>
      </p:sp>
      <p:sp>
        <p:nvSpPr>
          <p:cNvPr id="6" name="Footer Placeholder 5"/>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4207907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Objective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27355" y="1253614"/>
                <a:ext cx="9969909" cy="4793225"/>
              </a:xfrm>
            </p:spPr>
            <p:txBody>
              <a:bodyPr anchor="ctr">
                <a:normAutofit/>
              </a:bodyPr>
              <a:lstStyle/>
              <a:p>
                <a:pPr marL="182880" lvl="2">
                  <a:buSzPct val="85000"/>
                </a:pPr>
                <a:r>
                  <a:rPr lang="en-US" dirty="0" smtClean="0">
                    <a:latin typeface="+mj-lt"/>
                  </a:rPr>
                  <a:t> Discrete variables: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sSubSup>
                      <m:sSubSupPr>
                        <m:ctrlPr>
                          <a:rPr lang="en-US" altLang="zh-CN" i="1">
                            <a:latin typeface="Cambria Math" charset="0"/>
                          </a:rPr>
                        </m:ctrlPr>
                      </m:sSubSupPr>
                      <m:e>
                        <m:d>
                          <m:dPr>
                            <m:begChr m:val="{"/>
                            <m:endChr m:val="}"/>
                            <m:ctrlPr>
                              <a:rPr lang="en-US" altLang="zh-CN" i="1">
                                <a:latin typeface="Cambria Math" charset="0"/>
                              </a:rPr>
                            </m:ctrlPr>
                          </m:dPr>
                          <m:e>
                            <m:sSub>
                              <m:sSubPr>
                                <m:ctrlPr>
                                  <a:rPr lang="en-US" altLang="zh-CN" i="1">
                                    <a:latin typeface="Cambria Math" charset="0"/>
                                  </a:rPr>
                                </m:ctrlPr>
                              </m:sSubPr>
                              <m:e>
                                <m:r>
                                  <a:rPr lang="en-US" altLang="zh-CN" b="1" i="1">
                                    <a:latin typeface="Cambria Math" panose="02040503050406030204" pitchFamily="18" charset="0"/>
                                  </a:rPr>
                                  <m:t>𝒄</m:t>
                                </m:r>
                              </m:e>
                              <m:sub>
                                <m:r>
                                  <a:rPr lang="en-US" altLang="zh-CN" i="1">
                                    <a:latin typeface="Cambria Math" panose="02040503050406030204" pitchFamily="18" charset="0"/>
                                  </a:rPr>
                                  <m:t>𝑛</m:t>
                                </m:r>
                              </m:sub>
                            </m:sSub>
                          </m:e>
                        </m:d>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𝑁</m:t>
                        </m:r>
                      </m:sup>
                    </m:sSubSup>
                  </m:oMath>
                </a14:m>
                <a:endParaRPr lang="en-US" altLang="zh-CN" i="1" dirty="0">
                  <a:latin typeface="+mj-lt"/>
                </a:endParaRPr>
              </a:p>
              <a:p>
                <a:r>
                  <a:rPr lang="en-US" dirty="0" smtClean="0">
                    <a:latin typeface="+mj-lt"/>
                  </a:rPr>
                  <a:t> Continuous variables:  </a:t>
                </a:r>
                <a14:m>
                  <m:oMath xmlns:m="http://schemas.openxmlformats.org/officeDocument/2006/math">
                    <m:r>
                      <a:rPr lang="en-US" altLang="zh-CN" i="1">
                        <a:latin typeface="Cambria Math" panose="02040503050406030204" pitchFamily="18" charset="0"/>
                      </a:rPr>
                      <m:t>𝜃</m:t>
                    </m:r>
                    <m:r>
                      <a:rPr lang="en-US" altLang="zh-CN" b="0" i="1" smtClean="0">
                        <a:latin typeface="Cambria Math" panose="02040503050406030204" pitchFamily="18" charset="0"/>
                      </a:rPr>
                      <m:t>=</m:t>
                    </m:r>
                    <m:d>
                      <m:dPr>
                        <m:begChr m:val="{"/>
                        <m:endChr m:val="}"/>
                        <m:ctrlPr>
                          <a:rPr lang="en-US" altLang="zh-CN" i="1">
                            <a:latin typeface="Cambria Math" charset="0"/>
                          </a:rPr>
                        </m:ctrlPr>
                      </m:dPr>
                      <m:e>
                        <m:sSub>
                          <m:sSubPr>
                            <m:ctrlPr>
                              <a:rPr lang="en-US" altLang="zh-CN" i="1">
                                <a:latin typeface="Cambria Math" charset="0"/>
                              </a:rPr>
                            </m:ctrlPr>
                          </m:sSubPr>
                          <m:e>
                            <m:r>
                              <a:rPr lang="en-US" altLang="zh-CN" b="1" i="1">
                                <a:latin typeface="Cambria Math" panose="02040503050406030204" pitchFamily="18" charset="0"/>
                              </a:rPr>
                              <m:t>𝒘</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e>
                    </m:d>
                    <m:r>
                      <a:rPr lang="en-US" altLang="zh-CN" b="0" i="1" smtClean="0">
                        <a:latin typeface="Cambria Math" panose="02040503050406030204" pitchFamily="18" charset="0"/>
                      </a:rPr>
                      <m:t>∪</m:t>
                    </m:r>
                    <m:sSubSup>
                      <m:sSubSupPr>
                        <m:ctrlPr>
                          <a:rPr lang="en-US" altLang="zh-CN" i="1">
                            <a:latin typeface="Cambria Math" charset="0"/>
                          </a:rPr>
                        </m:ctrlPr>
                      </m:sSubSupPr>
                      <m:e>
                        <m:d>
                          <m:dPr>
                            <m:begChr m:val="{"/>
                            <m:endChr m:val="}"/>
                            <m:ctrlPr>
                              <a:rPr lang="en-US" altLang="zh-CN" i="1">
                                <a:latin typeface="Cambria Math" charset="0"/>
                              </a:rPr>
                            </m:ctrlPr>
                          </m:dPr>
                          <m:e>
                            <m:sSub>
                              <m:sSubPr>
                                <m:ctrlPr>
                                  <a:rPr lang="en-US" altLang="zh-CN" i="1">
                                    <a:latin typeface="Cambria Math"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𝑛</m:t>
                                </m:r>
                              </m:sub>
                            </m:sSub>
                          </m:e>
                        </m:d>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𝑁</m:t>
                        </m:r>
                      </m:sup>
                    </m:sSubSup>
                  </m:oMath>
                </a14:m>
                <a:r>
                  <a:rPr lang="en-US" dirty="0" smtClean="0">
                    <a:latin typeface="+mj-lt"/>
                  </a:rPr>
                  <a:t> </a:t>
                </a:r>
              </a:p>
              <a:p>
                <a:endParaRPr lang="en-US" dirty="0" smtClean="0">
                  <a:latin typeface="+mj-lt"/>
                </a:endParaRPr>
              </a:p>
              <a:p>
                <a:r>
                  <a:rPr lang="en-US" dirty="0" smtClean="0">
                    <a:latin typeface="+mj-lt"/>
                  </a:rPr>
                  <a:t> Optimize </a:t>
                </a:r>
                <a14:m>
                  <m:oMath xmlns:m="http://schemas.openxmlformats.org/officeDocument/2006/math">
                    <m:r>
                      <a:rPr lang="en-US" b="0" i="1" smtClean="0">
                        <a:latin typeface="Cambria Math" panose="02040503050406030204" pitchFamily="18" charset="0"/>
                      </a:rPr>
                      <m:t>𝜃</m:t>
                    </m:r>
                  </m:oMath>
                </a14:m>
                <a:r>
                  <a:rPr lang="en-US" dirty="0" smtClean="0">
                    <a:latin typeface="+mj-lt"/>
                  </a:rPr>
                  <a:t> to maximize</a:t>
                </a:r>
              </a:p>
              <a:p>
                <a:pPr marL="0" indent="0">
                  <a:buNone/>
                </a:pPr>
                <a14:m>
                  <m:oMathPara xmlns:m="http://schemas.openxmlformats.org/officeDocument/2006/math">
                    <m:oMathParaPr>
                      <m:jc m:val="centerGroup"/>
                    </m:oMathParaPr>
                    <m:oMath xmlns:m="http://schemas.openxmlformats.org/officeDocument/2006/math">
                      <m:func>
                        <m:funcPr>
                          <m:ctrlPr>
                            <a:rPr lang="en-US" sz="2800" i="1" smtClean="0">
                              <a:latin typeface="Cambria Math" charset="0"/>
                            </a:rPr>
                          </m:ctrlPr>
                        </m:funcPr>
                        <m:fName>
                          <m:r>
                            <m:rPr>
                              <m:sty m:val="p"/>
                            </m:rPr>
                            <a:rPr lang="en-US" sz="2800">
                              <a:latin typeface="Cambria Math" panose="02040503050406030204" pitchFamily="18" charset="0"/>
                            </a:rPr>
                            <m:t>ln</m:t>
                          </m:r>
                        </m:fName>
                        <m:e>
                          <m:r>
                            <a:rPr lang="en-US" sz="2800" i="1">
                              <a:latin typeface="Cambria Math" panose="02040503050406030204" pitchFamily="18" charset="0"/>
                            </a:rPr>
                            <m:t>𝑝</m:t>
                          </m:r>
                          <m:d>
                            <m:dPr>
                              <m:ctrlPr>
                                <a:rPr lang="en-US" sz="2800" i="1">
                                  <a:latin typeface="Cambria Math" charset="0"/>
                                </a:rPr>
                              </m:ctrlPr>
                            </m:dPr>
                            <m:e>
                              <m:r>
                                <a:rPr lang="en-US" sz="2800" i="1">
                                  <a:latin typeface="Cambria Math" panose="02040503050406030204" pitchFamily="18" charset="0"/>
                                </a:rPr>
                                <m:t>𝐷</m:t>
                              </m:r>
                              <m:r>
                                <a:rPr lang="en-US" sz="2800" i="1">
                                  <a:latin typeface="Cambria Math" panose="02040503050406030204" pitchFamily="18" charset="0"/>
                                </a:rPr>
                                <m:t>,</m:t>
                              </m:r>
                              <m:r>
                                <a:rPr lang="en-US" sz="2800" i="1">
                                  <a:latin typeface="Cambria Math" panose="02040503050406030204" pitchFamily="18" charset="0"/>
                                </a:rPr>
                                <m:t>𝜃</m:t>
                              </m:r>
                            </m:e>
                          </m:d>
                          <m:r>
                            <a:rPr lang="en-US" sz="2800" i="1">
                              <a:latin typeface="Cambria Math" panose="02040503050406030204" pitchFamily="18" charset="0"/>
                            </a:rPr>
                            <m:t>=</m:t>
                          </m:r>
                          <m:func>
                            <m:funcPr>
                              <m:ctrlPr>
                                <a:rPr lang="en-US" sz="2800" b="0" i="1" smtClean="0">
                                  <a:latin typeface="Cambria Math" charset="0"/>
                                </a:rPr>
                              </m:ctrlPr>
                            </m:funcPr>
                            <m:fName>
                              <m:r>
                                <m:rPr>
                                  <m:sty m:val="p"/>
                                </m:rPr>
                                <a:rPr lang="en-US" sz="2800" b="0" i="0" smtClean="0">
                                  <a:latin typeface="Cambria Math" panose="02040503050406030204" pitchFamily="18" charset="0"/>
                                </a:rPr>
                                <m:t>ln</m:t>
                              </m:r>
                            </m:fName>
                            <m:e>
                              <m:nary>
                                <m:naryPr>
                                  <m:chr m:val="∑"/>
                                  <m:supHide m:val="on"/>
                                  <m:ctrlPr>
                                    <a:rPr lang="en-US" sz="2800" b="0" i="1" smtClean="0">
                                      <a:latin typeface="Cambria Math" charset="0"/>
                                    </a:rPr>
                                  </m:ctrlPr>
                                </m:naryPr>
                                <m:sub>
                                  <m:r>
                                    <a:rPr lang="en-US" sz="2800" b="0" i="1" smtClean="0">
                                      <a:latin typeface="Cambria Math" panose="02040503050406030204" pitchFamily="18" charset="0"/>
                                    </a:rPr>
                                    <m:t>𝐶</m:t>
                                  </m:r>
                                </m:sub>
                                <m:sup/>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𝜃</m:t>
                                  </m:r>
                                  <m:r>
                                    <a:rPr lang="en-US" sz="2800" b="0" i="1" smtClean="0">
                                      <a:latin typeface="Cambria Math" panose="02040503050406030204" pitchFamily="18" charset="0"/>
                                    </a:rPr>
                                    <m:t>)</m:t>
                                  </m:r>
                                </m:e>
                              </m:nary>
                            </m:e>
                          </m:func>
                        </m:e>
                      </m:func>
                    </m:oMath>
                  </m:oMathPara>
                </a14:m>
                <a:endParaRPr lang="en-US" sz="2800" dirty="0" smtClean="0">
                  <a:latin typeface="+mj-lt"/>
                </a:endParaRPr>
              </a:p>
              <a:p>
                <a:pPr marL="0" indent="0">
                  <a:buNone/>
                </a:pPr>
                <a:r>
                  <a:rPr lang="en-US" altLang="zh-CN" dirty="0">
                    <a:latin typeface="+mj-lt"/>
                  </a:rPr>
                  <a:t>w</a:t>
                </a:r>
                <a:r>
                  <a:rPr lang="en-US" altLang="zh-CN" dirty="0" smtClean="0">
                    <a:latin typeface="+mj-lt"/>
                  </a:rPr>
                  <a:t>here </a:t>
                </a:r>
                <a14:m>
                  <m:oMath xmlns:m="http://schemas.openxmlformats.org/officeDocument/2006/math">
                    <m:r>
                      <a:rPr lang="en-US" altLang="zh-CN" i="1">
                        <a:latin typeface="Cambria Math" panose="02040503050406030204" pitchFamily="18" charset="0"/>
                      </a:rPr>
                      <m:t>𝑝</m:t>
                    </m:r>
                    <m:d>
                      <m:dPr>
                        <m:ctrlPr>
                          <a:rPr lang="en-US" altLang="zh-CN" i="1">
                            <a:latin typeface="Cambria Math"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𝜃</m:t>
                        </m:r>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charset="0"/>
                          </a:rPr>
                        </m:ctrlPr>
                      </m:dPr>
                      <m:e>
                        <m:sSub>
                          <m:sSubPr>
                            <m:ctrlPr>
                              <a:rPr lang="en-US" altLang="zh-CN" i="1">
                                <a:latin typeface="Cambria Math" charset="0"/>
                              </a:rPr>
                            </m:ctrlPr>
                          </m:sSubPr>
                          <m:e>
                            <m:r>
                              <a:rPr lang="en-US" altLang="zh-CN" b="1" i="1">
                                <a:latin typeface="Cambria Math" panose="02040503050406030204" pitchFamily="18" charset="0"/>
                              </a:rPr>
                              <m:t>𝒄</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charset="0"/>
                              </a:rPr>
                            </m:ctrlPr>
                          </m:sSubPr>
                          <m:e>
                            <m:r>
                              <a:rPr lang="en-US" altLang="zh-CN" b="1" i="1">
                                <a:latin typeface="Cambria Math" panose="02040503050406030204" pitchFamily="18" charset="0"/>
                              </a:rPr>
                              <m:t>𝒄</m:t>
                            </m:r>
                          </m:e>
                          <m:sub>
                            <m:r>
                              <a:rPr lang="en-US" altLang="zh-CN" i="1">
                                <a:latin typeface="Cambria Math" panose="02040503050406030204" pitchFamily="18" charset="0"/>
                              </a:rPr>
                              <m:t>𝑁</m:t>
                            </m:r>
                          </m:sub>
                        </m:sSub>
                      </m:e>
                    </m:d>
                    <m:nary>
                      <m:naryPr>
                        <m:chr m:val="∏"/>
                        <m:supHide m:val="on"/>
                        <m:ctrlPr>
                          <a:rPr lang="en-US" altLang="zh-CN" i="1">
                            <a:latin typeface="Cambria Math" charset="0"/>
                          </a:rPr>
                        </m:ctrlPr>
                      </m:naryPr>
                      <m:sub>
                        <m:r>
                          <a:rPr lang="en-US" altLang="zh-CN" i="1">
                            <a:latin typeface="Cambria Math" panose="02040503050406030204" pitchFamily="18" charset="0"/>
                          </a:rPr>
                          <m:t>𝑡</m:t>
                        </m:r>
                      </m:sub>
                      <m:sup/>
                      <m:e>
                        <m:r>
                          <a:rPr lang="en-US" altLang="zh-CN" i="1">
                            <a:latin typeface="Cambria Math" panose="02040503050406030204" pitchFamily="18" charset="0"/>
                          </a:rPr>
                          <m:t>𝑝</m:t>
                        </m:r>
                        <m:d>
                          <m:dPr>
                            <m:ctrlPr>
                              <a:rPr lang="en-US" altLang="zh-CN" i="1">
                                <a:latin typeface="Cambria Math" charset="0"/>
                              </a:rPr>
                            </m:ctrlPr>
                          </m:dPr>
                          <m:e>
                            <m:sSub>
                              <m:sSubPr>
                                <m:ctrlPr>
                                  <a:rPr lang="en-US" altLang="zh-CN" i="1">
                                    <a:latin typeface="Cambria Math" charset="0"/>
                                  </a:rPr>
                                </m:ctrlPr>
                              </m:sSubPr>
                              <m:e>
                                <m:r>
                                  <a:rPr lang="en-US" altLang="zh-CN" b="1" i="1">
                                    <a:latin typeface="Cambria Math" panose="02040503050406030204" pitchFamily="18" charset="0"/>
                                  </a:rPr>
                                  <m:t>𝒘</m:t>
                                </m:r>
                              </m:e>
                              <m:sub>
                                <m:r>
                                  <a:rPr lang="en-US" altLang="zh-CN" i="1">
                                    <a:latin typeface="Cambria Math" panose="02040503050406030204" pitchFamily="18" charset="0"/>
                                  </a:rPr>
                                  <m:t>𝑡</m:t>
                                </m:r>
                              </m:sub>
                            </m:sSub>
                          </m:e>
                        </m:d>
                      </m:e>
                    </m:nary>
                    <m:nary>
                      <m:naryPr>
                        <m:chr m:val="∏"/>
                        <m:supHide m:val="on"/>
                        <m:ctrlPr>
                          <a:rPr lang="en-US" altLang="zh-CN" i="1">
                            <a:latin typeface="Cambria Math" charset="0"/>
                          </a:rPr>
                        </m:ctrlPr>
                      </m:naryPr>
                      <m:sub>
                        <m:r>
                          <a:rPr lang="en-US" altLang="zh-CN" i="1">
                            <a:latin typeface="Cambria Math" panose="02040503050406030204" pitchFamily="18" charset="0"/>
                          </a:rPr>
                          <m:t>𝑖</m:t>
                        </m:r>
                      </m:sub>
                      <m:sup/>
                      <m:e>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𝒘</m:t>
                            </m:r>
                          </m:e>
                          <m:sub>
                            <m:sSub>
                              <m:sSubPr>
                                <m:ctrlPr>
                                  <a:rPr lang="en-US" altLang="zh-CN" b="1" i="1">
                                    <a:latin typeface="Cambria Math" charset="0"/>
                                  </a:rPr>
                                </m:ctrlPr>
                              </m:sSubPr>
                              <m:e>
                                <m:r>
                                  <a:rPr lang="en-US" altLang="zh-CN" b="1" i="1">
                                    <a:latin typeface="Cambria Math" panose="02040503050406030204" pitchFamily="18" charset="0"/>
                                  </a:rPr>
                                  <m:t>𝒄</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e>
                    </m:nary>
                    <m:nary>
                      <m:naryPr>
                        <m:chr m:val="∏"/>
                        <m:supHide m:val="on"/>
                        <m:ctrlPr>
                          <a:rPr lang="en-US" altLang="zh-CN" i="1">
                            <a:latin typeface="Cambria Math" charset="0"/>
                          </a:rPr>
                        </m:ctrlPr>
                      </m:naryPr>
                      <m:sub>
                        <m:r>
                          <a:rPr lang="en-US" altLang="zh-CN" i="1">
                            <a:latin typeface="Cambria Math" panose="02040503050406030204" pitchFamily="18" charset="0"/>
                          </a:rPr>
                          <m:t>𝑢𝑣</m:t>
                        </m:r>
                      </m:sub>
                      <m:sup/>
                      <m:e>
                        <m:sSub>
                          <m:sSubPr>
                            <m:ctrlPr>
                              <a:rPr lang="en-US" altLang="zh-CN" i="1">
                                <a:latin typeface="Cambria Math" charset="0"/>
                              </a:rPr>
                            </m:ctrlPr>
                          </m:sSub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𝑟</m:t>
                            </m:r>
                          </m:e>
                          <m:sub>
                            <m:r>
                              <a:rPr lang="en-US" altLang="zh-CN" i="1">
                                <a:latin typeface="Cambria Math" panose="02040503050406030204" pitchFamily="18" charset="0"/>
                              </a:rPr>
                              <m:t>𝑢𝑣</m:t>
                            </m:r>
                          </m:sub>
                        </m:sSub>
                        <m:r>
                          <a:rPr lang="en-US" altLang="zh-CN" i="1">
                            <a:latin typeface="Cambria Math" panose="02040503050406030204" pitchFamily="18" charset="0"/>
                          </a:rPr>
                          <m:t>∣</m:t>
                        </m:r>
                        <m:sSub>
                          <m:sSubPr>
                            <m:ctrlPr>
                              <a:rPr lang="en-US" altLang="zh-CN" i="1">
                                <a:latin typeface="Cambria Math"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𝑢</m:t>
                            </m:r>
                          </m:sub>
                        </m:sSub>
                        <m:r>
                          <a:rPr lang="en-US" altLang="zh-CN" i="1">
                            <a:latin typeface="Cambria Math" panose="02040503050406030204" pitchFamily="18" charset="0"/>
                          </a:rPr>
                          <m:t>,</m:t>
                        </m:r>
                        <m:sSub>
                          <m:sSubPr>
                            <m:ctrlPr>
                              <a:rPr lang="en-US" altLang="zh-CN" i="1">
                                <a:latin typeface="Cambria Math"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𝑣</m:t>
                            </m:r>
                          </m:sub>
                        </m:sSub>
                        <m:r>
                          <a:rPr lang="en-US" altLang="zh-CN" i="1">
                            <a:latin typeface="Cambria Math" panose="02040503050406030204" pitchFamily="18" charset="0"/>
                          </a:rPr>
                          <m:t>)</m:t>
                        </m:r>
                      </m:e>
                    </m:nary>
                  </m:oMath>
                </a14:m>
                <a:r>
                  <a:rPr lang="en-US" altLang="zh-CN" dirty="0" smtClean="0">
                    <a:latin typeface="+mj-lt"/>
                  </a:rPr>
                  <a:t>.</a:t>
                </a:r>
                <a:endParaRPr lang="en-US" altLang="zh-CN"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27355" y="1253614"/>
                <a:ext cx="9969909" cy="4793225"/>
              </a:xfrm>
              <a:blipFill>
                <a:blip r:embed="rId3"/>
                <a:stretch>
                  <a:fillRect l="-979" b="-3181"/>
                </a:stretch>
              </a:blipFill>
            </p:spPr>
            <p:txBody>
              <a:bodyPr/>
              <a:lstStyle/>
              <a:p>
                <a:r>
                  <a:rPr lang="zh-CN" altLang="en-US">
                    <a:noFill/>
                  </a:rPr>
                  <a:t> </a:t>
                </a:r>
              </a:p>
            </p:txBody>
          </p:sp>
        </mc:Fallback>
      </mc:AlternateContent>
      <p:sp>
        <p:nvSpPr>
          <p:cNvPr id="8" name="Footer Placeholder 7"/>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426013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Expectation-Maximization (EM</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69009" y="1052736"/>
                <a:ext cx="10253982" cy="5424264"/>
              </a:xfrm>
            </p:spPr>
            <p:txBody>
              <a:bodyPr anchor="ctr">
                <a:normAutofit/>
              </a:bodyPr>
              <a:lstStyle/>
              <a:p>
                <a:r>
                  <a:rPr lang="en-US" altLang="zh-CN" dirty="0" smtClean="0"/>
                  <a:t> By introducing </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oMath>
                </a14:m>
                <a:r>
                  <a:rPr lang="en-US" altLang="zh-CN" dirty="0" smtClean="0"/>
                  <a:t>,</a:t>
                </a:r>
                <a:r>
                  <a:rPr lang="en-US" altLang="zh-CN" dirty="0"/>
                  <a:t> </a:t>
                </a:r>
                <a:r>
                  <a:rPr lang="en-US" altLang="zh-CN" dirty="0" smtClean="0"/>
                  <a:t>an </a:t>
                </a:r>
                <a:r>
                  <a:rPr lang="en-US" altLang="zh-CN" dirty="0"/>
                  <a:t>auxiliary </a:t>
                </a:r>
                <a:r>
                  <a:rPr lang="en-US" altLang="zh-CN" dirty="0" smtClean="0"/>
                  <a:t>distribution </a:t>
                </a:r>
                <a:r>
                  <a:rPr lang="en-US" altLang="zh-CN" dirty="0"/>
                  <a:t>over </a:t>
                </a:r>
                <a14:m>
                  <m:oMath xmlns:m="http://schemas.openxmlformats.org/officeDocument/2006/math">
                    <m:r>
                      <a:rPr lang="en-US" altLang="zh-CN" i="1">
                        <a:latin typeface="Cambria Math" panose="02040503050406030204" pitchFamily="18" charset="0"/>
                      </a:rPr>
                      <m:t>𝐶</m:t>
                    </m:r>
                  </m:oMath>
                </a14:m>
                <a:r>
                  <a:rPr lang="en-US" altLang="zh-CN" dirty="0" smtClean="0"/>
                  <a:t>,</a:t>
                </a:r>
              </a:p>
              <a:p>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𝑝</m:t>
                          </m:r>
                          <m:d>
                            <m:dPr>
                              <m:ctrlPr>
                                <a:rPr lang="en-US" altLang="zh-CN" i="1">
                                  <a:latin typeface="Cambria Math"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𝜃</m:t>
                              </m:r>
                            </m:e>
                          </m:d>
                          <m:r>
                            <a:rPr lang="en-US" altLang="zh-CN" i="1">
                              <a:latin typeface="Cambria Math" panose="02040503050406030204" pitchFamily="18" charset="0"/>
                            </a:rPr>
                            <m:t>=</m:t>
                          </m:r>
                        </m:e>
                      </m:func>
                      <m:limLow>
                        <m:limLowPr>
                          <m:ctrlPr>
                            <a:rPr lang="en-US" altLang="zh-CN" b="0" i="1" smtClean="0">
                              <a:latin typeface="Cambria Math" charset="0"/>
                            </a:rPr>
                          </m:ctrlPr>
                        </m:limLowPr>
                        <m:e>
                          <m:groupChr>
                            <m:groupChrPr>
                              <m:chr m:val="⏟"/>
                              <m:ctrlPr>
                                <a:rPr lang="en-US" altLang="zh-CN" b="0" i="1" smtClean="0">
                                  <a:latin typeface="Cambria Math" charset="0"/>
                                </a:rPr>
                              </m:ctrlPr>
                            </m:groupChrPr>
                            <m:e>
                              <m:nary>
                                <m:naryPr>
                                  <m:chr m:val="∑"/>
                                  <m:supHide m:val="on"/>
                                  <m:ctrlPr>
                                    <a:rPr lang="en-US" altLang="zh-CN" i="1">
                                      <a:latin typeface="Cambria Math" charset="0"/>
                                    </a:rPr>
                                  </m:ctrlPr>
                                </m:naryPr>
                                <m:sub>
                                  <m:r>
                                    <a:rPr lang="en-US" altLang="zh-CN" i="1">
                                      <a:latin typeface="Cambria Math" panose="02040503050406030204" pitchFamily="18" charset="0"/>
                                    </a:rPr>
                                    <m:t>𝐶</m:t>
                                  </m:r>
                                </m:sub>
                                <m:sup/>
                                <m:e>
                                  <m:r>
                                    <a:rPr lang="en-US" altLang="zh-CN" i="1">
                                      <a:latin typeface="Cambria Math" panose="02040503050406030204" pitchFamily="18" charset="0"/>
                                    </a:rPr>
                                    <m:t>𝑞</m:t>
                                  </m:r>
                                  <m:d>
                                    <m:dPr>
                                      <m:ctrlPr>
                                        <a:rPr lang="en-US" altLang="zh-CN" i="1">
                                          <a:latin typeface="Cambria Math" charset="0"/>
                                        </a:rPr>
                                      </m:ctrlPr>
                                    </m:dPr>
                                    <m:e>
                                      <m:r>
                                        <a:rPr lang="en-US" altLang="zh-CN" i="1">
                                          <a:latin typeface="Cambria Math" panose="02040503050406030204" pitchFamily="18" charset="0"/>
                                        </a:rPr>
                                        <m:t>𝐶</m:t>
                                      </m:r>
                                    </m:e>
                                  </m:d>
                                  <m:func>
                                    <m:funcPr>
                                      <m:ctrlPr>
                                        <a:rPr lang="en-US" altLang="zh-CN" i="1">
                                          <a:latin typeface="Cambria Math" charset="0"/>
                                        </a:rPr>
                                      </m:ctrlPr>
                                    </m:funcPr>
                                    <m:fName>
                                      <m:r>
                                        <m:rPr>
                                          <m:sty m:val="p"/>
                                        </m:rPr>
                                        <a:rPr lang="en-US" altLang="zh-CN">
                                          <a:latin typeface="Cambria Math" panose="02040503050406030204" pitchFamily="18" charset="0"/>
                                        </a:rPr>
                                        <m:t>ln</m:t>
                                      </m:r>
                                    </m:fName>
                                    <m:e>
                                      <m:f>
                                        <m:fPr>
                                          <m:ctrlPr>
                                            <a:rPr lang="en-US" altLang="zh-CN" i="1">
                                              <a:latin typeface="Cambria Math" charset="0"/>
                                            </a:rPr>
                                          </m:ctrlPr>
                                        </m:fPr>
                                        <m:num>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num>
                                        <m:den>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𝜃</m:t>
                                          </m:r>
                                          <m:r>
                                            <a:rPr lang="en-US" altLang="zh-CN" i="1">
                                              <a:latin typeface="Cambria Math" panose="02040503050406030204" pitchFamily="18" charset="0"/>
                                            </a:rPr>
                                            <m:t>)</m:t>
                                          </m:r>
                                        </m:den>
                                      </m:f>
                                    </m:e>
                                  </m:func>
                                </m:e>
                              </m:nary>
                            </m:e>
                          </m:groupChr>
                        </m:e>
                        <m:lim>
                          <m:r>
                            <m:rPr>
                              <m:sty m:val="p"/>
                            </m:rPr>
                            <a:rPr lang="en-US" altLang="zh-CN" i="0">
                              <a:latin typeface="Cambria Math" panose="02040503050406030204" pitchFamily="18" charset="0"/>
                            </a:rPr>
                            <m:t>T</m:t>
                          </m:r>
                          <m:r>
                            <m:rPr>
                              <m:sty m:val="p"/>
                            </m:rPr>
                            <a:rPr lang="en-US" altLang="zh-CN" b="0" i="0" smtClean="0">
                              <a:latin typeface="Cambria Math" panose="02040503050406030204" pitchFamily="18" charset="0"/>
                            </a:rPr>
                            <m:t>he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Gap</m:t>
                          </m:r>
                          <m:r>
                            <a:rPr lang="en-US" altLang="zh-CN" b="0" i="0" smtClean="0">
                              <a:latin typeface="Cambria Math" panose="02040503050406030204" pitchFamily="18" charset="0"/>
                            </a:rPr>
                            <m:t> </m:t>
                          </m:r>
                          <m:sSub>
                            <m:sSubPr>
                              <m:ctrlPr>
                                <a:rPr lang="en-US" altLang="zh-CN" i="1">
                                  <a:latin typeface="Cambria Math"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𝐾𝐿</m:t>
                              </m:r>
                            </m:sub>
                          </m:sSub>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d>
                            <m:dPr>
                              <m:begChr m:val="|"/>
                              <m:ctrlPr>
                                <a:rPr lang="en-US" altLang="zh-CN" i="1">
                                  <a:latin typeface="Cambria Math" charset="0"/>
                                </a:rPr>
                              </m:ctrlPr>
                            </m:dPr>
                            <m:e>
                              <m:sSub>
                                <m:sSubPr>
                                  <m:ctrlPr>
                                    <a:rPr lang="en-US" altLang="zh-CN" i="1">
                                      <a:latin typeface="Cambria Math"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e>
                          </m:d>
                        </m:lim>
                      </m:limLow>
                      <m:r>
                        <a:rPr lang="en-US" altLang="zh-CN" i="1">
                          <a:latin typeface="Cambria Math" panose="02040503050406030204" pitchFamily="18" charset="0"/>
                        </a:rPr>
                        <m:t>+</m:t>
                      </m:r>
                      <m:limLow>
                        <m:limLowPr>
                          <m:ctrlPr>
                            <a:rPr lang="en-US" altLang="zh-CN" i="1">
                              <a:latin typeface="Cambria Math" charset="0"/>
                            </a:rPr>
                          </m:ctrlPr>
                        </m:limLowPr>
                        <m:e>
                          <m:groupChr>
                            <m:groupChrPr>
                              <m:chr m:val="⏟"/>
                              <m:ctrlPr>
                                <a:rPr lang="en-US" altLang="zh-CN" i="1">
                                  <a:latin typeface="Cambria Math" charset="0"/>
                                </a:rPr>
                              </m:ctrlPr>
                            </m:groupChrPr>
                            <m:e>
                              <m:nary>
                                <m:naryPr>
                                  <m:chr m:val="∑"/>
                                  <m:supHide m:val="on"/>
                                  <m:ctrlPr>
                                    <a:rPr lang="en-US" altLang="zh-CN" i="1">
                                      <a:latin typeface="Cambria Math" charset="0"/>
                                    </a:rPr>
                                  </m:ctrlPr>
                                </m:naryPr>
                                <m:sub>
                                  <m:r>
                                    <a:rPr lang="en-US" altLang="zh-CN" i="1">
                                      <a:latin typeface="Cambria Math" panose="02040503050406030204" pitchFamily="18" charset="0"/>
                                    </a:rPr>
                                    <m:t>𝐶</m:t>
                                  </m:r>
                                </m:sub>
                                <m:sup/>
                                <m:e>
                                  <m:r>
                                    <a:rPr lang="en-US" altLang="zh-CN" i="1">
                                      <a:latin typeface="Cambria Math" panose="02040503050406030204" pitchFamily="18" charset="0"/>
                                    </a:rPr>
                                    <m:t>𝑞</m:t>
                                  </m:r>
                                  <m:d>
                                    <m:dPr>
                                      <m:ctrlPr>
                                        <a:rPr lang="en-US" altLang="zh-CN" i="1">
                                          <a:latin typeface="Cambria Math" charset="0"/>
                                        </a:rPr>
                                      </m:ctrlPr>
                                    </m:dPr>
                                    <m:e>
                                      <m:r>
                                        <a:rPr lang="en-US" altLang="zh-CN" i="1">
                                          <a:latin typeface="Cambria Math" panose="02040503050406030204" pitchFamily="18" charset="0"/>
                                        </a:rPr>
                                        <m:t>𝐶</m:t>
                                      </m:r>
                                    </m:e>
                                  </m:d>
                                  <m:func>
                                    <m:funcPr>
                                      <m:ctrlPr>
                                        <a:rPr lang="en-US" altLang="zh-CN" i="1">
                                          <a:latin typeface="Cambria Math" charset="0"/>
                                        </a:rPr>
                                      </m:ctrlPr>
                                    </m:funcPr>
                                    <m:fName>
                                      <m:r>
                                        <m:rPr>
                                          <m:sty m:val="p"/>
                                        </m:rPr>
                                        <a:rPr lang="en-US" altLang="zh-CN">
                                          <a:latin typeface="Cambria Math" panose="02040503050406030204" pitchFamily="18" charset="0"/>
                                        </a:rPr>
                                        <m:t>ln</m:t>
                                      </m:r>
                                    </m:fName>
                                    <m:e>
                                      <m:f>
                                        <m:fPr>
                                          <m:ctrlPr>
                                            <a:rPr lang="en-US" altLang="zh-CN" i="1">
                                              <a:latin typeface="Cambria Math" charset="0"/>
                                            </a:rPr>
                                          </m:ctrlPr>
                                        </m:fPr>
                                        <m:num>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𝜃</m:t>
                                          </m:r>
                                          <m:r>
                                            <a:rPr lang="en-US" altLang="zh-CN" i="1">
                                              <a:latin typeface="Cambria Math" panose="02040503050406030204" pitchFamily="18" charset="0"/>
                                            </a:rPr>
                                            <m:t>)</m:t>
                                          </m:r>
                                        </m:num>
                                        <m:den>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den>
                                      </m:f>
                                    </m:e>
                                  </m:func>
                                </m:e>
                              </m:nary>
                            </m:e>
                          </m:groupChr>
                        </m:e>
                        <m:lim>
                          <m:r>
                            <m:rPr>
                              <m:sty m:val="p"/>
                            </m:rPr>
                            <a:rPr lang="en-US" altLang="zh-CN" b="0" i="0" smtClean="0">
                              <a:latin typeface="Cambria Math" panose="02040503050406030204" pitchFamily="18" charset="0"/>
                            </a:rPr>
                            <m:t>Lower</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bound</m:t>
                          </m:r>
                          <m:r>
                            <a:rPr lang="en-US" altLang="zh-CN" b="0" i="1" smtClean="0">
                              <a:latin typeface="Cambria Math" panose="02040503050406030204" pitchFamily="18" charset="0"/>
                            </a:rPr>
                            <m:t> </m:t>
                          </m:r>
                          <m:r>
                            <a:rPr lang="en-US" altLang="zh-CN" i="1">
                              <a:latin typeface="Cambria Math" panose="02040503050406030204" pitchFamily="18" charset="0"/>
                            </a:rPr>
                            <m:t>𝐿</m:t>
                          </m:r>
                          <m:d>
                            <m:dPr>
                              <m:ctrlPr>
                                <a:rPr lang="en-US" altLang="zh-CN" i="1">
                                  <a:latin typeface="Cambria Math" charset="0"/>
                                </a:rPr>
                              </m:ctrlPr>
                            </m:dPr>
                            <m:e>
                              <m:r>
                                <a:rPr lang="en-US" altLang="zh-CN" i="1">
                                  <a:latin typeface="Cambria Math" panose="02040503050406030204" pitchFamily="18" charset="0"/>
                                </a:rPr>
                                <m:t>𝜃</m:t>
                              </m:r>
                              <m:r>
                                <a:rPr lang="en-US" altLang="zh-CN" i="1">
                                  <a:latin typeface="Cambria Math" panose="02040503050406030204" pitchFamily="18" charset="0"/>
                                </a:rPr>
                                <m:t>,</m:t>
                              </m:r>
                              <m:r>
                                <a:rPr lang="en-US" altLang="zh-CN" i="1">
                                  <a:latin typeface="Cambria Math" panose="02040503050406030204" pitchFamily="18" charset="0"/>
                                </a:rPr>
                                <m:t>𝑞</m:t>
                              </m:r>
                            </m:e>
                          </m:d>
                        </m:lim>
                      </m:limLow>
                    </m:oMath>
                  </m:oMathPara>
                </a14:m>
                <a:endParaRPr lang="en-US" dirty="0" smtClean="0"/>
              </a:p>
              <a:p>
                <a:endParaRPr lang="en-US" dirty="0" smtClean="0"/>
              </a:p>
              <a:p>
                <a:r>
                  <a:rPr lang="en-US" dirty="0" smtClean="0"/>
                  <a:t> E-step</a:t>
                </a:r>
                <a:r>
                  <a:rPr lang="en-US" dirty="0"/>
                  <a:t>: </a:t>
                </a:r>
                <a:r>
                  <a:rPr lang="en-US" dirty="0" smtClean="0"/>
                  <a:t> Tune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a:t> </a:t>
                </a:r>
                <a:r>
                  <a:rPr lang="en-US" dirty="0" smtClean="0"/>
                  <a:t>to minimize the gap.</a:t>
                </a:r>
                <a:endParaRPr lang="en-US" dirty="0"/>
              </a:p>
              <a:p>
                <a:r>
                  <a:rPr lang="en-US" dirty="0"/>
                  <a:t> </a:t>
                </a:r>
                <a:r>
                  <a:rPr lang="en-US" dirty="0" smtClean="0"/>
                  <a:t>M-step</a:t>
                </a:r>
                <a:r>
                  <a:rPr lang="en-US" dirty="0"/>
                  <a:t>: </a:t>
                </a:r>
                <a:r>
                  <a:rPr lang="en-US" dirty="0" smtClean="0"/>
                  <a:t>Tune </a:t>
                </a:r>
                <a14:m>
                  <m:oMath xmlns:m="http://schemas.openxmlformats.org/officeDocument/2006/math">
                    <m:r>
                      <a:rPr lang="en-US" b="0" i="1" smtClean="0">
                        <a:latin typeface="Cambria Math" panose="02040503050406030204" pitchFamily="18" charset="0"/>
                      </a:rPr>
                      <m:t>𝜃</m:t>
                    </m:r>
                  </m:oMath>
                </a14:m>
                <a:r>
                  <a:rPr lang="en-US" dirty="0"/>
                  <a:t> to maximize </a:t>
                </a:r>
                <a:r>
                  <a:rPr lang="en-US" dirty="0" smtClean="0"/>
                  <a:t>the lower bound.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69009" y="1052736"/>
                <a:ext cx="10253982" cy="5424264"/>
              </a:xfrm>
              <a:blipFill>
                <a:blip r:embed="rId3"/>
                <a:stretch>
                  <a:fillRect l="-535"/>
                </a:stretch>
              </a:blipFill>
            </p:spPr>
            <p:txBody>
              <a:bodyPr/>
              <a:lstStyle/>
              <a:p>
                <a:r>
                  <a:rPr lang="zh-CN" altLang="en-US">
                    <a:noFill/>
                  </a:rPr>
                  <a:t> </a:t>
                </a:r>
              </a:p>
            </p:txBody>
          </p:sp>
        </mc:Fallback>
      </mc:AlternateContent>
      <p:sp>
        <p:nvSpPr>
          <p:cNvPr id="7" name="Footer Placeholder 6"/>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3779713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Truncated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flipH="1">
                <a:off x="2304760" y="1184703"/>
                <a:ext cx="7582480" cy="2440766"/>
              </a:xfrm>
            </p:spPr>
            <p:txBody>
              <a:bodyPr anchor="ctr">
                <a:normAutofit/>
              </a:bodyPr>
              <a:lstStyle/>
              <a:p>
                <a:r>
                  <a:rPr lang="en-US" dirty="0" smtClean="0">
                    <a:latin typeface="+mj-lt"/>
                  </a:rPr>
                  <a:t> The truncated tree </a:t>
                </a:r>
                <a14:m>
                  <m:oMath xmlns:m="http://schemas.openxmlformats.org/officeDocument/2006/math">
                    <m:r>
                      <a:rPr lang="en-US" i="1">
                        <a:latin typeface="Cambria Math" panose="02040503050406030204" pitchFamily="18" charset="0"/>
                      </a:rPr>
                      <m:t>𝑇</m:t>
                    </m:r>
                  </m:oMath>
                </a14:m>
                <a:r>
                  <a:rPr lang="en-US" dirty="0" smtClean="0">
                    <a:latin typeface="+mj-lt"/>
                  </a:rPr>
                  <a:t> is a </a:t>
                </a:r>
                <a:r>
                  <a:rPr lang="en-US" dirty="0">
                    <a:latin typeface="+mj-lt"/>
                  </a:rPr>
                  <a:t>subtree </a:t>
                </a:r>
                <a:r>
                  <a:rPr lang="en-US" dirty="0" smtClean="0">
                    <a:latin typeface="+mj-lt"/>
                  </a:rPr>
                  <a:t>of </a:t>
                </a:r>
                <a:r>
                  <a:rPr lang="en-US" dirty="0">
                    <a:latin typeface="+mj-lt"/>
                  </a:rPr>
                  <a:t>the </a:t>
                </a:r>
                <a:r>
                  <a:rPr lang="en-US" dirty="0" smtClean="0">
                    <a:latin typeface="+mj-lt"/>
                  </a:rPr>
                  <a:t>infinite tree. </a:t>
                </a:r>
              </a:p>
              <a:p>
                <a:pPr lvl="3"/>
                <a:r>
                  <a:rPr lang="en-US" dirty="0" smtClean="0">
                    <a:latin typeface="+mj-lt"/>
                  </a:rPr>
                  <a:t> Optimize </a:t>
                </a:r>
                <a14:m>
                  <m:oMath xmlns:m="http://schemas.openxmlformats.org/officeDocument/2006/math">
                    <m:sSub>
                      <m:sSubPr>
                        <m:ctrlPr>
                          <a:rPr lang="en-US" i="1">
                            <a:latin typeface="Cambria Math" charset="0"/>
                          </a:rPr>
                        </m:ctrlPr>
                      </m:sSubPr>
                      <m:e>
                        <m:r>
                          <a:rPr lang="en-US" b="1" i="1">
                            <a:latin typeface="Cambria Math" panose="02040503050406030204" pitchFamily="18" charset="0"/>
                          </a:rPr>
                          <m:t>𝒘</m:t>
                        </m:r>
                      </m:e>
                      <m:sub>
                        <m:r>
                          <a:rPr lang="en-US" i="1">
                            <a:latin typeface="Cambria Math" panose="02040503050406030204" pitchFamily="18" charset="0"/>
                          </a:rPr>
                          <m:t>𝑡</m:t>
                        </m:r>
                      </m:sub>
                    </m:sSub>
                  </m:oMath>
                </a14:m>
                <a:r>
                  <a:rPr lang="en-US" dirty="0" smtClean="0">
                    <a:latin typeface="+mj-lt"/>
                  </a:rPr>
                  <a:t>, if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𝑇</m:t>
                    </m:r>
                  </m:oMath>
                </a14:m>
                <a:endParaRPr lang="en-US" dirty="0">
                  <a:latin typeface="+mj-lt"/>
                </a:endParaRPr>
              </a:p>
              <a:p>
                <a:pPr lvl="3"/>
                <a:r>
                  <a:rPr lang="en-US" dirty="0" smtClean="0">
                    <a:latin typeface="+mj-lt"/>
                  </a:rPr>
                  <a:t> Fix </a:t>
                </a:r>
                <a14:m>
                  <m:oMath xmlns:m="http://schemas.openxmlformats.org/officeDocument/2006/math">
                    <m:sSub>
                      <m:sSubPr>
                        <m:ctrlPr>
                          <a:rPr lang="en-US" i="1">
                            <a:latin typeface="Cambria Math" charset="0"/>
                          </a:rPr>
                        </m:ctrlPr>
                      </m:sSubPr>
                      <m:e>
                        <m:r>
                          <a:rPr lang="en-US" b="1" i="1">
                            <a:latin typeface="Cambria Math" panose="02040503050406030204" pitchFamily="18" charset="0"/>
                          </a:rPr>
                          <m:t>𝒘</m:t>
                        </m:r>
                      </m:e>
                      <m:sub>
                        <m:r>
                          <a:rPr lang="en-US" i="1">
                            <a:latin typeface="Cambria Math" panose="02040503050406030204" pitchFamily="18" charset="0"/>
                          </a:rPr>
                          <m:t>𝑡</m:t>
                        </m:r>
                      </m:sub>
                    </m:sSub>
                  </m:oMath>
                </a14:m>
                <a:r>
                  <a:rPr lang="en-US" dirty="0" smtClean="0">
                    <a:latin typeface="+mj-lt"/>
                  </a:rPr>
                  <a:t> to </a:t>
                </a:r>
                <a14:m>
                  <m:oMath xmlns:m="http://schemas.openxmlformats.org/officeDocument/2006/math">
                    <m:r>
                      <a:rPr lang="en-US" b="1" i="1" smtClean="0">
                        <a:latin typeface="Cambria Math" panose="02040503050406030204" pitchFamily="18" charset="0"/>
                      </a:rPr>
                      <m:t>𝟎</m:t>
                    </m:r>
                  </m:oMath>
                </a14:m>
                <a:r>
                  <a:rPr lang="en-US" dirty="0" smtClean="0">
                    <a:latin typeface="+mj-lt"/>
                  </a:rPr>
                  <a:t>, if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𝑇</m:t>
                    </m:r>
                  </m:oMath>
                </a14:m>
                <a:endParaRPr lang="en-US"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flipH="1">
                <a:off x="2304760" y="1184703"/>
                <a:ext cx="7582480" cy="2440766"/>
              </a:xfrm>
              <a:blipFill>
                <a:blip r:embed="rId5"/>
                <a:stretch>
                  <a:fillRect l="-723" r="-322"/>
                </a:stretch>
              </a:blipFill>
            </p:spPr>
            <p:txBody>
              <a:bodyPr/>
              <a:lstStyle/>
              <a:p>
                <a:r>
                  <a:rPr lang="zh-CN" altLang="en-US">
                    <a:noFill/>
                  </a:rPr>
                  <a:t> </a:t>
                </a:r>
              </a:p>
            </p:txBody>
          </p:sp>
        </mc:Fallback>
      </mc:AlternateContent>
      <p:sp>
        <p:nvSpPr>
          <p:cNvPr id="63" name="文本框 62">
            <a:extLst>
              <a:ext uri="{FF2B5EF4-FFF2-40B4-BE49-F238E27FC236}">
                <a16:creationId xmlns:a16="http://schemas.microsoft.com/office/drawing/2014/main" xmlns="" id="{28496DDC-3839-4239-8A97-7C31AA1FDBAC}"/>
              </a:ext>
            </a:extLst>
          </p:cNvPr>
          <p:cNvSpPr txBox="1"/>
          <p:nvPr/>
        </p:nvSpPr>
        <p:spPr>
          <a:xfrm>
            <a:off x="1213450" y="6550223"/>
            <a:ext cx="9765100" cy="307777"/>
          </a:xfrm>
          <a:prstGeom prst="rect">
            <a:avLst/>
          </a:prstGeom>
          <a:noFill/>
        </p:spPr>
        <p:txBody>
          <a:bodyPr wrap="square" rtlCol="0">
            <a:spAutoFit/>
          </a:bodyPr>
          <a:lstStyle/>
          <a:p>
            <a:pPr algn="ctr"/>
            <a:r>
              <a:rPr lang="en-US" altLang="zh-CN" sz="1400" b="1" dirty="0"/>
              <a:t>* </a:t>
            </a:r>
            <a:r>
              <a:rPr lang="en-US" altLang="zh-CN" sz="1400" dirty="0" err="1"/>
              <a:t>Variational</a:t>
            </a:r>
            <a:r>
              <a:rPr lang="en-US" altLang="zh-CN" sz="1400" dirty="0"/>
              <a:t> Inference for the Nested Chinese Restaurant Process. Chong Wang &amp; David </a:t>
            </a:r>
            <a:r>
              <a:rPr lang="en-US" altLang="zh-CN" sz="1400" dirty="0" err="1"/>
              <a:t>Blei</a:t>
            </a:r>
            <a:r>
              <a:rPr lang="en-US" altLang="zh-CN" sz="1400" dirty="0"/>
              <a:t>, NIPS 2009.</a:t>
            </a:r>
            <a:endParaRPr lang="zh-CN" altLang="en-US" sz="1400" dirty="0"/>
          </a:p>
        </p:txBody>
      </p:sp>
      <p:sp>
        <p:nvSpPr>
          <p:cNvPr id="64" name="Footer Placeholder 63"/>
          <p:cNvSpPr>
            <a:spLocks noGrp="1"/>
          </p:cNvSpPr>
          <p:nvPr>
            <p:ph type="ftr" sz="quarter" idx="11"/>
          </p:nvPr>
        </p:nvSpPr>
        <p:spPr/>
        <p:txBody>
          <a:bodyPr/>
          <a:lstStyle/>
          <a:p>
            <a:pPr algn="r"/>
            <a:r>
              <a:rPr lang="en-US"/>
              <a:t>Hierarchical Taxonomy Aware Network Embedding</a:t>
            </a:r>
            <a:endParaRPr lang="en-US" dirty="0"/>
          </a:p>
        </p:txBody>
      </p:sp>
      <p:grpSp>
        <p:nvGrpSpPr>
          <p:cNvPr id="6" name="组合 5"/>
          <p:cNvGrpSpPr/>
          <p:nvPr/>
        </p:nvGrpSpPr>
        <p:grpSpPr>
          <a:xfrm>
            <a:off x="2796095" y="3682083"/>
            <a:ext cx="6599811" cy="1997480"/>
            <a:chOff x="2758189" y="3397273"/>
            <a:chExt cx="6599811" cy="1997480"/>
          </a:xfrm>
        </p:grpSpPr>
        <p:sp>
          <p:nvSpPr>
            <p:cNvPr id="14" name="Rectangle 13"/>
            <p:cNvSpPr/>
            <p:nvPr/>
          </p:nvSpPr>
          <p:spPr>
            <a:xfrm>
              <a:off x="5623505" y="3397273"/>
              <a:ext cx="414569" cy="269355"/>
            </a:xfrm>
            <a:prstGeom prst="rect">
              <a:avLst/>
            </a:prstGeom>
            <a:solidFill>
              <a:srgbClr val="551B8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5" name="Rectangle 14"/>
            <p:cNvSpPr/>
            <p:nvPr/>
          </p:nvSpPr>
          <p:spPr>
            <a:xfrm>
              <a:off x="3409018" y="4139965"/>
              <a:ext cx="414569" cy="269355"/>
            </a:xfrm>
            <a:prstGeom prst="rect">
              <a:avLst/>
            </a:prstGeom>
            <a:solidFill>
              <a:srgbClr val="551B8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5633578" y="4139965"/>
              <a:ext cx="414569" cy="269355"/>
            </a:xfrm>
            <a:prstGeom prst="rect">
              <a:avLst/>
            </a:prstGeom>
            <a:solidFill>
              <a:srgbClr val="551B8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2900532" y="4939701"/>
              <a:ext cx="414569" cy="269355"/>
            </a:xfrm>
            <a:prstGeom prst="rect">
              <a:avLst/>
            </a:prstGeom>
            <a:solidFill>
              <a:srgbClr val="551B8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8" name="Rectangle 17"/>
            <p:cNvSpPr/>
            <p:nvPr/>
          </p:nvSpPr>
          <p:spPr>
            <a:xfrm>
              <a:off x="3860523" y="4939701"/>
              <a:ext cx="414569" cy="269355"/>
            </a:xfrm>
            <a:prstGeom prst="rect">
              <a:avLst/>
            </a:prstGeom>
            <a:solidFill>
              <a:srgbClr val="551B8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9" name="Rectangle 18"/>
            <p:cNvSpPr/>
            <p:nvPr/>
          </p:nvSpPr>
          <p:spPr>
            <a:xfrm>
              <a:off x="6008689" y="4939701"/>
              <a:ext cx="414569" cy="269355"/>
            </a:xfrm>
            <a:prstGeom prst="rect">
              <a:avLst/>
            </a:prstGeom>
            <a:solidFill>
              <a:srgbClr val="551B8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20" name="Straight Connector 19"/>
            <p:cNvCxnSpPr>
              <a:stCxn id="14" idx="2"/>
              <a:endCxn id="15" idx="0"/>
            </p:cNvCxnSpPr>
            <p:nvPr/>
          </p:nvCxnSpPr>
          <p:spPr>
            <a:xfrm flipH="1">
              <a:off x="3616303" y="3666628"/>
              <a:ext cx="2214487" cy="473337"/>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5" idx="2"/>
              <a:endCxn id="17" idx="0"/>
            </p:cNvCxnSpPr>
            <p:nvPr/>
          </p:nvCxnSpPr>
          <p:spPr>
            <a:xfrm flipH="1">
              <a:off x="3107816" y="4409319"/>
              <a:ext cx="508486" cy="530381"/>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2"/>
              <a:endCxn id="18" idx="0"/>
            </p:cNvCxnSpPr>
            <p:nvPr/>
          </p:nvCxnSpPr>
          <p:spPr>
            <a:xfrm>
              <a:off x="3616303" y="4409319"/>
              <a:ext cx="451505" cy="530381"/>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2"/>
              <a:endCxn id="19" idx="0"/>
            </p:cNvCxnSpPr>
            <p:nvPr/>
          </p:nvCxnSpPr>
          <p:spPr>
            <a:xfrm>
              <a:off x="5840862" y="4409319"/>
              <a:ext cx="375111" cy="530381"/>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6" idx="0"/>
            </p:cNvCxnSpPr>
            <p:nvPr/>
          </p:nvCxnSpPr>
          <p:spPr>
            <a:xfrm>
              <a:off x="5830789" y="3666628"/>
              <a:ext cx="10073" cy="473337"/>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p:cNvCxnSpPr>
            <p:nvPr/>
          </p:nvCxnSpPr>
          <p:spPr>
            <a:xfrm>
              <a:off x="5830789" y="3666628"/>
              <a:ext cx="2348725" cy="576921"/>
            </a:xfrm>
            <a:prstGeom prst="line">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2"/>
            </p:cNvCxnSpPr>
            <p:nvPr/>
          </p:nvCxnSpPr>
          <p:spPr>
            <a:xfrm>
              <a:off x="3616303" y="4409319"/>
              <a:ext cx="1513420" cy="640108"/>
            </a:xfrm>
            <a:prstGeom prst="line">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2"/>
            </p:cNvCxnSpPr>
            <p:nvPr/>
          </p:nvCxnSpPr>
          <p:spPr>
            <a:xfrm>
              <a:off x="5840862" y="4409319"/>
              <a:ext cx="1430709" cy="603282"/>
            </a:xfrm>
            <a:prstGeom prst="line">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820515" y="4804092"/>
                  <a:ext cx="702308" cy="590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m:t>
                        </m:r>
                      </m:oMath>
                    </m:oMathPara>
                  </a14:m>
                  <a:endParaRPr lang="en-US" sz="36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4820515" y="4804092"/>
                  <a:ext cx="702308" cy="59066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968679" y="4804092"/>
                  <a:ext cx="702308" cy="590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m:t>
                        </m:r>
                      </m:oMath>
                    </m:oMathPara>
                  </a14:m>
                  <a:endParaRPr lang="en-US" sz="3600"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6968679" y="4804092"/>
                  <a:ext cx="702308" cy="59066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858139" y="4004356"/>
                  <a:ext cx="702308" cy="590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m:t>
                        </m:r>
                      </m:oMath>
                    </m:oMathPara>
                  </a14:m>
                  <a:endParaRPr lang="en-US" sz="3600"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7858139" y="4004356"/>
                  <a:ext cx="702308" cy="59066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392819" y="4804092"/>
                  <a:ext cx="702308" cy="590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m:t>
                        </m:r>
                      </m:oMath>
                    </m:oMathPara>
                  </a14:m>
                  <a:endParaRPr lang="en-US" sz="3600"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8392819" y="4804092"/>
                  <a:ext cx="702308" cy="590661"/>
                </a:xfrm>
                <a:prstGeom prst="rect">
                  <a:avLst/>
                </a:prstGeom>
                <a:blipFill>
                  <a:blip r:embed="rId9"/>
                  <a:stretch>
                    <a:fillRect/>
                  </a:stretch>
                </a:blipFill>
              </p:spPr>
              <p:txBody>
                <a:bodyPr/>
                <a:lstStyle/>
                <a:p>
                  <a:r>
                    <a:rPr lang="zh-CN" altLang="en-US">
                      <a:noFill/>
                    </a:rPr>
                    <a:t> </a:t>
                  </a:r>
                </a:p>
              </p:txBody>
            </p:sp>
          </mc:Fallback>
        </mc:AlternateContent>
        <p:cxnSp>
          <p:nvCxnSpPr>
            <p:cNvPr id="33" name="Straight Connector 32"/>
            <p:cNvCxnSpPr/>
            <p:nvPr/>
          </p:nvCxnSpPr>
          <p:spPr>
            <a:xfrm>
              <a:off x="8179514" y="4372114"/>
              <a:ext cx="380933" cy="567586"/>
            </a:xfrm>
            <a:prstGeom prst="line">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PA-直接连接符 66"/>
            <p:cNvCxnSpPr/>
            <p:nvPr>
              <p:custDataLst>
                <p:tags r:id="rId1"/>
              </p:custDataLst>
            </p:nvPr>
          </p:nvCxnSpPr>
          <p:spPr>
            <a:xfrm flipV="1">
              <a:off x="2758189" y="3881055"/>
              <a:ext cx="6426878" cy="3430"/>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Rectangle 57"/>
                <p:cNvSpPr/>
                <p:nvPr/>
              </p:nvSpPr>
              <p:spPr>
                <a:xfrm>
                  <a:off x="8068296" y="3991035"/>
                  <a:ext cx="9569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b="1" i="1">
                                <a:latin typeface="Cambria Math" panose="02040503050406030204" pitchFamily="18" charset="0"/>
                              </a:rPr>
                              <m:t>𝒘</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𝟎</m:t>
                        </m:r>
                      </m:oMath>
                    </m:oMathPara>
                  </a14:m>
                  <a:endParaRPr lang="en-US" dirty="0"/>
                </a:p>
              </p:txBody>
            </p:sp>
          </mc:Choice>
          <mc:Fallback xmlns="">
            <p:sp>
              <p:nvSpPr>
                <p:cNvPr id="58" name="Rectangle 57"/>
                <p:cNvSpPr>
                  <a:spLocks noRot="1" noChangeAspect="1" noMove="1" noResize="1" noEditPoints="1" noAdjustHandles="1" noChangeArrowheads="1" noChangeShapeType="1" noTextEdit="1"/>
                </p:cNvSpPr>
                <p:nvPr/>
              </p:nvSpPr>
              <p:spPr>
                <a:xfrm>
                  <a:off x="8068296" y="3991035"/>
                  <a:ext cx="956929"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8401071" y="4801807"/>
                  <a:ext cx="9569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b="1" i="1">
                                <a:latin typeface="Cambria Math" panose="02040503050406030204" pitchFamily="18" charset="0"/>
                              </a:rPr>
                              <m:t>𝒘</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𝟎</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8401071" y="4801807"/>
                  <a:ext cx="956929"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Rectangle 58"/>
                <p:cNvSpPr/>
                <p:nvPr/>
              </p:nvSpPr>
              <p:spPr>
                <a:xfrm>
                  <a:off x="6827916" y="4801807"/>
                  <a:ext cx="9569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b="1" i="1">
                                <a:latin typeface="Cambria Math" panose="02040503050406030204" pitchFamily="18" charset="0"/>
                              </a:rPr>
                              <m:t>𝒘</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𝟎</m:t>
                        </m:r>
                      </m:oMath>
                    </m:oMathPara>
                  </a14:m>
                  <a:endParaRPr lang="en-US" dirty="0"/>
                </a:p>
              </p:txBody>
            </p:sp>
          </mc:Choice>
          <mc:Fallback xmlns="">
            <p:sp>
              <p:nvSpPr>
                <p:cNvPr id="74" name="Rectangle 58"/>
                <p:cNvSpPr>
                  <a:spLocks noRot="1" noChangeAspect="1" noMove="1" noResize="1" noEditPoints="1" noAdjustHandles="1" noChangeArrowheads="1" noChangeShapeType="1" noTextEdit="1"/>
                </p:cNvSpPr>
                <p:nvPr/>
              </p:nvSpPr>
              <p:spPr>
                <a:xfrm>
                  <a:off x="6827916" y="4801807"/>
                  <a:ext cx="956929"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Rectangle 58"/>
                <p:cNvSpPr/>
                <p:nvPr/>
              </p:nvSpPr>
              <p:spPr>
                <a:xfrm>
                  <a:off x="4650074" y="4801807"/>
                  <a:ext cx="9569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b="1" i="1">
                                <a:latin typeface="Cambria Math" panose="02040503050406030204" pitchFamily="18" charset="0"/>
                              </a:rPr>
                              <m:t>𝒘</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𝟎</m:t>
                        </m:r>
                      </m:oMath>
                    </m:oMathPara>
                  </a14:m>
                  <a:endParaRPr lang="en-US" dirty="0"/>
                </a:p>
              </p:txBody>
            </p:sp>
          </mc:Choice>
          <mc:Fallback xmlns="">
            <p:sp>
              <p:nvSpPr>
                <p:cNvPr id="75" name="Rectangle 58"/>
                <p:cNvSpPr>
                  <a:spLocks noRot="1" noChangeAspect="1" noMove="1" noResize="1" noEditPoints="1" noAdjustHandles="1" noChangeArrowheads="1" noChangeShapeType="1" noTextEdit="1"/>
                </p:cNvSpPr>
                <p:nvPr/>
              </p:nvSpPr>
              <p:spPr>
                <a:xfrm>
                  <a:off x="4650074" y="4801807"/>
                  <a:ext cx="956929" cy="369332"/>
                </a:xfrm>
                <a:prstGeom prst="rect">
                  <a:avLst/>
                </a:prstGeom>
                <a:blipFill>
                  <a:blip r:embed="rId13"/>
                  <a:stretch>
                    <a:fillRect/>
                  </a:stretch>
                </a:blipFill>
              </p:spPr>
              <p:txBody>
                <a:bodyPr/>
                <a:lstStyle/>
                <a:p>
                  <a:r>
                    <a:rPr lang="zh-CN" altLang="en-US">
                      <a:noFill/>
                    </a:rPr>
                    <a:t> </a:t>
                  </a:r>
                </a:p>
              </p:txBody>
            </p:sp>
          </mc:Fallback>
        </mc:AlternateContent>
        <p:cxnSp>
          <p:nvCxnSpPr>
            <p:cNvPr id="62" name="PA-直接连接符 66"/>
            <p:cNvCxnSpPr/>
            <p:nvPr>
              <p:custDataLst>
                <p:tags r:id="rId2"/>
              </p:custDataLst>
            </p:nvPr>
          </p:nvCxnSpPr>
          <p:spPr>
            <a:xfrm flipV="1">
              <a:off x="2758189" y="4633064"/>
              <a:ext cx="6426878" cy="3430"/>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2685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Adjusting the Truncated </a:t>
            </a:r>
            <a:r>
              <a:rPr lang="en-US" dirty="0" smtClean="0"/>
              <a:t>Tree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5520" y="1306001"/>
                <a:ext cx="8976054" cy="4245999"/>
              </a:xfrm>
            </p:spPr>
            <p:txBody>
              <a:bodyPr anchor="ctr">
                <a:normAutofit/>
              </a:bodyPr>
              <a:lstStyle/>
              <a:p>
                <a:pPr marL="0" indent="0">
                  <a:buNone/>
                </a:pPr>
                <a:endParaRPr lang="en-US" i="1" dirty="0" smtClean="0"/>
              </a:p>
              <a:p>
                <a:pPr lvl="2"/>
                <a:r>
                  <a:rPr lang="en-US" i="1" dirty="0"/>
                  <a:t> </a:t>
                </a:r>
                <a:r>
                  <a:rPr lang="en-US" b="1" i="1" dirty="0" smtClean="0"/>
                  <a:t>Grow</a:t>
                </a:r>
                <a:r>
                  <a:rPr lang="en-US" dirty="0" smtClean="0"/>
                  <a:t>:</a:t>
                </a:r>
                <a:r>
                  <a:rPr lang="en-US" dirty="0"/>
                  <a:t> </a:t>
                </a:r>
                <a:r>
                  <a:rPr lang="en-US" dirty="0" smtClean="0"/>
                  <a:t>a new path from a popular non-leaf node</a:t>
                </a:r>
                <a:endParaRPr lang="en-US" dirty="0"/>
              </a:p>
              <a:p>
                <a:pPr lvl="4"/>
                <a:r>
                  <a:rPr lang="en-US" dirty="0" smtClean="0"/>
                  <a:t> Large </a:t>
                </a:r>
                <a14:m>
                  <m:oMath xmlns:m="http://schemas.openxmlformats.org/officeDocument/2006/math">
                    <m:nary>
                      <m:naryPr>
                        <m:chr m:val="∑"/>
                        <m:supHide m:val="on"/>
                        <m:ctrlPr>
                          <a:rPr lang="en-US" b="0" i="1" smtClean="0">
                            <a:latin typeface="Cambria Math" charset="0"/>
                          </a:rPr>
                        </m:ctrlPr>
                      </m:naryPr>
                      <m:sub>
                        <m:r>
                          <a:rPr lang="en-US" b="1" i="1" smtClean="0">
                            <a:latin typeface="Cambria Math" panose="02040503050406030204" pitchFamily="18" charset="0"/>
                          </a:rPr>
                          <m:t>𝒄</m:t>
                        </m:r>
                        <m:r>
                          <a:rPr lang="en-US" b="0" i="1" smtClean="0">
                            <a:latin typeface="Cambria Math" panose="02040503050406030204" pitchFamily="18" charset="0"/>
                          </a:rPr>
                          <m:t>∈</m:t>
                        </m:r>
                        <m:r>
                          <m:rPr>
                            <m:sty m:val="p"/>
                          </m:rPr>
                          <a:rPr lang="en-US" b="0" i="0" smtClean="0">
                            <a:latin typeface="Cambria Math" panose="02040503050406030204" pitchFamily="18" charset="0"/>
                          </a:rPr>
                          <m:t>child</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b>
                      <m:sup/>
                      <m:e>
                        <m:nary>
                          <m:naryPr>
                            <m:chr m:val="∑"/>
                            <m:supHide m:val="on"/>
                            <m:ctrlPr>
                              <a:rPr lang="en-US" b="0" i="1" smtClean="0">
                                <a:latin typeface="Cambria Math" charset="0"/>
                              </a:rPr>
                            </m:ctrlPr>
                          </m:naryPr>
                          <m:sub>
                            <m:r>
                              <a:rPr lang="en-US" b="0" i="1" smtClean="0">
                                <a:latin typeface="Cambria Math" panose="02040503050406030204" pitchFamily="18" charset="0"/>
                              </a:rPr>
                              <m:t>𝑛</m:t>
                            </m:r>
                          </m:sub>
                          <m:sup/>
                          <m:e>
                            <m:r>
                              <a:rPr lang="en-US" b="0" i="1" smtClean="0">
                                <a:latin typeface="Cambria Math" panose="02040503050406030204" pitchFamily="18" charset="0"/>
                              </a:rPr>
                              <m:t>𝑞</m:t>
                            </m:r>
                            <m:r>
                              <a:rPr lang="en-US" b="0" i="1" smtClean="0">
                                <a:latin typeface="Cambria Math" panose="02040503050406030204" pitchFamily="18" charset="0"/>
                              </a:rPr>
                              <m:t>(</m:t>
                            </m:r>
                            <m:sSub>
                              <m:sSubPr>
                                <m:ctrlPr>
                                  <a:rPr lang="en-US" b="0" i="1" smtClean="0">
                                    <a:latin typeface="Cambria Math" charset="0"/>
                                  </a:rPr>
                                </m:ctrlPr>
                              </m:sSubPr>
                              <m:e>
                                <m:r>
                                  <a:rPr lang="en-US" b="1" i="1" smtClean="0">
                                    <a:latin typeface="Cambria Math" panose="02040503050406030204" pitchFamily="18" charset="0"/>
                                  </a:rPr>
                                  <m:t>𝒄</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1" i="1" smtClean="0">
                                <a:latin typeface="Cambria Math" panose="02040503050406030204" pitchFamily="18" charset="0"/>
                              </a:rPr>
                              <m:t>𝒄</m:t>
                            </m:r>
                            <m:r>
                              <a:rPr lang="en-US" b="0" i="1" smtClean="0">
                                <a:latin typeface="Cambria Math" panose="02040503050406030204" pitchFamily="18" charset="0"/>
                              </a:rPr>
                              <m:t>)</m:t>
                            </m:r>
                          </m:e>
                        </m:nary>
                      </m:e>
                    </m:nary>
                  </m:oMath>
                </a14:m>
                <a:endParaRPr lang="en-US" dirty="0" smtClean="0"/>
              </a:p>
              <a:p>
                <a:pPr lvl="4"/>
                <a:endParaRPr lang="en-US" dirty="0"/>
              </a:p>
              <a:p>
                <a:pPr lvl="2"/>
                <a:r>
                  <a:rPr lang="en-US" i="1" dirty="0"/>
                  <a:t> </a:t>
                </a:r>
                <a:r>
                  <a:rPr lang="en-US" b="1" i="1" dirty="0" smtClean="0"/>
                  <a:t>Prune</a:t>
                </a:r>
                <a:r>
                  <a:rPr lang="en-US" dirty="0" smtClean="0"/>
                  <a:t>: a </a:t>
                </a:r>
                <a:r>
                  <a:rPr lang="en-US" dirty="0"/>
                  <a:t>rarely visited </a:t>
                </a:r>
                <a:r>
                  <a:rPr lang="en-US" dirty="0" smtClean="0"/>
                  <a:t>path</a:t>
                </a:r>
                <a:endParaRPr lang="en-US" dirty="0"/>
              </a:p>
              <a:p>
                <a:pPr lvl="4"/>
                <a:r>
                  <a:rPr lang="en-US" dirty="0" smtClean="0"/>
                  <a:t> Small </a:t>
                </a:r>
                <a14:m>
                  <m:oMath xmlns:m="http://schemas.openxmlformats.org/officeDocument/2006/math">
                    <m:f>
                      <m:fPr>
                        <m:ctrlPr>
                          <a:rPr lang="en-US" b="0" i="1" smtClean="0">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supHide m:val="on"/>
                        <m:ctrlPr>
                          <a:rPr lang="en-US" b="0" i="1" smtClean="0">
                            <a:latin typeface="Cambria Math" charset="0"/>
                          </a:rPr>
                        </m:ctrlPr>
                      </m:naryPr>
                      <m:sub>
                        <m:r>
                          <a:rPr lang="en-US" b="0" i="1" smtClean="0">
                            <a:latin typeface="Cambria Math" panose="02040503050406030204" pitchFamily="18" charset="0"/>
                          </a:rPr>
                          <m:t>𝑛</m:t>
                        </m:r>
                      </m:sub>
                      <m:sup/>
                      <m:e>
                        <m:r>
                          <a:rPr lang="en-US" b="0" i="1" smtClean="0">
                            <a:latin typeface="Cambria Math" panose="02040503050406030204" pitchFamily="18" charset="0"/>
                          </a:rPr>
                          <m:t>𝑞</m:t>
                        </m:r>
                        <m:r>
                          <a:rPr lang="en-US" b="0" i="1" smtClean="0">
                            <a:latin typeface="Cambria Math" panose="02040503050406030204" pitchFamily="18" charset="0"/>
                          </a:rPr>
                          <m:t>(</m:t>
                        </m:r>
                        <m:sSub>
                          <m:sSubPr>
                            <m:ctrlPr>
                              <a:rPr lang="en-US" b="0" i="1" smtClean="0">
                                <a:latin typeface="Cambria Math" charset="0"/>
                              </a:rPr>
                            </m:ctrlPr>
                          </m:sSubPr>
                          <m:e>
                            <m:r>
                              <a:rPr lang="en-US" b="1" i="1" smtClean="0">
                                <a:latin typeface="Cambria Math" panose="02040503050406030204" pitchFamily="18" charset="0"/>
                              </a:rPr>
                              <m:t>𝒄</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1" i="1" smtClean="0">
                            <a:latin typeface="Cambria Math" panose="02040503050406030204" pitchFamily="18" charset="0"/>
                          </a:rPr>
                          <m:t>𝒄</m:t>
                        </m:r>
                        <m:r>
                          <a:rPr lang="en-US" b="0" i="1" smtClean="0">
                            <a:latin typeface="Cambria Math" panose="02040503050406030204" pitchFamily="18" charset="0"/>
                          </a:rPr>
                          <m:t>)</m:t>
                        </m:r>
                      </m:e>
                    </m:nary>
                  </m:oMath>
                </a14:m>
                <a:endParaRPr lang="en-US" dirty="0" smtClean="0"/>
              </a:p>
              <a:p>
                <a:pPr lvl="4"/>
                <a:endParaRPr lang="en-US" dirty="0" smtClean="0"/>
              </a:p>
              <a:p>
                <a:pPr lvl="2"/>
                <a:r>
                  <a:rPr lang="en-US" i="1" dirty="0"/>
                  <a:t> </a:t>
                </a:r>
                <a:r>
                  <a:rPr lang="en-US" b="1" i="1" dirty="0" smtClean="0"/>
                  <a:t>Merge</a:t>
                </a:r>
                <a:r>
                  <a:rPr lang="en-US" dirty="0" smtClean="0"/>
                  <a:t>: two </a:t>
                </a:r>
                <a:r>
                  <a:rPr lang="en-US" dirty="0"/>
                  <a:t>similar </a:t>
                </a:r>
                <a:r>
                  <a:rPr lang="en-US" dirty="0" smtClean="0"/>
                  <a:t>paths</a:t>
                </a:r>
                <a:endParaRPr lang="en-US" dirty="0"/>
              </a:p>
              <a:p>
                <a:pPr lvl="4"/>
                <a:r>
                  <a:rPr lang="en-US" b="0" dirty="0" smtClean="0"/>
                  <a:t> </a:t>
                </a:r>
                <a14:m>
                  <m:oMath xmlns:m="http://schemas.openxmlformats.org/officeDocument/2006/math">
                    <m:sSub>
                      <m:sSubPr>
                        <m:ctrlPr>
                          <a:rPr lang="en-US" b="0" i="1" dirty="0" smtClean="0">
                            <a:latin typeface="Cambria Math" charset="0"/>
                          </a:rPr>
                        </m:ctrlPr>
                      </m:sSubPr>
                      <m:e>
                        <m:r>
                          <a:rPr lang="en-US" b="1" i="1" dirty="0" smtClean="0">
                            <a:latin typeface="Cambria Math" panose="02040503050406030204" pitchFamily="18" charset="0"/>
                          </a:rPr>
                          <m:t>𝒑</m:t>
                        </m:r>
                      </m:e>
                      <m:sub>
                        <m:r>
                          <a:rPr lang="en-US" b="0" i="1" dirty="0" smtClean="0">
                            <a:latin typeface="Cambria Math" panose="02040503050406030204" pitchFamily="18" charset="0"/>
                          </a:rPr>
                          <m:t>𝑖</m:t>
                        </m:r>
                      </m:sub>
                    </m:sSub>
                    <m:r>
                      <a:rPr lang="en-US" b="0" i="1" dirty="0" smtClean="0">
                        <a:latin typeface="Cambria Math" charset="0"/>
                      </a:rPr>
                      <m:t>≈</m:t>
                    </m:r>
                    <m:sSub>
                      <m:sSubPr>
                        <m:ctrlPr>
                          <a:rPr lang="en-US" b="0" i="1" smtClean="0">
                            <a:latin typeface="Cambria Math" charset="0"/>
                          </a:rPr>
                        </m:ctrlPr>
                      </m:sSubPr>
                      <m:e>
                        <m:r>
                          <a:rPr lang="en-US" b="1" i="1" smtClean="0">
                            <a:latin typeface="Cambria Math" panose="02040503050406030204" pitchFamily="18" charset="0"/>
                          </a:rPr>
                          <m:t>𝒑</m:t>
                        </m:r>
                      </m:e>
                      <m:sub>
                        <m:r>
                          <a:rPr lang="en-US" b="0" i="1" smtClean="0">
                            <a:latin typeface="Cambria Math" panose="02040503050406030204" pitchFamily="18" charset="0"/>
                          </a:rPr>
                          <m:t>𝑗</m:t>
                        </m:r>
                      </m:sub>
                    </m:sSub>
                  </m:oMath>
                </a14:m>
                <a:r>
                  <a:rPr lang="en-US" dirty="0" smtClean="0"/>
                  <a:t>, where </a:t>
                </a:r>
                <a14:m>
                  <m:oMath xmlns:m="http://schemas.openxmlformats.org/officeDocument/2006/math">
                    <m:sSub>
                      <m:sSubPr>
                        <m:ctrlPr>
                          <a:rPr lang="en-US" b="0" i="1" smtClean="0">
                            <a:latin typeface="Cambria Math" charset="0"/>
                          </a:rPr>
                        </m:ctrlPr>
                      </m:sSubPr>
                      <m:e>
                        <m:r>
                          <a:rPr lang="en-US" b="1" i="1" smtClean="0">
                            <a:latin typeface="Cambria Math" panose="02040503050406030204" pitchFamily="18" charset="0"/>
                          </a:rPr>
                          <m:t>𝒑</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𝑞</m:t>
                    </m:r>
                    <m:d>
                      <m:dPr>
                        <m:ctrlPr>
                          <a:rPr lang="en-US" b="0" i="1" smtClean="0">
                            <a:latin typeface="Cambria Math" charset="0"/>
                          </a:rPr>
                        </m:ctrlPr>
                      </m:dPr>
                      <m:e>
                        <m:sSub>
                          <m:sSubPr>
                            <m:ctrlPr>
                              <a:rPr lang="en-US" b="0" i="1" smtClean="0">
                                <a:latin typeface="Cambria Math" charset="0"/>
                              </a:rPr>
                            </m:ctrlPr>
                          </m:sSubPr>
                          <m:e>
                            <m:r>
                              <a:rPr lang="en-US" b="1" i="1" smtClean="0">
                                <a:latin typeface="Cambria Math" panose="02040503050406030204" pitchFamily="18" charset="0"/>
                              </a:rPr>
                              <m:t>𝒄</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𝑞</m:t>
                    </m:r>
                    <m:d>
                      <m:dPr>
                        <m:ctrlPr>
                          <a:rPr lang="en-US" b="0" i="1" smtClean="0">
                            <a:latin typeface="Cambria Math" charset="0"/>
                          </a:rPr>
                        </m:ctrlPr>
                      </m:dPr>
                      <m:e>
                        <m:sSub>
                          <m:sSubPr>
                            <m:ctrlPr>
                              <a:rPr lang="en-US" b="0" i="1" smtClean="0">
                                <a:latin typeface="Cambria Math" charset="0"/>
                              </a:rPr>
                            </m:ctrlPr>
                          </m:sSubPr>
                          <m:e>
                            <m:r>
                              <a:rPr lang="en-US" b="1" i="1" smtClean="0">
                                <a:latin typeface="Cambria Math" panose="02040503050406030204" pitchFamily="18" charset="0"/>
                              </a:rPr>
                              <m:t>𝒄</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sSub>
                      <m:sSubPr>
                        <m:ctrlPr>
                          <a:rPr lang="en-US" b="0" i="1" smtClean="0">
                            <a:latin typeface="Cambria Math" charset="0"/>
                          </a:rPr>
                        </m:ctrlPr>
                      </m:sSubPr>
                      <m:e>
                        <m:r>
                          <a:rPr lang="en-US" b="1" i="1" smtClean="0">
                            <a:latin typeface="Cambria Math" panose="02040503050406030204" pitchFamily="18" charset="0"/>
                          </a:rPr>
                          <m:t>𝒄</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5520" y="1306001"/>
                <a:ext cx="8976054" cy="4245999"/>
              </a:xfrm>
              <a:blipFill>
                <a:blip r:embed="rId3"/>
                <a:stretch>
                  <a:fillRect b="-243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xmlns="" id="{9F17A825-3787-4B18-92C5-2D554743A5D2}"/>
              </a:ext>
            </a:extLst>
          </p:cNvPr>
          <p:cNvSpPr txBox="1"/>
          <p:nvPr/>
        </p:nvSpPr>
        <p:spPr>
          <a:xfrm>
            <a:off x="632460" y="6550223"/>
            <a:ext cx="10927080" cy="307777"/>
          </a:xfrm>
          <a:prstGeom prst="rect">
            <a:avLst/>
          </a:prstGeom>
          <a:noFill/>
        </p:spPr>
        <p:txBody>
          <a:bodyPr wrap="square" rtlCol="0">
            <a:spAutoFit/>
          </a:bodyPr>
          <a:lstStyle/>
          <a:p>
            <a:pPr algn="ctr"/>
            <a:r>
              <a:rPr lang="en-US" altLang="zh-CN" sz="1400" b="1" dirty="0"/>
              <a:t>* </a:t>
            </a:r>
            <a:r>
              <a:rPr lang="en-US" altLang="zh-CN" sz="1400" dirty="0" err="1"/>
              <a:t>Variational</a:t>
            </a:r>
            <a:r>
              <a:rPr lang="en-US" altLang="zh-CN" sz="1400" dirty="0"/>
              <a:t> Inference for the Nested Chinese Restaurant Process. Chong Wang &amp; David </a:t>
            </a:r>
            <a:r>
              <a:rPr lang="en-US" altLang="zh-CN" sz="1400" dirty="0" err="1"/>
              <a:t>Blei</a:t>
            </a:r>
            <a:r>
              <a:rPr lang="en-US" altLang="zh-CN" sz="1400" dirty="0"/>
              <a:t>, NIPS 2009.</a:t>
            </a:r>
            <a:endParaRPr lang="zh-CN" altLang="en-US" sz="1400" dirty="0"/>
          </a:p>
        </p:txBody>
      </p:sp>
      <p:sp>
        <p:nvSpPr>
          <p:cNvPr id="8" name="Footer Placeholder 7"/>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1489413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Experiments</a:t>
            </a:r>
          </a:p>
        </p:txBody>
      </p:sp>
      <p:sp>
        <p:nvSpPr>
          <p:cNvPr id="6" name="Footer Placeholder 5"/>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1373355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Visualizatio</a:t>
            </a:r>
            <a:r>
              <a:rPr lang="en-US" altLang="zh-CN" dirty="0" smtClean="0"/>
              <a:t>n:</a:t>
            </a:r>
            <a:r>
              <a:rPr lang="en-US" dirty="0" smtClean="0"/>
              <a:t> </a:t>
            </a:r>
            <a:r>
              <a:rPr lang="en-US" dirty="0"/>
              <a:t>Multiple Levels of Granularity</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4825" y="1427985"/>
            <a:ext cx="8642350" cy="4673545"/>
          </a:xfrm>
        </p:spPr>
      </p:pic>
      <p:sp>
        <p:nvSpPr>
          <p:cNvPr id="7" name="Footer Placeholder 6"/>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3923879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the </a:t>
            </a:r>
            <a:r>
              <a:rPr lang="en-US" dirty="0"/>
              <a:t>Hierarchical </a:t>
            </a:r>
            <a:r>
              <a:rPr lang="en-US" dirty="0" smtClean="0"/>
              <a:t>Taxonomy</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4825" y="1587149"/>
            <a:ext cx="8642350" cy="4797654"/>
          </a:xfrm>
        </p:spPr>
      </p:pic>
      <p:sp>
        <p:nvSpPr>
          <p:cNvPr id="7" name="Footer Placeholder 6"/>
          <p:cNvSpPr>
            <a:spLocks noGrp="1"/>
          </p:cNvSpPr>
          <p:nvPr>
            <p:ph type="ftr" sz="quarter" idx="11"/>
          </p:nvPr>
        </p:nvSpPr>
        <p:spPr/>
        <p:txBody>
          <a:bodyPr/>
          <a:lstStyle/>
          <a:p>
            <a:pPr algn="r"/>
            <a:r>
              <a:rPr lang="en-US"/>
              <a:t>Hierarchical Taxonomy Aware Network Embedding</a:t>
            </a:r>
            <a:endParaRPr lang="en-US" dirty="0"/>
          </a:p>
        </p:txBody>
      </p:sp>
      <p:sp>
        <p:nvSpPr>
          <p:cNvPr id="6" name="Title 1"/>
          <p:cNvSpPr txBox="1">
            <a:spLocks/>
          </p:cNvSpPr>
          <p:nvPr/>
        </p:nvSpPr>
        <p:spPr>
          <a:xfrm>
            <a:off x="335360" y="820798"/>
            <a:ext cx="11521280" cy="4563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kern="1200" spc="-100" baseline="0">
                <a:solidFill>
                  <a:srgbClr val="7030A0"/>
                </a:solidFill>
                <a:latin typeface="+mj-lt"/>
                <a:ea typeface="+mj-ea"/>
                <a:cs typeface="+mj-cs"/>
              </a:defRPr>
            </a:lvl1pPr>
          </a:lstStyle>
          <a:p>
            <a:r>
              <a:rPr lang="en-US" sz="2000" dirty="0" smtClean="0"/>
              <a:t>from a keyword co-occurrence network</a:t>
            </a:r>
            <a:endParaRPr lang="en-US" sz="2000" dirty="0"/>
          </a:p>
        </p:txBody>
      </p:sp>
    </p:spTree>
    <p:extLst>
      <p:ext uri="{BB962C8B-B14F-4D97-AF65-F5344CB8AC3E}">
        <p14:creationId xmlns:p14="http://schemas.microsoft.com/office/powerpoint/2010/main" val="2014367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Node </a:t>
            </a:r>
            <a:r>
              <a:rPr lang="en-US" dirty="0"/>
              <a:t>Classification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4825" y="1559134"/>
            <a:ext cx="8642350" cy="4411247"/>
          </a:xfrm>
        </p:spPr>
      </p:pic>
      <p:sp>
        <p:nvSpPr>
          <p:cNvPr id="7" name="Footer Placeholder 6"/>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251115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Link </a:t>
            </a:r>
            <a:r>
              <a:rPr lang="en-US" dirty="0"/>
              <a:t>Prediction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4825" y="1483611"/>
            <a:ext cx="8642350" cy="4562290"/>
          </a:xfrm>
        </p:spPr>
      </p:pic>
      <p:sp>
        <p:nvSpPr>
          <p:cNvPr id="7" name="Footer Placeholder 6"/>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34751748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a:t>Conclusion</a:t>
            </a:r>
            <a:endParaRPr lang="en-US" cap="none" dirty="0"/>
          </a:p>
        </p:txBody>
      </p:sp>
      <p:sp>
        <p:nvSpPr>
          <p:cNvPr id="6" name="Footer Placeholder 5"/>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4227545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Network Embedding</a:t>
            </a:r>
          </a:p>
        </p:txBody>
      </p:sp>
      <p:grpSp>
        <p:nvGrpSpPr>
          <p:cNvPr id="272" name="Group 271"/>
          <p:cNvGrpSpPr>
            <a:grpSpLocks noChangeAspect="1"/>
          </p:cNvGrpSpPr>
          <p:nvPr/>
        </p:nvGrpSpPr>
        <p:grpSpPr>
          <a:xfrm>
            <a:off x="1269368" y="2407979"/>
            <a:ext cx="4398591" cy="2228963"/>
            <a:chOff x="-171450" y="1752864"/>
            <a:chExt cx="4794252" cy="2429462"/>
          </a:xfrm>
        </p:grpSpPr>
        <p:sp>
          <p:nvSpPr>
            <p:cNvPr id="211" name="PA-Flowchart: Connector 20"/>
            <p:cNvSpPr>
              <a:spLocks noChangeAspect="1"/>
            </p:cNvSpPr>
            <p:nvPr>
              <p:custDataLst>
                <p:tags r:id="rId1"/>
              </p:custDataLst>
            </p:nvPr>
          </p:nvSpPr>
          <p:spPr>
            <a:xfrm>
              <a:off x="32395" y="255501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2" name="PA-Flowchart: Connector 21"/>
            <p:cNvSpPr>
              <a:spLocks noChangeAspect="1"/>
            </p:cNvSpPr>
            <p:nvPr>
              <p:custDataLst>
                <p:tags r:id="rId2"/>
              </p:custDataLst>
            </p:nvPr>
          </p:nvSpPr>
          <p:spPr>
            <a:xfrm>
              <a:off x="631203" y="328689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3" name="PA-Flowchart: Connector 22"/>
            <p:cNvSpPr>
              <a:spLocks noChangeAspect="1"/>
            </p:cNvSpPr>
            <p:nvPr>
              <p:custDataLst>
                <p:tags r:id="rId3"/>
              </p:custDataLst>
            </p:nvPr>
          </p:nvSpPr>
          <p:spPr>
            <a:xfrm>
              <a:off x="536575" y="175286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4" name="PA-Flowchart: Connector 23"/>
            <p:cNvSpPr>
              <a:spLocks noChangeAspect="1"/>
            </p:cNvSpPr>
            <p:nvPr>
              <p:custDataLst>
                <p:tags r:id="rId4"/>
              </p:custDataLst>
            </p:nvPr>
          </p:nvSpPr>
          <p:spPr>
            <a:xfrm>
              <a:off x="1408444" y="248915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5" name="PA-Flowchart: Connector 24"/>
            <p:cNvSpPr>
              <a:spLocks noChangeAspect="1"/>
            </p:cNvSpPr>
            <p:nvPr>
              <p:custDataLst>
                <p:tags r:id="rId5"/>
              </p:custDataLst>
            </p:nvPr>
          </p:nvSpPr>
          <p:spPr>
            <a:xfrm>
              <a:off x="1865916" y="3432090"/>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6" name="PA-Flowchart: Connector 25"/>
            <p:cNvSpPr>
              <a:spLocks noChangeAspect="1"/>
            </p:cNvSpPr>
            <p:nvPr>
              <p:custDataLst>
                <p:tags r:id="rId6"/>
              </p:custDataLst>
            </p:nvPr>
          </p:nvSpPr>
          <p:spPr>
            <a:xfrm>
              <a:off x="2633872" y="267541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7" name="PA-Flowchart: Connector 26"/>
            <p:cNvSpPr>
              <a:spLocks noChangeAspect="1"/>
            </p:cNvSpPr>
            <p:nvPr>
              <p:custDataLst>
                <p:tags r:id="rId7"/>
              </p:custDataLst>
            </p:nvPr>
          </p:nvSpPr>
          <p:spPr>
            <a:xfrm>
              <a:off x="3398720" y="200335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8" name="PA-Flowchart: Connector 27"/>
            <p:cNvSpPr>
              <a:spLocks noChangeAspect="1"/>
            </p:cNvSpPr>
            <p:nvPr>
              <p:custDataLst>
                <p:tags r:id="rId8"/>
              </p:custDataLst>
            </p:nvPr>
          </p:nvSpPr>
          <p:spPr>
            <a:xfrm>
              <a:off x="3404882" y="357084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9" name="PA-Flowchart: Connector 28"/>
            <p:cNvSpPr>
              <a:spLocks noChangeAspect="1"/>
            </p:cNvSpPr>
            <p:nvPr>
              <p:custDataLst>
                <p:tags r:id="rId9"/>
              </p:custDataLst>
            </p:nvPr>
          </p:nvSpPr>
          <p:spPr>
            <a:xfrm>
              <a:off x="3896349" y="279914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20" name="PA-直接连接符 29"/>
            <p:cNvCxnSpPr>
              <a:stCxn id="213" idx="5"/>
              <a:endCxn id="214" idx="1"/>
            </p:cNvCxnSpPr>
            <p:nvPr>
              <p:custDataLst>
                <p:tags r:id="rId10"/>
              </p:custDataLst>
            </p:nvPr>
          </p:nvCxnSpPr>
          <p:spPr>
            <a:xfrm>
              <a:off x="1058505" y="2274794"/>
              <a:ext cx="439488" cy="303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PA-直接连接符 30"/>
            <p:cNvCxnSpPr>
              <a:stCxn id="211" idx="6"/>
              <a:endCxn id="214" idx="2"/>
            </p:cNvCxnSpPr>
            <p:nvPr>
              <p:custDataLst>
                <p:tags r:id="rId11"/>
              </p:custDataLst>
            </p:nvPr>
          </p:nvCxnSpPr>
          <p:spPr>
            <a:xfrm flipV="1">
              <a:off x="643874" y="2794891"/>
              <a:ext cx="764570" cy="658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PA-直接连接符 31"/>
            <p:cNvCxnSpPr>
              <a:stCxn id="212" idx="7"/>
              <a:endCxn id="214" idx="3"/>
            </p:cNvCxnSpPr>
            <p:nvPr>
              <p:custDataLst>
                <p:tags r:id="rId12"/>
              </p:custDataLst>
            </p:nvPr>
          </p:nvCxnSpPr>
          <p:spPr>
            <a:xfrm flipV="1">
              <a:off x="1153133" y="3011081"/>
              <a:ext cx="344860" cy="3653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PA-直接连接符 32"/>
            <p:cNvCxnSpPr>
              <a:endCxn id="215" idx="1"/>
            </p:cNvCxnSpPr>
            <p:nvPr>
              <p:custDataLst>
                <p:tags r:id="rId13"/>
              </p:custDataLst>
            </p:nvPr>
          </p:nvCxnSpPr>
          <p:spPr>
            <a:xfrm>
              <a:off x="1855069" y="3073635"/>
              <a:ext cx="100396" cy="448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PA-直接连接符 33"/>
            <p:cNvCxnSpPr>
              <a:stCxn id="216" idx="3"/>
              <a:endCxn id="215" idx="7"/>
            </p:cNvCxnSpPr>
            <p:nvPr>
              <p:custDataLst>
                <p:tags r:id="rId14"/>
              </p:custDataLst>
            </p:nvPr>
          </p:nvCxnSpPr>
          <p:spPr>
            <a:xfrm flipH="1">
              <a:off x="2387846" y="3197344"/>
              <a:ext cx="335575" cy="32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PA-直接连接符 34"/>
            <p:cNvCxnSpPr>
              <a:stCxn id="213" idx="3"/>
              <a:endCxn id="211" idx="0"/>
            </p:cNvCxnSpPr>
            <p:nvPr>
              <p:custDataLst>
                <p:tags r:id="rId15"/>
              </p:custDataLst>
            </p:nvPr>
          </p:nvCxnSpPr>
          <p:spPr>
            <a:xfrm flipH="1">
              <a:off x="338135" y="2274794"/>
              <a:ext cx="287989" cy="2802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PA-直接连接符 35"/>
            <p:cNvCxnSpPr>
              <a:stCxn id="212" idx="1"/>
              <a:endCxn id="211" idx="4"/>
            </p:cNvCxnSpPr>
            <p:nvPr>
              <p:custDataLst>
                <p:tags r:id="rId16"/>
              </p:custDataLst>
            </p:nvPr>
          </p:nvCxnSpPr>
          <p:spPr>
            <a:xfrm flipH="1" flipV="1">
              <a:off x="338135" y="3166495"/>
              <a:ext cx="382617"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PA-直接连接符 37"/>
            <p:cNvCxnSpPr>
              <a:stCxn id="218" idx="1"/>
              <a:endCxn id="216" idx="5"/>
            </p:cNvCxnSpPr>
            <p:nvPr>
              <p:custDataLst>
                <p:tags r:id="rId17"/>
              </p:custDataLst>
            </p:nvPr>
          </p:nvCxnSpPr>
          <p:spPr>
            <a:xfrm flipH="1" flipV="1">
              <a:off x="3155802" y="3197344"/>
              <a:ext cx="338629" cy="4630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PA-直接连接符 38"/>
            <p:cNvCxnSpPr>
              <a:stCxn id="219" idx="1"/>
              <a:endCxn id="217" idx="4"/>
            </p:cNvCxnSpPr>
            <p:nvPr>
              <p:custDataLst>
                <p:tags r:id="rId18"/>
              </p:custDataLst>
            </p:nvPr>
          </p:nvCxnSpPr>
          <p:spPr>
            <a:xfrm flipH="1" flipV="1">
              <a:off x="3704460" y="2614832"/>
              <a:ext cx="281438" cy="2738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PA-直接连接符 39"/>
            <p:cNvCxnSpPr>
              <a:stCxn id="219" idx="2"/>
              <a:endCxn id="216" idx="6"/>
            </p:cNvCxnSpPr>
            <p:nvPr>
              <p:custDataLst>
                <p:tags r:id="rId19"/>
              </p:custDataLst>
            </p:nvPr>
          </p:nvCxnSpPr>
          <p:spPr>
            <a:xfrm flipH="1" flipV="1">
              <a:off x="3245351" y="2981154"/>
              <a:ext cx="650998" cy="123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PA-直接连接符 40"/>
            <p:cNvCxnSpPr>
              <a:stCxn id="218" idx="2"/>
              <a:endCxn id="215" idx="6"/>
            </p:cNvCxnSpPr>
            <p:nvPr>
              <p:custDataLst>
                <p:tags r:id="rId20"/>
              </p:custDataLst>
            </p:nvPr>
          </p:nvCxnSpPr>
          <p:spPr>
            <a:xfrm flipH="1" flipV="1">
              <a:off x="2477395" y="3737830"/>
              <a:ext cx="927487"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PA-直接连接符 41"/>
            <p:cNvCxnSpPr>
              <a:endCxn id="219" idx="6"/>
            </p:cNvCxnSpPr>
            <p:nvPr>
              <p:custDataLst>
                <p:tags r:id="rId21"/>
              </p:custDataLst>
            </p:nvPr>
          </p:nvCxnSpPr>
          <p:spPr>
            <a:xfrm flipH="1">
              <a:off x="4507828" y="2832787"/>
              <a:ext cx="114974" cy="2720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3" name="PA-直接连接符 42"/>
            <p:cNvCxnSpPr>
              <a:endCxn id="219" idx="6"/>
            </p:cNvCxnSpPr>
            <p:nvPr>
              <p:custDataLst>
                <p:tags r:id="rId22"/>
              </p:custDataLst>
            </p:nvPr>
          </p:nvCxnSpPr>
          <p:spPr>
            <a:xfrm flipH="1" flipV="1">
              <a:off x="4507828" y="3104881"/>
              <a:ext cx="81182"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PA-直接连接符 43"/>
            <p:cNvCxnSpPr>
              <a:endCxn id="218" idx="6"/>
            </p:cNvCxnSpPr>
            <p:nvPr>
              <p:custDataLst>
                <p:tags r:id="rId23"/>
              </p:custDataLst>
            </p:nvPr>
          </p:nvCxnSpPr>
          <p:spPr>
            <a:xfrm flipH="1">
              <a:off x="4016361" y="3801057"/>
              <a:ext cx="408982"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PA-直接连接符 44"/>
            <p:cNvCxnSpPr>
              <a:endCxn id="217" idx="6"/>
            </p:cNvCxnSpPr>
            <p:nvPr>
              <p:custDataLst>
                <p:tags r:id="rId24"/>
              </p:custDataLst>
            </p:nvPr>
          </p:nvCxnSpPr>
          <p:spPr>
            <a:xfrm flipH="1" flipV="1">
              <a:off x="4010199" y="2309093"/>
              <a:ext cx="366090" cy="8978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PA-直接连接符 45"/>
            <p:cNvCxnSpPr>
              <a:endCxn id="217" idx="7"/>
            </p:cNvCxnSpPr>
            <p:nvPr>
              <p:custDataLst>
                <p:tags r:id="rId25"/>
              </p:custDataLst>
            </p:nvPr>
          </p:nvCxnSpPr>
          <p:spPr>
            <a:xfrm flipH="1">
              <a:off x="3920650" y="1918730"/>
              <a:ext cx="228382" cy="17417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7" name="PA-直接连接符 46"/>
            <p:cNvCxnSpPr>
              <a:stCxn id="212" idx="3"/>
            </p:cNvCxnSpPr>
            <p:nvPr>
              <p:custDataLst>
                <p:tags r:id="rId26"/>
              </p:custDataLst>
            </p:nvPr>
          </p:nvCxnSpPr>
          <p:spPr>
            <a:xfrm flipH="1">
              <a:off x="523980" y="3808823"/>
              <a:ext cx="196772" cy="26661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PA-直接连接符 47"/>
            <p:cNvCxnSpPr>
              <a:stCxn id="215" idx="3"/>
            </p:cNvCxnSpPr>
            <p:nvPr>
              <p:custDataLst>
                <p:tags r:id="rId27"/>
              </p:custDataLst>
            </p:nvPr>
          </p:nvCxnSpPr>
          <p:spPr>
            <a:xfrm flipH="1">
              <a:off x="1837805" y="3954020"/>
              <a:ext cx="117660" cy="21062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9" name="PA-直接连接符 48"/>
            <p:cNvCxnSpPr>
              <a:stCxn id="212" idx="5"/>
            </p:cNvCxnSpPr>
            <p:nvPr>
              <p:custDataLst>
                <p:tags r:id="rId28"/>
              </p:custDataLst>
            </p:nvPr>
          </p:nvCxnSpPr>
          <p:spPr>
            <a:xfrm>
              <a:off x="1153133" y="3808823"/>
              <a:ext cx="172428" cy="26661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PA-直接连接符 49"/>
            <p:cNvCxnSpPr>
              <a:stCxn id="211" idx="3"/>
            </p:cNvCxnSpPr>
            <p:nvPr>
              <p:custDataLst>
                <p:tags r:id="rId29"/>
              </p:custDataLst>
            </p:nvPr>
          </p:nvCxnSpPr>
          <p:spPr>
            <a:xfrm flipH="1">
              <a:off x="-171450" y="3076946"/>
              <a:ext cx="293394"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PA-直接连接符 50"/>
            <p:cNvCxnSpPr>
              <a:stCxn id="212" idx="2"/>
            </p:cNvCxnSpPr>
            <p:nvPr>
              <p:custDataLst>
                <p:tags r:id="rId30"/>
              </p:custDataLst>
            </p:nvPr>
          </p:nvCxnSpPr>
          <p:spPr>
            <a:xfrm flipH="1" flipV="1">
              <a:off x="93023" y="3501465"/>
              <a:ext cx="538180" cy="9116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2" name="PA-直接连接符 51"/>
            <p:cNvCxnSpPr>
              <a:stCxn id="213" idx="2"/>
            </p:cNvCxnSpPr>
            <p:nvPr>
              <p:custDataLst>
                <p:tags r:id="rId31"/>
              </p:custDataLst>
            </p:nvPr>
          </p:nvCxnSpPr>
          <p:spPr>
            <a:xfrm flipH="1">
              <a:off x="111019" y="2058604"/>
              <a:ext cx="425556" cy="8460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3" name="PA-直接连接符 52"/>
            <p:cNvCxnSpPr>
              <a:stCxn id="211" idx="1"/>
            </p:cNvCxnSpPr>
            <p:nvPr>
              <p:custDataLst>
                <p:tags r:id="rId32"/>
              </p:custDataLst>
            </p:nvPr>
          </p:nvCxnSpPr>
          <p:spPr>
            <a:xfrm flipH="1" flipV="1">
              <a:off x="-22730" y="2420919"/>
              <a:ext cx="144674"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4" name="PA-直接连接符 53"/>
            <p:cNvCxnSpPr>
              <a:stCxn id="215" idx="5"/>
            </p:cNvCxnSpPr>
            <p:nvPr>
              <p:custDataLst>
                <p:tags r:id="rId33"/>
              </p:custDataLst>
            </p:nvPr>
          </p:nvCxnSpPr>
          <p:spPr>
            <a:xfrm>
              <a:off x="2387846" y="3954020"/>
              <a:ext cx="322562" cy="22830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5" name="PA-文本框 55"/>
                <p:cNvSpPr txBox="1"/>
                <p:nvPr>
                  <p:custDataLst>
                    <p:tags r:id="rId34"/>
                  </p:custDataLst>
                </p:nvPr>
              </p:nvSpPr>
              <p:spPr>
                <a:xfrm>
                  <a:off x="2651648" y="2750321"/>
                  <a:ext cx="627733" cy="503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𝑣</m:t>
                            </m:r>
                          </m:e>
                          <m:sub>
                            <m:r>
                              <a:rPr lang="en-US" sz="2400" i="1">
                                <a:latin typeface="Cambria Math" panose="02040503050406030204" pitchFamily="18" charset="0"/>
                              </a:rPr>
                              <m:t>2</m:t>
                            </m:r>
                          </m:sub>
                        </m:sSub>
                      </m:oMath>
                    </m:oMathPara>
                  </a14:m>
                  <a:endParaRPr lang="en-US" sz="2400" i="1" dirty="0">
                    <a:latin typeface="+mj-lt"/>
                  </a:endParaRPr>
                </a:p>
              </p:txBody>
            </p:sp>
          </mc:Choice>
          <mc:Fallback xmlns="">
            <p:sp>
              <p:nvSpPr>
                <p:cNvPr id="245" name="PA-文本框 55"/>
                <p:cNvSpPr txBox="1">
                  <a:spLocks noRot="1" noChangeAspect="1" noMove="1" noResize="1" noEditPoints="1" noAdjustHandles="1" noChangeArrowheads="1" noChangeShapeType="1" noTextEdit="1"/>
                </p:cNvSpPr>
                <p:nvPr>
                  <p:custDataLst>
                    <p:tags r:id="rId46"/>
                  </p:custDataLst>
                </p:nvPr>
              </p:nvSpPr>
              <p:spPr>
                <a:xfrm>
                  <a:off x="2651648" y="2750321"/>
                  <a:ext cx="627733" cy="503193"/>
                </a:xfrm>
                <a:prstGeom prst="rect">
                  <a:avLst/>
                </a:prstGeom>
                <a:blipFill>
                  <a:blip r:embed="rId47"/>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6" name="PA-文本框 55"/>
                <p:cNvSpPr txBox="1"/>
                <p:nvPr>
                  <p:custDataLst>
                    <p:tags r:id="rId35"/>
                  </p:custDataLst>
                </p:nvPr>
              </p:nvSpPr>
              <p:spPr>
                <a:xfrm>
                  <a:off x="554351" y="1827771"/>
                  <a:ext cx="627733" cy="503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𝑣</m:t>
                            </m:r>
                          </m:e>
                          <m:sub>
                            <m:r>
                              <a:rPr lang="en-US" sz="2400" i="1">
                                <a:latin typeface="Cambria Math" panose="02040503050406030204" pitchFamily="18" charset="0"/>
                              </a:rPr>
                              <m:t>8</m:t>
                            </m:r>
                          </m:sub>
                        </m:sSub>
                      </m:oMath>
                    </m:oMathPara>
                  </a14:m>
                  <a:endParaRPr lang="en-US" sz="2400" i="1" dirty="0">
                    <a:latin typeface="+mj-lt"/>
                  </a:endParaRPr>
                </a:p>
              </p:txBody>
            </p:sp>
          </mc:Choice>
          <mc:Fallback xmlns="">
            <p:sp>
              <p:nvSpPr>
                <p:cNvPr id="246" name="PA-文本框 55"/>
                <p:cNvSpPr txBox="1">
                  <a:spLocks noRot="1" noChangeAspect="1" noMove="1" noResize="1" noEditPoints="1" noAdjustHandles="1" noChangeArrowheads="1" noChangeShapeType="1" noTextEdit="1"/>
                </p:cNvSpPr>
                <p:nvPr>
                  <p:custDataLst>
                    <p:tags r:id="rId48"/>
                  </p:custDataLst>
                </p:nvPr>
              </p:nvSpPr>
              <p:spPr>
                <a:xfrm>
                  <a:off x="554351" y="1827771"/>
                  <a:ext cx="627733" cy="503193"/>
                </a:xfrm>
                <a:prstGeom prst="rect">
                  <a:avLst/>
                </a:prstGeom>
                <a:blipFill>
                  <a:blip r:embed="rId49"/>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7" name="PA-文本框 55"/>
                <p:cNvSpPr txBox="1"/>
                <p:nvPr>
                  <p:custDataLst>
                    <p:tags r:id="rId36"/>
                  </p:custDataLst>
                </p:nvPr>
              </p:nvSpPr>
              <p:spPr>
                <a:xfrm>
                  <a:off x="50171" y="2629923"/>
                  <a:ext cx="627733" cy="503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𝑣</m:t>
                            </m:r>
                          </m:e>
                          <m:sub>
                            <m:r>
                              <a:rPr lang="en-US" sz="2400" i="1">
                                <a:latin typeface="Cambria Math" panose="02040503050406030204" pitchFamily="18" charset="0"/>
                              </a:rPr>
                              <m:t>7</m:t>
                            </m:r>
                          </m:sub>
                        </m:sSub>
                      </m:oMath>
                    </m:oMathPara>
                  </a14:m>
                  <a:endParaRPr lang="en-US" sz="2400" i="1" dirty="0">
                    <a:latin typeface="+mj-lt"/>
                  </a:endParaRPr>
                </a:p>
              </p:txBody>
            </p:sp>
          </mc:Choice>
          <mc:Fallback xmlns="">
            <p:sp>
              <p:nvSpPr>
                <p:cNvPr id="247" name="PA-文本框 55"/>
                <p:cNvSpPr txBox="1">
                  <a:spLocks noRot="1" noChangeAspect="1" noMove="1" noResize="1" noEditPoints="1" noAdjustHandles="1" noChangeArrowheads="1" noChangeShapeType="1" noTextEdit="1"/>
                </p:cNvSpPr>
                <p:nvPr>
                  <p:custDataLst>
                    <p:tags r:id="rId50"/>
                  </p:custDataLst>
                </p:nvPr>
              </p:nvSpPr>
              <p:spPr>
                <a:xfrm>
                  <a:off x="50171" y="2629923"/>
                  <a:ext cx="627733" cy="503193"/>
                </a:xfrm>
                <a:prstGeom prst="rect">
                  <a:avLst/>
                </a:prstGeom>
                <a:blipFill>
                  <a:blip r:embed="rId5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8" name="PA-文本框 55"/>
                <p:cNvSpPr txBox="1"/>
                <p:nvPr>
                  <p:custDataLst>
                    <p:tags r:id="rId37"/>
                  </p:custDataLst>
                </p:nvPr>
              </p:nvSpPr>
              <p:spPr>
                <a:xfrm>
                  <a:off x="1426220" y="2564058"/>
                  <a:ext cx="619974" cy="503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oMath>
                    </m:oMathPara>
                  </a14:m>
                  <a:endParaRPr lang="en-US" sz="2400" i="1" dirty="0">
                    <a:latin typeface="+mj-lt"/>
                  </a:endParaRPr>
                </a:p>
              </p:txBody>
            </p:sp>
          </mc:Choice>
          <mc:Fallback xmlns="">
            <p:sp>
              <p:nvSpPr>
                <p:cNvPr id="248" name="PA-文本框 55"/>
                <p:cNvSpPr txBox="1">
                  <a:spLocks noRot="1" noChangeAspect="1" noMove="1" noResize="1" noEditPoints="1" noAdjustHandles="1" noChangeArrowheads="1" noChangeShapeType="1" noTextEdit="1"/>
                </p:cNvSpPr>
                <p:nvPr>
                  <p:custDataLst>
                    <p:tags r:id="rId52"/>
                  </p:custDataLst>
                </p:nvPr>
              </p:nvSpPr>
              <p:spPr>
                <a:xfrm>
                  <a:off x="1426220" y="2564058"/>
                  <a:ext cx="619974" cy="503193"/>
                </a:xfrm>
                <a:prstGeom prst="rect">
                  <a:avLst/>
                </a:prstGeom>
                <a:blipFill>
                  <a:blip r:embed="rId5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9" name="PA-文本框 55"/>
                <p:cNvSpPr txBox="1"/>
                <p:nvPr>
                  <p:custDataLst>
                    <p:tags r:id="rId38"/>
                  </p:custDataLst>
                </p:nvPr>
              </p:nvSpPr>
              <p:spPr>
                <a:xfrm>
                  <a:off x="648978" y="3361799"/>
                  <a:ext cx="622491" cy="503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𝑣</m:t>
                            </m:r>
                          </m:e>
                          <m:sub>
                            <m:r>
                              <a:rPr lang="en-US" sz="2400" i="1">
                                <a:latin typeface="Cambria Math" panose="02040503050406030204" pitchFamily="18" charset="0"/>
                              </a:rPr>
                              <m:t>4</m:t>
                            </m:r>
                          </m:sub>
                        </m:sSub>
                      </m:oMath>
                    </m:oMathPara>
                  </a14:m>
                  <a:endParaRPr lang="en-US" sz="2400" i="1" dirty="0">
                    <a:latin typeface="+mj-lt"/>
                  </a:endParaRPr>
                </a:p>
              </p:txBody>
            </p:sp>
          </mc:Choice>
          <mc:Fallback xmlns="">
            <p:sp>
              <p:nvSpPr>
                <p:cNvPr id="249" name="PA-文本框 55"/>
                <p:cNvSpPr txBox="1">
                  <a:spLocks noRot="1" noChangeAspect="1" noMove="1" noResize="1" noEditPoints="1" noAdjustHandles="1" noChangeArrowheads="1" noChangeShapeType="1" noTextEdit="1"/>
                </p:cNvSpPr>
                <p:nvPr>
                  <p:custDataLst>
                    <p:tags r:id="rId54"/>
                  </p:custDataLst>
                </p:nvPr>
              </p:nvSpPr>
              <p:spPr>
                <a:xfrm>
                  <a:off x="648978" y="3361799"/>
                  <a:ext cx="622491" cy="503193"/>
                </a:xfrm>
                <a:prstGeom prst="rect">
                  <a:avLst/>
                </a:prstGeom>
                <a:blipFill>
                  <a:blip r:embed="rId55"/>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0" name="PA-文本框 55"/>
                <p:cNvSpPr txBox="1"/>
                <p:nvPr>
                  <p:custDataLst>
                    <p:tags r:id="rId39"/>
                  </p:custDataLst>
                </p:nvPr>
              </p:nvSpPr>
              <p:spPr>
                <a:xfrm>
                  <a:off x="1883692" y="3506997"/>
                  <a:ext cx="627733" cy="503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𝑣</m:t>
                            </m:r>
                          </m:e>
                          <m:sub>
                            <m:r>
                              <a:rPr lang="en-US" sz="2400" i="1">
                                <a:latin typeface="Cambria Math" panose="02040503050406030204" pitchFamily="18" charset="0"/>
                              </a:rPr>
                              <m:t>3</m:t>
                            </m:r>
                          </m:sub>
                        </m:sSub>
                      </m:oMath>
                    </m:oMathPara>
                  </a14:m>
                  <a:endParaRPr lang="en-US" sz="2400" i="1" dirty="0">
                    <a:latin typeface="+mj-lt"/>
                  </a:endParaRPr>
                </a:p>
              </p:txBody>
            </p:sp>
          </mc:Choice>
          <mc:Fallback xmlns="">
            <p:sp>
              <p:nvSpPr>
                <p:cNvPr id="250" name="PA-文本框 55"/>
                <p:cNvSpPr txBox="1">
                  <a:spLocks noRot="1" noChangeAspect="1" noMove="1" noResize="1" noEditPoints="1" noAdjustHandles="1" noChangeArrowheads="1" noChangeShapeType="1" noTextEdit="1"/>
                </p:cNvSpPr>
                <p:nvPr>
                  <p:custDataLst>
                    <p:tags r:id="rId56"/>
                  </p:custDataLst>
                </p:nvPr>
              </p:nvSpPr>
              <p:spPr>
                <a:xfrm>
                  <a:off x="1883692" y="3506997"/>
                  <a:ext cx="627733" cy="503193"/>
                </a:xfrm>
                <a:prstGeom prst="rect">
                  <a:avLst/>
                </a:prstGeom>
                <a:blipFill>
                  <a:blip r:embed="rId57"/>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1" name="PA-文本框 55"/>
                <p:cNvSpPr txBox="1"/>
                <p:nvPr>
                  <p:custDataLst>
                    <p:tags r:id="rId40"/>
                  </p:custDataLst>
                </p:nvPr>
              </p:nvSpPr>
              <p:spPr>
                <a:xfrm>
                  <a:off x="3422658" y="3645754"/>
                  <a:ext cx="627733" cy="503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𝑣</m:t>
                            </m:r>
                          </m:e>
                          <m:sub>
                            <m:r>
                              <a:rPr lang="en-US" sz="2400" i="1">
                                <a:latin typeface="Cambria Math" panose="02040503050406030204" pitchFamily="18" charset="0"/>
                              </a:rPr>
                              <m:t>5</m:t>
                            </m:r>
                          </m:sub>
                        </m:sSub>
                      </m:oMath>
                    </m:oMathPara>
                  </a14:m>
                  <a:endParaRPr lang="en-US" sz="2400" i="1" dirty="0">
                    <a:latin typeface="+mj-lt"/>
                  </a:endParaRPr>
                </a:p>
              </p:txBody>
            </p:sp>
          </mc:Choice>
          <mc:Fallback xmlns="">
            <p:sp>
              <p:nvSpPr>
                <p:cNvPr id="251" name="PA-文本框 55"/>
                <p:cNvSpPr txBox="1">
                  <a:spLocks noRot="1" noChangeAspect="1" noMove="1" noResize="1" noEditPoints="1" noAdjustHandles="1" noChangeArrowheads="1" noChangeShapeType="1" noTextEdit="1"/>
                </p:cNvSpPr>
                <p:nvPr>
                  <p:custDataLst>
                    <p:tags r:id="rId58"/>
                  </p:custDataLst>
                </p:nvPr>
              </p:nvSpPr>
              <p:spPr>
                <a:xfrm>
                  <a:off x="3422658" y="3645754"/>
                  <a:ext cx="627733" cy="503193"/>
                </a:xfrm>
                <a:prstGeom prst="rect">
                  <a:avLst/>
                </a:prstGeom>
                <a:blipFill>
                  <a:blip r:embed="rId59"/>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2" name="PA-文本框 55"/>
                <p:cNvSpPr txBox="1"/>
                <p:nvPr>
                  <p:custDataLst>
                    <p:tags r:id="rId41"/>
                  </p:custDataLst>
                </p:nvPr>
              </p:nvSpPr>
              <p:spPr>
                <a:xfrm>
                  <a:off x="3416496" y="2078260"/>
                  <a:ext cx="620744" cy="503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𝑣</m:t>
                            </m:r>
                          </m:e>
                          <m:sub>
                            <m:r>
                              <a:rPr lang="en-US" sz="2400" i="1">
                                <a:latin typeface="Cambria Math" panose="02040503050406030204" pitchFamily="18" charset="0"/>
                              </a:rPr>
                              <m:t>9</m:t>
                            </m:r>
                          </m:sub>
                        </m:sSub>
                      </m:oMath>
                    </m:oMathPara>
                  </a14:m>
                  <a:endParaRPr lang="en-US" sz="2400" i="1" dirty="0">
                    <a:latin typeface="+mj-lt"/>
                  </a:endParaRPr>
                </a:p>
              </p:txBody>
            </p:sp>
          </mc:Choice>
          <mc:Fallback xmlns="">
            <p:sp>
              <p:nvSpPr>
                <p:cNvPr id="252" name="PA-文本框 55"/>
                <p:cNvSpPr txBox="1">
                  <a:spLocks noRot="1" noChangeAspect="1" noMove="1" noResize="1" noEditPoints="1" noAdjustHandles="1" noChangeArrowheads="1" noChangeShapeType="1" noTextEdit="1"/>
                </p:cNvSpPr>
                <p:nvPr>
                  <p:custDataLst>
                    <p:tags r:id="rId60"/>
                  </p:custDataLst>
                </p:nvPr>
              </p:nvSpPr>
              <p:spPr>
                <a:xfrm>
                  <a:off x="3416496" y="2078260"/>
                  <a:ext cx="620744" cy="503193"/>
                </a:xfrm>
                <a:prstGeom prst="rect">
                  <a:avLst/>
                </a:prstGeom>
                <a:blipFill>
                  <a:blip r:embed="rId6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3" name="PA-文本框 55"/>
                <p:cNvSpPr txBox="1"/>
                <p:nvPr>
                  <p:custDataLst>
                    <p:tags r:id="rId42"/>
                  </p:custDataLst>
                </p:nvPr>
              </p:nvSpPr>
              <p:spPr>
                <a:xfrm>
                  <a:off x="3914125" y="2874048"/>
                  <a:ext cx="627733" cy="503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𝑣</m:t>
                            </m:r>
                          </m:e>
                          <m:sub>
                            <m:r>
                              <a:rPr lang="en-US" sz="2400" i="1">
                                <a:latin typeface="Cambria Math" panose="02040503050406030204" pitchFamily="18" charset="0"/>
                              </a:rPr>
                              <m:t>6</m:t>
                            </m:r>
                          </m:sub>
                        </m:sSub>
                      </m:oMath>
                    </m:oMathPara>
                  </a14:m>
                  <a:endParaRPr lang="en-US" sz="2400" i="1" dirty="0">
                    <a:latin typeface="+mj-lt"/>
                  </a:endParaRPr>
                </a:p>
              </p:txBody>
            </p:sp>
          </mc:Choice>
          <mc:Fallback xmlns="">
            <p:sp>
              <p:nvSpPr>
                <p:cNvPr id="253" name="PA-文本框 55"/>
                <p:cNvSpPr txBox="1">
                  <a:spLocks noRot="1" noChangeAspect="1" noMove="1" noResize="1" noEditPoints="1" noAdjustHandles="1" noChangeArrowheads="1" noChangeShapeType="1" noTextEdit="1"/>
                </p:cNvSpPr>
                <p:nvPr>
                  <p:custDataLst>
                    <p:tags r:id="rId62"/>
                  </p:custDataLst>
                </p:nvPr>
              </p:nvSpPr>
              <p:spPr>
                <a:xfrm>
                  <a:off x="3914125" y="2874048"/>
                  <a:ext cx="627733" cy="503193"/>
                </a:xfrm>
                <a:prstGeom prst="rect">
                  <a:avLst/>
                </a:prstGeom>
                <a:blipFill>
                  <a:blip r:embed="rId63"/>
                  <a:stretch>
                    <a:fillRect b="-263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4" name="TextBox 253"/>
              <p:cNvSpPr txBox="1"/>
              <p:nvPr/>
            </p:nvSpPr>
            <p:spPr>
              <a:xfrm>
                <a:off x="1586285" y="5018273"/>
                <a:ext cx="4123244" cy="892552"/>
              </a:xfrm>
              <a:prstGeom prst="rect">
                <a:avLst/>
              </a:prstGeom>
              <a:noFill/>
            </p:spPr>
            <p:txBody>
              <a:bodyPr wrap="none" rtlCol="0">
                <a:spAutoFit/>
              </a:bodyPr>
              <a:lstStyle/>
              <a:p>
                <a:pPr algn="ctr"/>
                <a:r>
                  <a:rPr lang="en-US" sz="2400" dirty="0">
                    <a:latin typeface="+mj-lt"/>
                  </a:rPr>
                  <a:t>From a non-Euclidean </a:t>
                </a:r>
                <a:r>
                  <a:rPr lang="en-US" sz="2400" dirty="0" smtClean="0">
                    <a:latin typeface="+mj-lt"/>
                  </a:rPr>
                  <a:t>space</a:t>
                </a:r>
                <a:endParaRPr lang="en-US" sz="2400" dirty="0">
                  <a:latin typeface="+mj-lt"/>
                </a:endParaRPr>
              </a:p>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𝐺</m:t>
                      </m:r>
                      <m:r>
                        <a:rPr lang="en-US" sz="2800" i="1">
                          <a:latin typeface="Cambria Math" panose="02040503050406030204" pitchFamily="18" charset="0"/>
                        </a:rPr>
                        <m:t>=(</m:t>
                      </m:r>
                      <m:r>
                        <a:rPr lang="en-US" sz="2800" i="1">
                          <a:latin typeface="Cambria Math" panose="02040503050406030204" pitchFamily="18" charset="0"/>
                        </a:rPr>
                        <m:t>𝑉</m:t>
                      </m:r>
                      <m:r>
                        <a:rPr lang="en-US" sz="2800" i="1">
                          <a:latin typeface="Cambria Math" panose="02040503050406030204" pitchFamily="18" charset="0"/>
                        </a:rPr>
                        <m:t>,</m:t>
                      </m:r>
                      <m:r>
                        <a:rPr lang="en-US" sz="2800" i="1">
                          <a:latin typeface="Cambria Math" panose="02040503050406030204" pitchFamily="18" charset="0"/>
                        </a:rPr>
                        <m:t>𝐸</m:t>
                      </m:r>
                      <m:r>
                        <a:rPr lang="en-US" sz="2800" i="1">
                          <a:latin typeface="Cambria Math" panose="02040503050406030204" pitchFamily="18" charset="0"/>
                        </a:rPr>
                        <m:t>)</m:t>
                      </m:r>
                    </m:oMath>
                  </m:oMathPara>
                </a14:m>
                <a:endParaRPr lang="en-US" sz="2400" i="1" dirty="0">
                  <a:latin typeface="+mj-lt"/>
                </a:endParaRPr>
              </a:p>
            </p:txBody>
          </p:sp>
        </mc:Choice>
        <mc:Fallback xmlns="">
          <p:sp>
            <p:nvSpPr>
              <p:cNvPr id="254" name="TextBox 253"/>
              <p:cNvSpPr txBox="1">
                <a:spLocks noRot="1" noChangeAspect="1" noMove="1" noResize="1" noEditPoints="1" noAdjustHandles="1" noChangeArrowheads="1" noChangeShapeType="1" noTextEdit="1"/>
              </p:cNvSpPr>
              <p:nvPr/>
            </p:nvSpPr>
            <p:spPr>
              <a:xfrm>
                <a:off x="1586285" y="5018273"/>
                <a:ext cx="4123244" cy="892552"/>
              </a:xfrm>
              <a:prstGeom prst="rect">
                <a:avLst/>
              </a:prstGeom>
              <a:blipFill>
                <a:blip r:embed="rId64"/>
                <a:stretch>
                  <a:fillRect l="-1773" t="-4762" r="-1773"/>
                </a:stretch>
              </a:blipFill>
            </p:spPr>
            <p:txBody>
              <a:bodyPr/>
              <a:lstStyle/>
              <a:p>
                <a:r>
                  <a:rPr lang="zh-CN" altLang="en-US">
                    <a:noFill/>
                  </a:rPr>
                  <a:t> </a:t>
                </a:r>
              </a:p>
            </p:txBody>
          </p:sp>
        </mc:Fallback>
      </mc:AlternateContent>
      <p:sp>
        <p:nvSpPr>
          <p:cNvPr id="255" name="Right Arrow 254"/>
          <p:cNvSpPr/>
          <p:nvPr/>
        </p:nvSpPr>
        <p:spPr>
          <a:xfrm>
            <a:off x="6336876" y="3232419"/>
            <a:ext cx="757116" cy="573744"/>
          </a:xfrm>
          <a:prstGeom prst="rightArrow">
            <a:avLst/>
          </a:prstGeom>
          <a:solidFill>
            <a:srgbClr val="5C1E8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273" name="Group 272"/>
          <p:cNvGrpSpPr>
            <a:grpSpLocks noChangeAspect="1"/>
          </p:cNvGrpSpPr>
          <p:nvPr/>
        </p:nvGrpSpPr>
        <p:grpSpPr>
          <a:xfrm>
            <a:off x="7772057" y="1968760"/>
            <a:ext cx="3150575" cy="3107398"/>
            <a:chOff x="6546757" y="1268379"/>
            <a:chExt cx="3429093" cy="3382099"/>
          </a:xfrm>
        </p:grpSpPr>
        <p:cxnSp>
          <p:nvCxnSpPr>
            <p:cNvPr id="257" name="Straight Connector 256"/>
            <p:cNvCxnSpPr/>
            <p:nvPr/>
          </p:nvCxnSpPr>
          <p:spPr>
            <a:xfrm flipH="1">
              <a:off x="6589490" y="1837560"/>
              <a:ext cx="1511345" cy="1579431"/>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58" name="Flowchart: Data 257"/>
            <p:cNvSpPr/>
            <p:nvPr/>
          </p:nvSpPr>
          <p:spPr>
            <a:xfrm rot="1491240">
              <a:off x="6754950" y="2438158"/>
              <a:ext cx="3220900" cy="1741571"/>
            </a:xfrm>
            <a:prstGeom prst="flowChartInputOutpu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59" name="Straight Connector 258"/>
            <p:cNvCxnSpPr/>
            <p:nvPr/>
          </p:nvCxnSpPr>
          <p:spPr>
            <a:xfrm flipH="1">
              <a:off x="6546757" y="1268379"/>
              <a:ext cx="4365" cy="2163709"/>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60" name="Isosceles Triangle 259"/>
            <p:cNvSpPr/>
            <p:nvPr/>
          </p:nvSpPr>
          <p:spPr>
            <a:xfrm>
              <a:off x="7085070" y="2206582"/>
              <a:ext cx="336263" cy="143652"/>
            </a:xfrm>
            <a:prstGeom prst="triangle">
              <a:avLst/>
            </a:prstGeom>
            <a:solidFill>
              <a:srgbClr val="FF0000"/>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1" name="Isosceles Triangle 260"/>
            <p:cNvSpPr/>
            <p:nvPr/>
          </p:nvSpPr>
          <p:spPr>
            <a:xfrm>
              <a:off x="7503947" y="2270620"/>
              <a:ext cx="336263" cy="143652"/>
            </a:xfrm>
            <a:prstGeom prst="triangle">
              <a:avLst/>
            </a:prstGeom>
            <a:solidFill>
              <a:srgbClr val="FF0000"/>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2" name="Isosceles Triangle 261"/>
            <p:cNvSpPr/>
            <p:nvPr/>
          </p:nvSpPr>
          <p:spPr>
            <a:xfrm>
              <a:off x="7932704" y="2874153"/>
              <a:ext cx="336263" cy="143652"/>
            </a:xfrm>
            <a:prstGeom prst="triangle">
              <a:avLst/>
            </a:prstGeom>
            <a:solidFill>
              <a:srgbClr val="00B0F0"/>
            </a:solidFill>
            <a:ln>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3" name="Isosceles Triangle 262"/>
            <p:cNvSpPr/>
            <p:nvPr/>
          </p:nvSpPr>
          <p:spPr>
            <a:xfrm>
              <a:off x="6784876" y="1649641"/>
              <a:ext cx="336263" cy="143652"/>
            </a:xfrm>
            <a:prstGeom prst="triangle">
              <a:avLst/>
            </a:prstGeom>
            <a:solidFill>
              <a:srgbClr val="FF0000"/>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4" name="Isosceles Triangle 263"/>
            <p:cNvSpPr/>
            <p:nvPr/>
          </p:nvSpPr>
          <p:spPr>
            <a:xfrm>
              <a:off x="7364034" y="3273085"/>
              <a:ext cx="336263" cy="143652"/>
            </a:xfrm>
            <a:prstGeom prst="triangle">
              <a:avLst/>
            </a:prstGeom>
            <a:solidFill>
              <a:srgbClr val="00B0F0"/>
            </a:solidFill>
            <a:ln>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6" name="Isosceles Triangle 265"/>
            <p:cNvSpPr/>
            <p:nvPr/>
          </p:nvSpPr>
          <p:spPr>
            <a:xfrm>
              <a:off x="8614769" y="3237204"/>
              <a:ext cx="336263" cy="143652"/>
            </a:xfrm>
            <a:prstGeom prst="triangle">
              <a:avLst/>
            </a:prstGeom>
            <a:solidFill>
              <a:srgbClr val="00B0F0"/>
            </a:solidFill>
            <a:ln>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7" name="Isosceles Triangle 266"/>
            <p:cNvSpPr/>
            <p:nvPr/>
          </p:nvSpPr>
          <p:spPr>
            <a:xfrm>
              <a:off x="8459702" y="2971647"/>
              <a:ext cx="238913" cy="126369"/>
            </a:xfrm>
            <a:prstGeom prst="triangle">
              <a:avLst/>
            </a:prstGeom>
            <a:solidFill>
              <a:srgbClr val="00B0F0"/>
            </a:solidFill>
            <a:ln>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8" name="Isosceles Triangle 267"/>
            <p:cNvSpPr/>
            <p:nvPr/>
          </p:nvSpPr>
          <p:spPr>
            <a:xfrm>
              <a:off x="7943282" y="2406687"/>
              <a:ext cx="336263" cy="143652"/>
            </a:xfrm>
            <a:prstGeom prst="triangle">
              <a:avLst/>
            </a:prstGeom>
            <a:solidFill>
              <a:srgbClr val="FF0000"/>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9" name="Isosceles Triangle 268"/>
            <p:cNvSpPr/>
            <p:nvPr/>
          </p:nvSpPr>
          <p:spPr>
            <a:xfrm>
              <a:off x="8156538" y="1955770"/>
              <a:ext cx="336263" cy="143652"/>
            </a:xfrm>
            <a:prstGeom prst="triangle">
              <a:avLst/>
            </a:prstGeom>
            <a:solidFill>
              <a:srgbClr val="FF0000"/>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70" name="Straight Connector 269"/>
            <p:cNvCxnSpPr/>
            <p:nvPr/>
          </p:nvCxnSpPr>
          <p:spPr>
            <a:xfrm flipH="1" flipV="1">
              <a:off x="6568573" y="3425123"/>
              <a:ext cx="2653656" cy="1225355"/>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1" name="TextBox 270"/>
              <p:cNvSpPr txBox="1"/>
              <p:nvPr/>
            </p:nvSpPr>
            <p:spPr>
              <a:xfrm>
                <a:off x="8119266" y="5018272"/>
                <a:ext cx="2596737" cy="900246"/>
              </a:xfrm>
              <a:prstGeom prst="rect">
                <a:avLst/>
              </a:prstGeom>
              <a:noFill/>
            </p:spPr>
            <p:txBody>
              <a:bodyPr wrap="none" rtlCol="0">
                <a:spAutoFit/>
              </a:bodyPr>
              <a:lstStyle/>
              <a:p>
                <a:pPr algn="ctr"/>
                <a:r>
                  <a:rPr lang="en-US" sz="2400" dirty="0">
                    <a:latin typeface="+mj-lt"/>
                  </a:rPr>
                  <a:t>To a vector space</a:t>
                </a:r>
                <a:endParaRPr lang="en-US" sz="3200" dirty="0">
                  <a:latin typeface="+mj-lt"/>
                </a:endParaRPr>
              </a:p>
              <a:p>
                <a:pPr algn="ctr"/>
                <a14:m>
                  <m:oMathPara xmlns:m="http://schemas.openxmlformats.org/officeDocument/2006/math">
                    <m:oMathParaPr>
                      <m:jc m:val="centerGroup"/>
                    </m:oMathParaPr>
                    <m:oMath xmlns:m="http://schemas.openxmlformats.org/officeDocument/2006/math">
                      <m:sSup>
                        <m:sSupPr>
                          <m:ctrlPr>
                            <a:rPr lang="en-US" sz="2800" i="1">
                              <a:latin typeface="Cambria Math" charset="0"/>
                            </a:rPr>
                          </m:ctrlPr>
                        </m:sSupPr>
                        <m:e>
                          <m:r>
                            <a:rPr lang="en-US" sz="2800" b="1" i="1">
                              <a:latin typeface="Cambria Math" panose="02040503050406030204" pitchFamily="18" charset="0"/>
                            </a:rPr>
                            <m:t>𝑹</m:t>
                          </m:r>
                        </m:e>
                        <m:sup>
                          <m:r>
                            <a:rPr lang="en-US" sz="2800" i="1">
                              <a:latin typeface="Cambria Math" panose="02040503050406030204" pitchFamily="18" charset="0"/>
                            </a:rPr>
                            <m:t>𝑑</m:t>
                          </m:r>
                        </m:sup>
                      </m:sSup>
                    </m:oMath>
                  </m:oMathPara>
                </a14:m>
                <a:endParaRPr lang="en-US" sz="2000" dirty="0">
                  <a:latin typeface="+mj-lt"/>
                </a:endParaRPr>
              </a:p>
            </p:txBody>
          </p:sp>
        </mc:Choice>
        <mc:Fallback xmlns="">
          <p:sp>
            <p:nvSpPr>
              <p:cNvPr id="271" name="TextBox 270"/>
              <p:cNvSpPr txBox="1">
                <a:spLocks noRot="1" noChangeAspect="1" noMove="1" noResize="1" noEditPoints="1" noAdjustHandles="1" noChangeArrowheads="1" noChangeShapeType="1" noTextEdit="1"/>
              </p:cNvSpPr>
              <p:nvPr/>
            </p:nvSpPr>
            <p:spPr>
              <a:xfrm>
                <a:off x="8119266" y="5018272"/>
                <a:ext cx="2596737" cy="900246"/>
              </a:xfrm>
              <a:prstGeom prst="rect">
                <a:avLst/>
              </a:prstGeom>
              <a:blipFill>
                <a:blip r:embed="rId65"/>
                <a:stretch>
                  <a:fillRect l="-3286" t="-4730" r="-30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Content Placeholder 2"/>
              <p:cNvSpPr>
                <a:spLocks noGrp="1"/>
              </p:cNvSpPr>
              <p:nvPr>
                <p:ph idx="1"/>
              </p:nvPr>
            </p:nvSpPr>
            <p:spPr>
              <a:xfrm>
                <a:off x="1964403" y="1263943"/>
                <a:ext cx="8640960" cy="657811"/>
              </a:xfrm>
            </p:spPr>
            <p:txBody>
              <a:bodyPr>
                <a:noAutofit/>
              </a:bodyPr>
              <a:lstStyle/>
              <a:p>
                <a:pPr algn="ctr"/>
                <a:r>
                  <a:rPr lang="en-US" altLang="zh-CN" sz="2800" dirty="0" smtClean="0">
                    <a:latin typeface="+mj-lt"/>
                  </a:rPr>
                  <a:t> V</a:t>
                </a:r>
                <a:r>
                  <a:rPr lang="en-US" sz="2800" dirty="0" smtClean="0">
                    <a:latin typeface="+mj-lt"/>
                  </a:rPr>
                  <a:t>ertex </a:t>
                </a:r>
                <a14:m>
                  <m:oMath xmlns:m="http://schemas.openxmlformats.org/officeDocument/2006/math">
                    <m:sSub>
                      <m:sSubPr>
                        <m:ctrlPr>
                          <a:rPr lang="en-US" sz="2800" b="0" i="1" smtClean="0">
                            <a:latin typeface="Cambria Math"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𝑉</m:t>
                    </m:r>
                  </m:oMath>
                </a14:m>
                <a:r>
                  <a:rPr lang="en-US" sz="2800" dirty="0" smtClean="0">
                    <a:latin typeface="+mj-lt"/>
                  </a:rPr>
                  <a:t> </a:t>
                </a:r>
                <a14:m>
                  <m:oMath xmlns:m="http://schemas.openxmlformats.org/officeDocument/2006/math">
                    <m:r>
                      <a:rPr lang="en-US" sz="3200" b="0" i="1" dirty="0" smtClean="0">
                        <a:latin typeface="Cambria Math" panose="02040503050406030204" pitchFamily="18" charset="0"/>
                      </a:rPr>
                      <m:t>→</m:t>
                    </m:r>
                  </m:oMath>
                </a14:m>
                <a:r>
                  <a:rPr lang="en-US" sz="2800" i="0" dirty="0" smtClean="0">
                    <a:latin typeface="+mj-lt"/>
                  </a:rPr>
                  <a:t> </a:t>
                </a:r>
                <a:r>
                  <a:rPr lang="en-US" altLang="zh-CN" sz="2800" dirty="0" smtClean="0">
                    <a:latin typeface="+mj-lt"/>
                  </a:rPr>
                  <a:t>Feature </a:t>
                </a:r>
                <a:r>
                  <a:rPr lang="en-US" altLang="zh-CN" sz="2800" dirty="0">
                    <a:latin typeface="+mj-lt"/>
                  </a:rPr>
                  <a:t>vector </a:t>
                </a:r>
                <a14:m>
                  <m:oMath xmlns:m="http://schemas.openxmlformats.org/officeDocument/2006/math">
                    <m:sSub>
                      <m:sSubPr>
                        <m:ctrlPr>
                          <a:rPr lang="en-US" altLang="zh-CN" sz="2800" b="1" i="1">
                            <a:latin typeface="Cambria Math"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p>
                      <m:sSupPr>
                        <m:ctrlPr>
                          <a:rPr lang="en-US" altLang="zh-CN" sz="2800" b="1" i="1">
                            <a:latin typeface="Cambria Math" charset="0"/>
                          </a:rPr>
                        </m:ctrlPr>
                      </m:sSupPr>
                      <m:e>
                        <m:r>
                          <a:rPr lang="en-US" altLang="zh-CN" sz="2800" b="1" i="1">
                            <a:latin typeface="Cambria Math" panose="02040503050406030204" pitchFamily="18" charset="0"/>
                          </a:rPr>
                          <m:t>𝑹</m:t>
                        </m:r>
                      </m:e>
                      <m:sup>
                        <m:r>
                          <a:rPr lang="en-US" altLang="zh-CN" sz="2800" i="1">
                            <a:latin typeface="Cambria Math" panose="02040503050406030204" pitchFamily="18" charset="0"/>
                          </a:rPr>
                          <m:t>𝑑</m:t>
                        </m:r>
                      </m:sup>
                    </m:sSup>
                  </m:oMath>
                </a14:m>
                <a:endParaRPr lang="en-US" sz="2800" dirty="0">
                  <a:latin typeface="+mj-lt"/>
                </a:endParaRPr>
              </a:p>
            </p:txBody>
          </p:sp>
        </mc:Choice>
        <mc:Fallback xmlns="">
          <p:sp>
            <p:nvSpPr>
              <p:cNvPr id="65" name="Content Placeholder 2"/>
              <p:cNvSpPr>
                <a:spLocks noGrp="1" noRot="1" noChangeAspect="1" noMove="1" noResize="1" noEditPoints="1" noAdjustHandles="1" noChangeArrowheads="1" noChangeShapeType="1" noTextEdit="1"/>
              </p:cNvSpPr>
              <p:nvPr>
                <p:ph idx="1"/>
              </p:nvPr>
            </p:nvSpPr>
            <p:spPr>
              <a:xfrm>
                <a:off x="1964403" y="1263943"/>
                <a:ext cx="8640960" cy="657811"/>
              </a:xfrm>
              <a:blipFill>
                <a:blip r:embed="rId66"/>
                <a:stretch>
                  <a:fillRect t="-3704" b="-10185"/>
                </a:stretch>
              </a:blipFill>
            </p:spPr>
            <p:txBody>
              <a:bodyPr/>
              <a:lstStyle/>
              <a:p>
                <a:r>
                  <a:rPr lang="zh-CN" altLang="en-US">
                    <a:noFill/>
                  </a:rPr>
                  <a:t> </a:t>
                </a:r>
              </a:p>
            </p:txBody>
          </p:sp>
        </mc:Fallback>
      </mc:AlternateContent>
      <p:sp>
        <p:nvSpPr>
          <p:cNvPr id="6" name="Footer Placeholder 5"/>
          <p:cNvSpPr>
            <a:spLocks noGrp="1"/>
          </p:cNvSpPr>
          <p:nvPr>
            <p:ph type="ftr" sz="quarter" idx="11"/>
          </p:nvPr>
        </p:nvSpPr>
        <p:spPr/>
        <p:txBody>
          <a:bodyPr/>
          <a:lstStyle/>
          <a:p>
            <a:pPr algn="r"/>
            <a:r>
              <a:rPr lang="en-US">
                <a:latin typeface="+mj-lt"/>
              </a:rPr>
              <a:t>Hierarchical Taxonomy Aware Network Embedding</a:t>
            </a:r>
            <a:endParaRPr lang="en-US" dirty="0">
              <a:latin typeface="+mj-lt"/>
            </a:endParaRPr>
          </a:p>
        </p:txBody>
      </p:sp>
    </p:spTree>
    <p:extLst>
      <p:ext uri="{BB962C8B-B14F-4D97-AF65-F5344CB8AC3E}">
        <p14:creationId xmlns:p14="http://schemas.microsoft.com/office/powerpoint/2010/main" val="1350643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28934" y="1052736"/>
                <a:ext cx="8534133" cy="5424264"/>
              </a:xfrm>
            </p:spPr>
            <p:txBody>
              <a:bodyPr anchor="ctr"/>
              <a:lstStyle/>
              <a:p>
                <a:r>
                  <a:rPr lang="en-US" sz="2800" dirty="0" smtClean="0"/>
                  <a:t> Hierarchical Taxonomy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altLang="zh-CN" sz="2800" dirty="0" smtClean="0"/>
                  <a:t> </a:t>
                </a:r>
                <a:r>
                  <a:rPr lang="en-US" altLang="zh-CN" sz="2800" dirty="0"/>
                  <a:t>Network Embedding </a:t>
                </a:r>
                <a:endParaRPr lang="en-US" sz="2800" dirty="0"/>
              </a:p>
              <a:p>
                <a:pPr marL="1062990" lvl="2" indent="-514350">
                  <a:buFont typeface="+mj-lt"/>
                  <a:buAutoNum type="arabicPeriod"/>
                </a:pPr>
                <a:r>
                  <a:rPr lang="en-US" sz="2800" dirty="0" smtClean="0"/>
                  <a:t>Multi-granularity</a:t>
                </a:r>
                <a:endParaRPr lang="en-US" sz="2800" dirty="0"/>
              </a:p>
              <a:p>
                <a:pPr marL="1062990" lvl="2" indent="-514350">
                  <a:buFont typeface="+mj-lt"/>
                  <a:buAutoNum type="arabicPeriod"/>
                </a:pPr>
                <a:r>
                  <a:rPr lang="en-US" sz="2800" dirty="0" smtClean="0"/>
                  <a:t>Robust to network sparsity</a:t>
                </a:r>
                <a:endParaRPr lang="en-US" sz="2800" dirty="0"/>
              </a:p>
              <a:p>
                <a:pPr marL="1062990" lvl="2" indent="-514350">
                  <a:buFont typeface="+mj-lt"/>
                  <a:buAutoNum type="arabicPeriod"/>
                </a:pPr>
                <a:r>
                  <a:rPr lang="en-US" altLang="zh-CN" sz="2800" dirty="0" smtClean="0"/>
                  <a:t>I</a:t>
                </a:r>
                <a:r>
                  <a:rPr lang="en-US" sz="2800" dirty="0" smtClean="0"/>
                  <a:t>nterpretable</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28934" y="1052736"/>
                <a:ext cx="8534133" cy="5424264"/>
              </a:xfrm>
              <a:blipFill>
                <a:blip r:embed="rId3"/>
                <a:stretch>
                  <a:fillRect l="-929"/>
                </a:stretch>
              </a:blipFill>
            </p:spPr>
            <p:txBody>
              <a:bodyPr/>
              <a:lstStyle/>
              <a:p>
                <a:r>
                  <a:rPr lang="zh-CN" altLang="en-US">
                    <a:noFill/>
                  </a:rPr>
                  <a:t> </a:t>
                </a:r>
              </a:p>
            </p:txBody>
          </p:sp>
        </mc:Fallback>
      </mc:AlternateContent>
      <p:sp>
        <p:nvSpPr>
          <p:cNvPr id="7" name="Footer Placeholder 6"/>
          <p:cNvSpPr>
            <a:spLocks noGrp="1"/>
          </p:cNvSpPr>
          <p:nvPr>
            <p:ph type="ftr" sz="quarter" idx="11"/>
          </p:nvPr>
        </p:nvSpPr>
        <p:spPr/>
        <p:txBody>
          <a:bodyPr/>
          <a:lstStyle/>
          <a:p>
            <a:pPr algn="r"/>
            <a:r>
              <a:rPr lang="en-US"/>
              <a:t>Hierarchical Taxonomy Aware Network Embedding</a:t>
            </a:r>
            <a:endParaRPr lang="en-US" dirty="0"/>
          </a:p>
        </p:txBody>
      </p:sp>
    </p:spTree>
    <p:extLst>
      <p:ext uri="{BB962C8B-B14F-4D97-AF65-F5344CB8AC3E}">
        <p14:creationId xmlns:p14="http://schemas.microsoft.com/office/powerpoint/2010/main" val="59605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Hierarchical Taxonomy</a:t>
            </a:r>
            <a:endParaRPr lang="en-US" dirty="0"/>
          </a:p>
        </p:txBody>
      </p:sp>
      <p:grpSp>
        <p:nvGrpSpPr>
          <p:cNvPr id="3" name="组合 2"/>
          <p:cNvGrpSpPr/>
          <p:nvPr/>
        </p:nvGrpSpPr>
        <p:grpSpPr>
          <a:xfrm>
            <a:off x="6952406" y="2531904"/>
            <a:ext cx="4290865" cy="3077493"/>
            <a:chOff x="1581151" y="2594846"/>
            <a:chExt cx="4290865" cy="3077493"/>
          </a:xfrm>
        </p:grpSpPr>
        <p:grpSp>
          <p:nvGrpSpPr>
            <p:cNvPr id="63" name="Group 62"/>
            <p:cNvGrpSpPr>
              <a:grpSpLocks noChangeAspect="1"/>
            </p:cNvGrpSpPr>
            <p:nvPr/>
          </p:nvGrpSpPr>
          <p:grpSpPr>
            <a:xfrm>
              <a:off x="1581151" y="2594846"/>
              <a:ext cx="4290865" cy="2163609"/>
              <a:chOff x="673100" y="1855942"/>
              <a:chExt cx="4794252" cy="2417434"/>
            </a:xfrm>
          </p:grpSpPr>
          <p:sp>
            <p:nvSpPr>
              <p:cNvPr id="6" name="Flowchart: Connector 5"/>
              <p:cNvSpPr>
                <a:spLocks noChangeAspect="1"/>
              </p:cNvSpPr>
              <p:nvPr/>
            </p:nvSpPr>
            <p:spPr>
              <a:xfrm>
                <a:off x="866020" y="264606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Flowchart: Connector 6"/>
              <p:cNvSpPr>
                <a:spLocks noChangeAspect="1"/>
              </p:cNvSpPr>
              <p:nvPr/>
            </p:nvSpPr>
            <p:spPr>
              <a:xfrm>
                <a:off x="1475754" y="337794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Flowchart: Connector 7"/>
              <p:cNvSpPr>
                <a:spLocks noChangeAspect="1"/>
              </p:cNvSpPr>
              <p:nvPr/>
            </p:nvSpPr>
            <p:spPr>
              <a:xfrm>
                <a:off x="1381126" y="1855942"/>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Flowchart: Connector 8"/>
              <p:cNvSpPr>
                <a:spLocks noChangeAspect="1"/>
              </p:cNvSpPr>
              <p:nvPr/>
            </p:nvSpPr>
            <p:spPr>
              <a:xfrm>
                <a:off x="2252995" y="2590133"/>
                <a:ext cx="611479" cy="611479"/>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Flowchart: Connector 9"/>
              <p:cNvSpPr>
                <a:spLocks noChangeAspect="1"/>
              </p:cNvSpPr>
              <p:nvPr/>
            </p:nvSpPr>
            <p:spPr>
              <a:xfrm>
                <a:off x="2696968" y="3523140"/>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lowchart: Connector 10"/>
              <p:cNvSpPr>
                <a:spLocks noChangeAspect="1"/>
              </p:cNvSpPr>
              <p:nvPr/>
            </p:nvSpPr>
            <p:spPr>
              <a:xfrm>
                <a:off x="3475953" y="276646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2" name="Flowchart: Connector 11"/>
              <p:cNvSpPr>
                <a:spLocks noChangeAspect="1"/>
              </p:cNvSpPr>
              <p:nvPr/>
            </p:nvSpPr>
            <p:spPr>
              <a:xfrm>
                <a:off x="4244395" y="212715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latin typeface="+mj-lt"/>
                </a:endParaRPr>
              </a:p>
            </p:txBody>
          </p:sp>
          <p:sp>
            <p:nvSpPr>
              <p:cNvPr id="13" name="Flowchart: Connector 12"/>
              <p:cNvSpPr>
                <a:spLocks noChangeAspect="1"/>
              </p:cNvSpPr>
              <p:nvPr/>
            </p:nvSpPr>
            <p:spPr>
              <a:xfrm>
                <a:off x="4244395" y="366189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Flowchart: Connector 13"/>
              <p:cNvSpPr>
                <a:spLocks noChangeAspect="1"/>
              </p:cNvSpPr>
              <p:nvPr/>
            </p:nvSpPr>
            <p:spPr>
              <a:xfrm>
                <a:off x="4707227" y="289019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5" name="Straight Connector 14"/>
              <p:cNvCxnSpPr>
                <a:stCxn id="8" idx="5"/>
                <a:endCxn id="9" idx="1"/>
              </p:cNvCxnSpPr>
              <p:nvPr/>
            </p:nvCxnSpPr>
            <p:spPr>
              <a:xfrm>
                <a:off x="1903056" y="2377872"/>
                <a:ext cx="439488" cy="301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6"/>
                <a:endCxn id="9" idx="2"/>
              </p:cNvCxnSpPr>
              <p:nvPr/>
            </p:nvCxnSpPr>
            <p:spPr>
              <a:xfrm flipV="1">
                <a:off x="1477498" y="2895872"/>
                <a:ext cx="775498" cy="55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7"/>
                <a:endCxn id="9" idx="3"/>
              </p:cNvCxnSpPr>
              <p:nvPr/>
            </p:nvCxnSpPr>
            <p:spPr>
              <a:xfrm flipV="1">
                <a:off x="1997683" y="3112062"/>
                <a:ext cx="344860" cy="355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0" idx="1"/>
              </p:cNvCxnSpPr>
              <p:nvPr/>
            </p:nvCxnSpPr>
            <p:spPr>
              <a:xfrm>
                <a:off x="2699620" y="3164685"/>
                <a:ext cx="86895" cy="4480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3"/>
                <a:endCxn id="10" idx="7"/>
              </p:cNvCxnSpPr>
              <p:nvPr/>
            </p:nvCxnSpPr>
            <p:spPr>
              <a:xfrm flipH="1">
                <a:off x="3218898" y="3288394"/>
                <a:ext cx="346603" cy="3242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6" idx="0"/>
              </p:cNvCxnSpPr>
              <p:nvPr/>
            </p:nvCxnSpPr>
            <p:spPr>
              <a:xfrm flipH="1">
                <a:off x="1171759" y="2377872"/>
                <a:ext cx="298916" cy="2681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1"/>
                <a:endCxn id="6" idx="4"/>
              </p:cNvCxnSpPr>
              <p:nvPr/>
            </p:nvCxnSpPr>
            <p:spPr>
              <a:xfrm flipH="1" flipV="1">
                <a:off x="1171759" y="3257545"/>
                <a:ext cx="393544"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3" idx="1"/>
                <a:endCxn id="11" idx="5"/>
              </p:cNvCxnSpPr>
              <p:nvPr/>
            </p:nvCxnSpPr>
            <p:spPr>
              <a:xfrm flipH="1" flipV="1">
                <a:off x="3997883" y="3288394"/>
                <a:ext cx="336061" cy="463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1"/>
                <a:endCxn id="12" idx="4"/>
              </p:cNvCxnSpPr>
              <p:nvPr/>
            </p:nvCxnSpPr>
            <p:spPr>
              <a:xfrm flipH="1" flipV="1">
                <a:off x="4550134" y="2738635"/>
                <a:ext cx="246640" cy="2411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1" idx="6"/>
              </p:cNvCxnSpPr>
              <p:nvPr/>
            </p:nvCxnSpPr>
            <p:spPr>
              <a:xfrm flipH="1" flipV="1">
                <a:off x="4087432" y="3072203"/>
                <a:ext cx="619795" cy="123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3" idx="2"/>
                <a:endCxn id="10" idx="6"/>
              </p:cNvCxnSpPr>
              <p:nvPr/>
            </p:nvCxnSpPr>
            <p:spPr>
              <a:xfrm flipH="1" flipV="1">
                <a:off x="3308447" y="3828880"/>
                <a:ext cx="935948"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4" idx="6"/>
              </p:cNvCxnSpPr>
              <p:nvPr/>
            </p:nvCxnSpPr>
            <p:spPr>
              <a:xfrm flipH="1">
                <a:off x="5318705" y="2923837"/>
                <a:ext cx="148647" cy="27209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4" idx="6"/>
              </p:cNvCxnSpPr>
              <p:nvPr/>
            </p:nvCxnSpPr>
            <p:spPr>
              <a:xfrm flipH="1" flipV="1">
                <a:off x="5318705" y="3195930"/>
                <a:ext cx="114855"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3" idx="6"/>
              </p:cNvCxnSpPr>
              <p:nvPr/>
            </p:nvCxnSpPr>
            <p:spPr>
              <a:xfrm flipH="1">
                <a:off x="4855873" y="3892107"/>
                <a:ext cx="414019"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2" idx="6"/>
              </p:cNvCxnSpPr>
              <p:nvPr/>
            </p:nvCxnSpPr>
            <p:spPr>
              <a:xfrm flipH="1" flipV="1">
                <a:off x="4855873" y="2432896"/>
                <a:ext cx="364966" cy="570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2" idx="7"/>
              </p:cNvCxnSpPr>
              <p:nvPr/>
            </p:nvCxnSpPr>
            <p:spPr>
              <a:xfrm flipH="1">
                <a:off x="4766325" y="2009780"/>
                <a:ext cx="227258" cy="2069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3"/>
              </p:cNvCxnSpPr>
              <p:nvPr/>
            </p:nvCxnSpPr>
            <p:spPr>
              <a:xfrm flipH="1">
                <a:off x="1368530" y="3899872"/>
                <a:ext cx="196773"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0" idx="3"/>
              </p:cNvCxnSpPr>
              <p:nvPr/>
            </p:nvCxnSpPr>
            <p:spPr>
              <a:xfrm flipH="1">
                <a:off x="2682354" y="4045069"/>
                <a:ext cx="104163" cy="2106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5"/>
              </p:cNvCxnSpPr>
              <p:nvPr/>
            </p:nvCxnSpPr>
            <p:spPr>
              <a:xfrm>
                <a:off x="1997683" y="3899872"/>
                <a:ext cx="172429"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3"/>
              </p:cNvCxnSpPr>
              <p:nvPr/>
            </p:nvCxnSpPr>
            <p:spPr>
              <a:xfrm flipH="1">
                <a:off x="673100" y="3167996"/>
                <a:ext cx="282467"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2"/>
              </p:cNvCxnSpPr>
              <p:nvPr/>
            </p:nvCxnSpPr>
            <p:spPr>
              <a:xfrm flipH="1" flipV="1">
                <a:off x="937574" y="3592513"/>
                <a:ext cx="538180" cy="911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8" idx="2"/>
              </p:cNvCxnSpPr>
              <p:nvPr/>
            </p:nvCxnSpPr>
            <p:spPr>
              <a:xfrm flipH="1">
                <a:off x="955567" y="2161681"/>
                <a:ext cx="425557" cy="7258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 idx="1"/>
              </p:cNvCxnSpPr>
              <p:nvPr/>
            </p:nvCxnSpPr>
            <p:spPr>
              <a:xfrm flipH="1" flipV="1">
                <a:off x="821820" y="2511969"/>
                <a:ext cx="133749"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0" idx="5"/>
              </p:cNvCxnSpPr>
              <p:nvPr/>
            </p:nvCxnSpPr>
            <p:spPr>
              <a:xfrm>
                <a:off x="3218898" y="4045069"/>
                <a:ext cx="336061" cy="2283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62956" y="2204362"/>
                <a:ext cx="994397" cy="412661"/>
              </a:xfrm>
              <a:prstGeom prst="rect">
                <a:avLst/>
              </a:prstGeom>
              <a:noFill/>
            </p:spPr>
            <p:txBody>
              <a:bodyPr wrap="none" rtlCol="0">
                <a:spAutoFit/>
              </a:bodyPr>
              <a:lstStyle/>
              <a:p>
                <a:r>
                  <a:rPr lang="en-US" dirty="0">
                    <a:solidFill>
                      <a:srgbClr val="FF0000"/>
                    </a:solidFill>
                    <a:latin typeface="+mj-lt"/>
                  </a:rPr>
                  <a:t>paper </a:t>
                </a:r>
                <a:r>
                  <a:rPr lang="en-US" i="1" dirty="0" err="1">
                    <a:solidFill>
                      <a:srgbClr val="FF0000"/>
                    </a:solidFill>
                    <a:latin typeface="+mj-lt"/>
                  </a:rPr>
                  <a:t>i</a:t>
                </a:r>
                <a:endParaRPr lang="en-US" i="1" dirty="0">
                  <a:solidFill>
                    <a:srgbClr val="FF0000"/>
                  </a:solidFill>
                  <a:latin typeface="+mj-lt"/>
                </a:endParaRPr>
              </a:p>
            </p:txBody>
          </p:sp>
        </p:grpSp>
        <mc:AlternateContent xmlns:mc="http://schemas.openxmlformats.org/markup-compatibility/2006" xmlns:a14="http://schemas.microsoft.com/office/drawing/2010/main">
          <mc:Choice Requires="a14">
            <p:sp>
              <p:nvSpPr>
                <p:cNvPr id="42" name="TextBox 41"/>
                <p:cNvSpPr txBox="1"/>
                <p:nvPr/>
              </p:nvSpPr>
              <p:spPr>
                <a:xfrm>
                  <a:off x="2433792" y="4971570"/>
                  <a:ext cx="2883033" cy="700769"/>
                </a:xfrm>
                <a:prstGeom prst="rect">
                  <a:avLst/>
                </a:prstGeom>
                <a:noFill/>
              </p:spPr>
              <p:txBody>
                <a:bodyPr wrap="none" rtlCol="0">
                  <a:spAutoFit/>
                </a:bodyPr>
                <a:lstStyle/>
                <a:p>
                  <a:pPr algn="ctr"/>
                  <a:r>
                    <a:rPr lang="en-US" sz="2000" dirty="0" smtClean="0">
                      <a:latin typeface="+mj-lt"/>
                    </a:rPr>
                    <a:t>Citation Network</a:t>
                  </a:r>
                </a:p>
                <a:p>
                  <a:pPr algn="ctr"/>
                  <a:r>
                    <a:rPr lang="en-US" dirty="0">
                      <a:latin typeface="+mj-lt"/>
                    </a:rPr>
                    <a:t>( </a:t>
                  </a:r>
                  <a14:m>
                    <m:oMath xmlns:m="http://schemas.openxmlformats.org/officeDocument/2006/math">
                      <m:r>
                        <a:rPr lang="en-US" sz="2000" b="0" i="1" smtClean="0">
                          <a:latin typeface="Cambria Math" panose="02040503050406030204" pitchFamily="18" charset="0"/>
                        </a:rPr>
                        <m:t>𝑉</m:t>
                      </m:r>
                    </m:oMath>
                  </a14:m>
                  <a:r>
                    <a:rPr lang="en-US" dirty="0" smtClean="0">
                      <a:latin typeface="+mj-lt"/>
                    </a:rPr>
                    <a:t>=papers</a:t>
                  </a:r>
                  <a:r>
                    <a:rPr lang="en-US" dirty="0">
                      <a:latin typeface="+mj-lt"/>
                    </a:rPr>
                    <a:t>;   </a:t>
                  </a:r>
                  <a14:m>
                    <m:oMath xmlns:m="http://schemas.openxmlformats.org/officeDocument/2006/math">
                      <m:r>
                        <a:rPr lang="en-US" altLang="zh-CN" sz="2000" i="1" dirty="0">
                          <a:latin typeface="Cambria Math" panose="02040503050406030204" pitchFamily="18" charset="0"/>
                        </a:rPr>
                        <m:t>𝐸</m:t>
                      </m:r>
                    </m:oMath>
                  </a14:m>
                  <a:r>
                    <a:rPr lang="en-US" altLang="zh-CN" dirty="0" smtClean="0">
                      <a:latin typeface="+mj-lt"/>
                    </a:rPr>
                    <a:t>=</a:t>
                  </a:r>
                  <a:r>
                    <a:rPr lang="en-US" dirty="0" smtClean="0">
                      <a:latin typeface="+mj-lt"/>
                    </a:rPr>
                    <a:t>citations </a:t>
                  </a:r>
                  <a:r>
                    <a:rPr lang="en-US" dirty="0">
                      <a:latin typeface="+mj-lt"/>
                    </a:rPr>
                    <a:t>)</a:t>
                  </a:r>
                </a:p>
              </p:txBody>
            </p:sp>
          </mc:Choice>
          <mc:Fallback xmlns="">
            <p:sp>
              <p:nvSpPr>
                <p:cNvPr id="42" name="TextBox 41"/>
                <p:cNvSpPr txBox="1">
                  <a:spLocks noRot="1" noChangeAspect="1" noMove="1" noResize="1" noEditPoints="1" noAdjustHandles="1" noChangeArrowheads="1" noChangeShapeType="1" noTextEdit="1"/>
                </p:cNvSpPr>
                <p:nvPr/>
              </p:nvSpPr>
              <p:spPr>
                <a:xfrm>
                  <a:off x="2433792" y="4971570"/>
                  <a:ext cx="2883033" cy="700769"/>
                </a:xfrm>
                <a:prstGeom prst="rect">
                  <a:avLst/>
                </a:prstGeom>
                <a:blipFill>
                  <a:blip r:embed="rId4"/>
                  <a:stretch>
                    <a:fillRect l="-1268" t="-3478" r="-1480" b="-13043"/>
                  </a:stretch>
                </a:blipFill>
              </p:spPr>
              <p:txBody>
                <a:bodyPr/>
                <a:lstStyle/>
                <a:p>
                  <a:r>
                    <a:rPr lang="zh-CN" altLang="en-US">
                      <a:noFill/>
                    </a:rPr>
                    <a:t> </a:t>
                  </a:r>
                </a:p>
              </p:txBody>
            </p:sp>
          </mc:Fallback>
        </mc:AlternateContent>
      </p:grpSp>
      <p:grpSp>
        <p:nvGrpSpPr>
          <p:cNvPr id="4" name="组合 3"/>
          <p:cNvGrpSpPr/>
          <p:nvPr/>
        </p:nvGrpSpPr>
        <p:grpSpPr>
          <a:xfrm>
            <a:off x="948729" y="2389109"/>
            <a:ext cx="5108489" cy="3265286"/>
            <a:chOff x="6144246" y="2683955"/>
            <a:chExt cx="4457080" cy="2687042"/>
          </a:xfrm>
        </p:grpSpPr>
        <p:grpSp>
          <p:nvGrpSpPr>
            <p:cNvPr id="64" name="Group 63"/>
            <p:cNvGrpSpPr>
              <a:grpSpLocks noChangeAspect="1"/>
            </p:cNvGrpSpPr>
            <p:nvPr/>
          </p:nvGrpSpPr>
          <p:grpSpPr>
            <a:xfrm>
              <a:off x="6144246" y="2683955"/>
              <a:ext cx="4457080" cy="1985393"/>
              <a:chOff x="6456906" y="1896588"/>
              <a:chExt cx="5061994" cy="2254850"/>
            </a:xfrm>
          </p:grpSpPr>
          <p:sp>
            <p:nvSpPr>
              <p:cNvPr id="44" name="Rectangle 43"/>
              <p:cNvSpPr/>
              <p:nvPr/>
            </p:nvSpPr>
            <p:spPr>
              <a:xfrm>
                <a:off x="7964987" y="1896588"/>
                <a:ext cx="2180641" cy="365760"/>
              </a:xfrm>
              <a:prstGeom prst="rect">
                <a:avLst/>
              </a:prstGeom>
              <a:solidFill>
                <a:srgbClr val="FFC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Computer Science</a:t>
                </a:r>
              </a:p>
            </p:txBody>
          </p:sp>
          <p:sp>
            <p:nvSpPr>
              <p:cNvPr id="45" name="Rectangle 44"/>
              <p:cNvSpPr/>
              <p:nvPr/>
            </p:nvSpPr>
            <p:spPr>
              <a:xfrm>
                <a:off x="7396686" y="2796527"/>
                <a:ext cx="887432" cy="365760"/>
              </a:xfrm>
              <a:prstGeom prst="rect">
                <a:avLst/>
              </a:prstGeom>
              <a:solidFill>
                <a:srgbClr val="FFC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AI</a:t>
                </a:r>
              </a:p>
            </p:txBody>
          </p:sp>
          <p:sp>
            <p:nvSpPr>
              <p:cNvPr id="46" name="Rectangle 45"/>
              <p:cNvSpPr/>
              <p:nvPr/>
            </p:nvSpPr>
            <p:spPr>
              <a:xfrm>
                <a:off x="9660924" y="2796527"/>
                <a:ext cx="120068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System</a:t>
                </a:r>
              </a:p>
            </p:txBody>
          </p:sp>
          <p:sp>
            <p:nvSpPr>
              <p:cNvPr id="47" name="Rectangle 46"/>
              <p:cNvSpPr/>
              <p:nvPr/>
            </p:nvSpPr>
            <p:spPr>
              <a:xfrm>
                <a:off x="6456906" y="3785678"/>
                <a:ext cx="1132575"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Robotics</a:t>
                </a:r>
              </a:p>
            </p:txBody>
          </p:sp>
          <p:sp>
            <p:nvSpPr>
              <p:cNvPr id="48" name="Rectangle 47"/>
              <p:cNvSpPr/>
              <p:nvPr/>
            </p:nvSpPr>
            <p:spPr>
              <a:xfrm>
                <a:off x="7632721" y="3785678"/>
                <a:ext cx="629643" cy="365760"/>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NLP</a:t>
                </a:r>
                <a:endParaRPr lang="en-US" sz="1400" dirty="0">
                  <a:solidFill>
                    <a:schemeClr val="tx1"/>
                  </a:solidFill>
                  <a:latin typeface="+mj-lt"/>
                </a:endParaRPr>
              </a:p>
            </p:txBody>
          </p:sp>
          <p:sp>
            <p:nvSpPr>
              <p:cNvPr id="49" name="Rectangle 48"/>
              <p:cNvSpPr/>
              <p:nvPr/>
            </p:nvSpPr>
            <p:spPr>
              <a:xfrm>
                <a:off x="8321462" y="3785678"/>
                <a:ext cx="50520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CV</a:t>
                </a:r>
                <a:endParaRPr lang="en-US" sz="1400" dirty="0">
                  <a:solidFill>
                    <a:schemeClr val="tx1"/>
                  </a:solidFill>
                  <a:latin typeface="+mj-lt"/>
                </a:endParaRPr>
              </a:p>
            </p:txBody>
          </p:sp>
          <p:sp>
            <p:nvSpPr>
              <p:cNvPr id="50" name="Rectangle 49"/>
              <p:cNvSpPr/>
              <p:nvPr/>
            </p:nvSpPr>
            <p:spPr>
              <a:xfrm>
                <a:off x="10056620" y="3785678"/>
                <a:ext cx="114565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Compiler</a:t>
                </a:r>
                <a:endParaRPr lang="en-US" sz="1600" dirty="0">
                  <a:solidFill>
                    <a:schemeClr val="tx1"/>
                  </a:solidFill>
                  <a:latin typeface="+mj-lt"/>
                </a:endParaRPr>
              </a:p>
            </p:txBody>
          </p:sp>
          <p:sp>
            <p:nvSpPr>
              <p:cNvPr id="51" name="Rectangle 50"/>
              <p:cNvSpPr/>
              <p:nvPr/>
            </p:nvSpPr>
            <p:spPr>
              <a:xfrm>
                <a:off x="9400807" y="3785678"/>
                <a:ext cx="614607"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mj-lt"/>
                  </a:rPr>
                  <a:t>OS</a:t>
                </a:r>
              </a:p>
            </p:txBody>
          </p:sp>
          <p:cxnSp>
            <p:nvCxnSpPr>
              <p:cNvPr id="52" name="Straight Connector 51"/>
              <p:cNvCxnSpPr>
                <a:stCxn id="44" idx="2"/>
              </p:cNvCxnSpPr>
              <p:nvPr/>
            </p:nvCxnSpPr>
            <p:spPr>
              <a:xfrm flipH="1">
                <a:off x="7962324" y="2262348"/>
                <a:ext cx="1092984" cy="52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2"/>
                <a:endCxn id="47" idx="0"/>
              </p:cNvCxnSpPr>
              <p:nvPr/>
            </p:nvCxnSpPr>
            <p:spPr>
              <a:xfrm flipH="1">
                <a:off x="7023195" y="3162287"/>
                <a:ext cx="817208"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2"/>
                <a:endCxn id="48" idx="0"/>
              </p:cNvCxnSpPr>
              <p:nvPr/>
            </p:nvCxnSpPr>
            <p:spPr>
              <a:xfrm>
                <a:off x="7840403" y="3162287"/>
                <a:ext cx="107140"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5" idx="2"/>
                <a:endCxn id="49" idx="0"/>
              </p:cNvCxnSpPr>
              <p:nvPr/>
            </p:nvCxnSpPr>
            <p:spPr>
              <a:xfrm>
                <a:off x="7840403" y="3162287"/>
                <a:ext cx="733664"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2"/>
                <a:endCxn id="51" idx="0"/>
              </p:cNvCxnSpPr>
              <p:nvPr/>
            </p:nvCxnSpPr>
            <p:spPr>
              <a:xfrm flipH="1">
                <a:off x="9708111" y="3162287"/>
                <a:ext cx="553154"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6" idx="2"/>
                <a:endCxn id="50" idx="0"/>
              </p:cNvCxnSpPr>
              <p:nvPr/>
            </p:nvCxnSpPr>
            <p:spPr>
              <a:xfrm>
                <a:off x="10261265" y="3162287"/>
                <a:ext cx="368185"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4" idx="2"/>
                <a:endCxn id="46" idx="0"/>
              </p:cNvCxnSpPr>
              <p:nvPr/>
            </p:nvCxnSpPr>
            <p:spPr>
              <a:xfrm>
                <a:off x="9055309" y="2262348"/>
                <a:ext cx="1205956"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2"/>
              </p:cNvCxnSpPr>
              <p:nvPr/>
            </p:nvCxnSpPr>
            <p:spPr>
              <a:xfrm>
                <a:off x="9055308" y="2262348"/>
                <a:ext cx="2262369" cy="4303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5" idx="2"/>
              </p:cNvCxnSpPr>
              <p:nvPr/>
            </p:nvCxnSpPr>
            <p:spPr>
              <a:xfrm>
                <a:off x="7840402" y="3162287"/>
                <a:ext cx="1092332" cy="5193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6" idx="2"/>
              </p:cNvCxnSpPr>
              <p:nvPr/>
            </p:nvCxnSpPr>
            <p:spPr>
              <a:xfrm>
                <a:off x="10261265" y="3162287"/>
                <a:ext cx="1257635" cy="59034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162200" y="4813797"/>
              <a:ext cx="2555516" cy="557200"/>
            </a:xfrm>
            <a:prstGeom prst="rect">
              <a:avLst/>
            </a:prstGeom>
            <a:noFill/>
          </p:spPr>
          <p:txBody>
            <a:bodyPr wrap="none" rtlCol="0">
              <a:spAutoFit/>
            </a:bodyPr>
            <a:lstStyle/>
            <a:p>
              <a:pPr algn="ctr"/>
              <a:r>
                <a:rPr lang="en-US" sz="2000" dirty="0">
                  <a:latin typeface="+mj-lt"/>
                </a:rPr>
                <a:t>Hierarchical Taxonomy </a:t>
              </a:r>
            </a:p>
            <a:p>
              <a:pPr algn="ctr"/>
              <a:r>
                <a:rPr lang="en-US" dirty="0">
                  <a:latin typeface="+mj-lt"/>
                </a:rPr>
                <a:t>( a </a:t>
              </a:r>
              <a:r>
                <a:rPr lang="en-US" dirty="0" smtClean="0">
                  <a:latin typeface="+mj-lt"/>
                </a:rPr>
                <a:t>hierarchy of categories)</a:t>
              </a:r>
              <a:endParaRPr lang="en-US" dirty="0">
                <a:latin typeface="+mj-lt"/>
              </a:endParaRPr>
            </a:p>
          </p:txBody>
        </p:sp>
      </p:grpSp>
      <p:sp>
        <p:nvSpPr>
          <p:cNvPr id="65" name="Content Placeholder 2"/>
          <p:cNvSpPr>
            <a:spLocks noGrp="1"/>
          </p:cNvSpPr>
          <p:nvPr>
            <p:ph idx="1"/>
          </p:nvPr>
        </p:nvSpPr>
        <p:spPr>
          <a:xfrm>
            <a:off x="1182529" y="1400177"/>
            <a:ext cx="9826943" cy="645774"/>
          </a:xfrm>
        </p:spPr>
        <p:txBody>
          <a:bodyPr>
            <a:noAutofit/>
          </a:bodyPr>
          <a:lstStyle/>
          <a:p>
            <a:pPr algn="ctr"/>
            <a:r>
              <a:rPr lang="en-US" altLang="zh-CN" sz="2800" dirty="0">
                <a:latin typeface="+mj-lt"/>
              </a:rPr>
              <a:t> </a:t>
            </a:r>
            <a:r>
              <a:rPr lang="en-US" altLang="zh-CN" sz="2800" dirty="0" smtClean="0">
                <a:latin typeface="+mj-lt"/>
              </a:rPr>
              <a:t>A tree structure of classifications for a given set of objects</a:t>
            </a:r>
            <a:endParaRPr lang="en-US" sz="2800" dirty="0">
              <a:latin typeface="+mj-lt"/>
            </a:endParaRPr>
          </a:p>
        </p:txBody>
      </p:sp>
      <p:sp>
        <p:nvSpPr>
          <p:cNvPr id="43" name="Footer Placeholder 42"/>
          <p:cNvSpPr>
            <a:spLocks noGrp="1"/>
          </p:cNvSpPr>
          <p:nvPr>
            <p:ph type="ftr" sz="quarter" idx="11"/>
          </p:nvPr>
        </p:nvSpPr>
        <p:spPr/>
        <p:txBody>
          <a:bodyPr/>
          <a:lstStyle/>
          <a:p>
            <a:pPr algn="r"/>
            <a:r>
              <a:rPr lang="en-US">
                <a:latin typeface="+mj-lt"/>
              </a:rPr>
              <a:t>Hierarchical Taxonomy Aware Network Embedding</a:t>
            </a:r>
            <a:endParaRPr lang="en-US" dirty="0">
              <a:latin typeface="+mj-lt"/>
            </a:endParaRPr>
          </a:p>
        </p:txBody>
      </p:sp>
      <p:cxnSp>
        <p:nvCxnSpPr>
          <p:cNvPr id="67" name="PA-直接连接符 66"/>
          <p:cNvCxnSpPr/>
          <p:nvPr>
            <p:custDataLst>
              <p:tags r:id="rId1"/>
            </p:custDataLst>
          </p:nvPr>
        </p:nvCxnSpPr>
        <p:spPr>
          <a:xfrm flipH="1">
            <a:off x="6459520" y="2118519"/>
            <a:ext cx="22467" cy="3694930"/>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7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47"/>
          <p:cNvSpPr/>
          <p:nvPr/>
        </p:nvSpPr>
        <p:spPr>
          <a:xfrm>
            <a:off x="2147068" y="5468291"/>
            <a:ext cx="635426"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NLP</a:t>
            </a:r>
            <a:endParaRPr lang="en-US" sz="1400" dirty="0">
              <a:solidFill>
                <a:schemeClr val="tx1"/>
              </a:solidFill>
              <a:latin typeface="+mj-lt"/>
            </a:endParaRPr>
          </a:p>
        </p:txBody>
      </p:sp>
      <p:sp>
        <p:nvSpPr>
          <p:cNvPr id="2" name="Title 1"/>
          <p:cNvSpPr>
            <a:spLocks noGrp="1"/>
          </p:cNvSpPr>
          <p:nvPr>
            <p:ph type="title"/>
          </p:nvPr>
        </p:nvSpPr>
        <p:spPr/>
        <p:txBody>
          <a:bodyPr>
            <a:noAutofit/>
          </a:bodyPr>
          <a:lstStyle/>
          <a:p>
            <a:r>
              <a:rPr lang="en-US" altLang="zh-CN" dirty="0" smtClean="0"/>
              <a:t>Network </a:t>
            </a:r>
            <a:r>
              <a:rPr lang="en-US" altLang="zh-CN" dirty="0"/>
              <a:t>is </a:t>
            </a:r>
            <a:r>
              <a:rPr lang="en-US" altLang="zh-CN" dirty="0" smtClean="0"/>
              <a:t>likely generated </a:t>
            </a:r>
            <a:r>
              <a:rPr lang="en-US" altLang="zh-CN" dirty="0"/>
              <a:t>from </a:t>
            </a:r>
            <a:r>
              <a:rPr lang="en-US" altLang="zh-CN" dirty="0" smtClean="0"/>
              <a:t>a Taxonomy</a:t>
            </a:r>
            <a:endParaRPr lang="en-US" dirty="0"/>
          </a:p>
        </p:txBody>
      </p:sp>
      <p:sp>
        <p:nvSpPr>
          <p:cNvPr id="6" name="Flowchart: Connector 5"/>
          <p:cNvSpPr>
            <a:spLocks noChangeAspect="1"/>
          </p:cNvSpPr>
          <p:nvPr/>
        </p:nvSpPr>
        <p:spPr>
          <a:xfrm>
            <a:off x="7125070" y="4282212"/>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Flowchart: Connector 6"/>
          <p:cNvSpPr>
            <a:spLocks noChangeAspect="1"/>
          </p:cNvSpPr>
          <p:nvPr/>
        </p:nvSpPr>
        <p:spPr>
          <a:xfrm>
            <a:off x="7670783" y="4937243"/>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Flowchart: Connector 7"/>
          <p:cNvSpPr>
            <a:spLocks noChangeAspect="1"/>
          </p:cNvSpPr>
          <p:nvPr/>
        </p:nvSpPr>
        <p:spPr>
          <a:xfrm>
            <a:off x="7586091" y="3575049"/>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Flowchart: Connector 8"/>
          <p:cNvSpPr>
            <a:spLocks noChangeAspect="1"/>
          </p:cNvSpPr>
          <p:nvPr/>
        </p:nvSpPr>
        <p:spPr>
          <a:xfrm>
            <a:off x="8366415" y="4232152"/>
            <a:ext cx="547275" cy="547275"/>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Flowchart: Connector 9"/>
          <p:cNvSpPr>
            <a:spLocks noChangeAspect="1"/>
          </p:cNvSpPr>
          <p:nvPr/>
        </p:nvSpPr>
        <p:spPr>
          <a:xfrm>
            <a:off x="8763772" y="5067195"/>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lowchart: Connector 10"/>
          <p:cNvSpPr>
            <a:spLocks noChangeAspect="1"/>
          </p:cNvSpPr>
          <p:nvPr/>
        </p:nvSpPr>
        <p:spPr>
          <a:xfrm>
            <a:off x="9460965" y="4389968"/>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2" name="Flowchart: Connector 11"/>
          <p:cNvSpPr>
            <a:spLocks noChangeAspect="1"/>
          </p:cNvSpPr>
          <p:nvPr/>
        </p:nvSpPr>
        <p:spPr>
          <a:xfrm>
            <a:off x="10148722" y="3817786"/>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latin typeface="+mj-lt"/>
            </a:endParaRPr>
          </a:p>
        </p:txBody>
      </p:sp>
      <p:sp>
        <p:nvSpPr>
          <p:cNvPr id="13" name="Flowchart: Connector 12"/>
          <p:cNvSpPr>
            <a:spLocks noChangeAspect="1"/>
          </p:cNvSpPr>
          <p:nvPr/>
        </p:nvSpPr>
        <p:spPr>
          <a:xfrm>
            <a:off x="10148722" y="5191383"/>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Flowchart: Connector 13"/>
          <p:cNvSpPr>
            <a:spLocks noChangeAspect="1"/>
          </p:cNvSpPr>
          <p:nvPr/>
        </p:nvSpPr>
        <p:spPr>
          <a:xfrm>
            <a:off x="10562958" y="4500704"/>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5" name="Straight Connector 14"/>
          <p:cNvCxnSpPr>
            <a:stCxn id="8" idx="5"/>
            <a:endCxn id="9" idx="1"/>
          </p:cNvCxnSpPr>
          <p:nvPr/>
        </p:nvCxnSpPr>
        <p:spPr>
          <a:xfrm>
            <a:off x="8053219" y="4042178"/>
            <a:ext cx="393343" cy="2701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6"/>
            <a:endCxn id="9" idx="2"/>
          </p:cNvCxnSpPr>
          <p:nvPr/>
        </p:nvCxnSpPr>
        <p:spPr>
          <a:xfrm flipV="1">
            <a:off x="7672344" y="4505789"/>
            <a:ext cx="694072" cy="500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7"/>
            <a:endCxn id="9" idx="3"/>
          </p:cNvCxnSpPr>
          <p:nvPr/>
        </p:nvCxnSpPr>
        <p:spPr>
          <a:xfrm flipV="1">
            <a:off x="8137910" y="4699279"/>
            <a:ext cx="308650" cy="3181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0" idx="1"/>
          </p:cNvCxnSpPr>
          <p:nvPr/>
        </p:nvCxnSpPr>
        <p:spPr>
          <a:xfrm>
            <a:off x="8766145" y="4746377"/>
            <a:ext cx="77771" cy="4009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3"/>
            <a:endCxn id="10" idx="7"/>
          </p:cNvCxnSpPr>
          <p:nvPr/>
        </p:nvCxnSpPr>
        <p:spPr>
          <a:xfrm flipH="1">
            <a:off x="9230900" y="4857097"/>
            <a:ext cx="310210" cy="2902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6" idx="0"/>
          </p:cNvCxnSpPr>
          <p:nvPr/>
        </p:nvCxnSpPr>
        <p:spPr>
          <a:xfrm flipH="1">
            <a:off x="7398707" y="4042178"/>
            <a:ext cx="267530" cy="2400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1"/>
            <a:endCxn id="6" idx="4"/>
          </p:cNvCxnSpPr>
          <p:nvPr/>
        </p:nvCxnSpPr>
        <p:spPr>
          <a:xfrm flipH="1" flipV="1">
            <a:off x="7398707" y="4829487"/>
            <a:ext cx="352223" cy="1879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3" idx="1"/>
            <a:endCxn id="11" idx="5"/>
          </p:cNvCxnSpPr>
          <p:nvPr/>
        </p:nvCxnSpPr>
        <p:spPr>
          <a:xfrm flipH="1" flipV="1">
            <a:off x="9928093" y="4857097"/>
            <a:ext cx="300775" cy="4144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1"/>
            <a:endCxn id="12" idx="4"/>
          </p:cNvCxnSpPr>
          <p:nvPr/>
        </p:nvCxnSpPr>
        <p:spPr>
          <a:xfrm flipH="1" flipV="1">
            <a:off x="10422359" y="4365061"/>
            <a:ext cx="220743" cy="2157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1" idx="6"/>
          </p:cNvCxnSpPr>
          <p:nvPr/>
        </p:nvCxnSpPr>
        <p:spPr>
          <a:xfrm flipH="1" flipV="1">
            <a:off x="10008240" y="4663605"/>
            <a:ext cx="554718" cy="1107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3" idx="2"/>
            <a:endCxn id="10" idx="6"/>
          </p:cNvCxnSpPr>
          <p:nvPr/>
        </p:nvCxnSpPr>
        <p:spPr>
          <a:xfrm flipH="1" flipV="1">
            <a:off x="9311047" y="5340833"/>
            <a:ext cx="837675" cy="1241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4" idx="6"/>
          </p:cNvCxnSpPr>
          <p:nvPr/>
        </p:nvCxnSpPr>
        <p:spPr>
          <a:xfrm flipH="1">
            <a:off x="11110232" y="4530817"/>
            <a:ext cx="133039" cy="24352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4" idx="6"/>
          </p:cNvCxnSpPr>
          <p:nvPr/>
        </p:nvCxnSpPr>
        <p:spPr>
          <a:xfrm flipH="1" flipV="1">
            <a:off x="11110232" y="4774341"/>
            <a:ext cx="102795" cy="40927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3" idx="6"/>
          </p:cNvCxnSpPr>
          <p:nvPr/>
        </p:nvCxnSpPr>
        <p:spPr>
          <a:xfrm flipH="1">
            <a:off x="10695996" y="5397421"/>
            <a:ext cx="370548" cy="6760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2" idx="6"/>
          </p:cNvCxnSpPr>
          <p:nvPr/>
        </p:nvCxnSpPr>
        <p:spPr>
          <a:xfrm flipH="1" flipV="1">
            <a:off x="10695996" y="4091424"/>
            <a:ext cx="326645" cy="510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2" idx="7"/>
          </p:cNvCxnSpPr>
          <p:nvPr/>
        </p:nvCxnSpPr>
        <p:spPr>
          <a:xfrm flipH="1">
            <a:off x="10615850" y="3712734"/>
            <a:ext cx="203396" cy="1851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3"/>
          </p:cNvCxnSpPr>
          <p:nvPr/>
        </p:nvCxnSpPr>
        <p:spPr>
          <a:xfrm flipH="1">
            <a:off x="7574817" y="5404371"/>
            <a:ext cx="176112" cy="23862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0" idx="3"/>
          </p:cNvCxnSpPr>
          <p:nvPr/>
        </p:nvCxnSpPr>
        <p:spPr>
          <a:xfrm flipH="1">
            <a:off x="8750692" y="5534323"/>
            <a:ext cx="93226" cy="18851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5"/>
          </p:cNvCxnSpPr>
          <p:nvPr/>
        </p:nvCxnSpPr>
        <p:spPr>
          <a:xfrm>
            <a:off x="8137910" y="5404371"/>
            <a:ext cx="154324" cy="23862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3"/>
          </p:cNvCxnSpPr>
          <p:nvPr/>
        </p:nvCxnSpPr>
        <p:spPr>
          <a:xfrm flipH="1">
            <a:off x="6952406" y="4749340"/>
            <a:ext cx="252809" cy="9771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2"/>
          </p:cNvCxnSpPr>
          <p:nvPr/>
        </p:nvCxnSpPr>
        <p:spPr>
          <a:xfrm flipH="1" flipV="1">
            <a:off x="7189111" y="5129284"/>
            <a:ext cx="481672" cy="8159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8" idx="2"/>
          </p:cNvCxnSpPr>
          <p:nvPr/>
        </p:nvCxnSpPr>
        <p:spPr>
          <a:xfrm flipH="1">
            <a:off x="7205215" y="3848686"/>
            <a:ext cx="380874" cy="6495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 idx="1"/>
          </p:cNvCxnSpPr>
          <p:nvPr/>
        </p:nvCxnSpPr>
        <p:spPr>
          <a:xfrm flipH="1" flipV="1">
            <a:off x="7085511" y="4162195"/>
            <a:ext cx="119706" cy="20016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0" idx="5"/>
          </p:cNvCxnSpPr>
          <p:nvPr/>
        </p:nvCxnSpPr>
        <p:spPr>
          <a:xfrm>
            <a:off x="9230900" y="5534323"/>
            <a:ext cx="300775" cy="2043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40787" y="3910891"/>
            <a:ext cx="1475725" cy="369332"/>
          </a:xfrm>
          <a:prstGeom prst="rect">
            <a:avLst/>
          </a:prstGeom>
          <a:noFill/>
        </p:spPr>
        <p:txBody>
          <a:bodyPr wrap="none" rtlCol="0">
            <a:spAutoFit/>
          </a:bodyPr>
          <a:lstStyle/>
          <a:p>
            <a:r>
              <a:rPr lang="en-US" altLang="zh-CN" dirty="0">
                <a:solidFill>
                  <a:srgbClr val="FF0000"/>
                </a:solidFill>
                <a:latin typeface="+mj-lt"/>
              </a:rPr>
              <a:t>a</a:t>
            </a:r>
            <a:r>
              <a:rPr lang="en-US" altLang="zh-CN" dirty="0" smtClean="0">
                <a:solidFill>
                  <a:srgbClr val="FF0000"/>
                </a:solidFill>
                <a:latin typeface="+mj-lt"/>
              </a:rPr>
              <a:t> NLP </a:t>
            </a:r>
            <a:r>
              <a:rPr lang="en-US" altLang="zh-CN" dirty="0">
                <a:solidFill>
                  <a:srgbClr val="FF0000"/>
                </a:solidFill>
                <a:latin typeface="+mj-lt"/>
              </a:rPr>
              <a:t>p</a:t>
            </a:r>
            <a:r>
              <a:rPr lang="en-US" dirty="0" smtClean="0">
                <a:solidFill>
                  <a:srgbClr val="FF0000"/>
                </a:solidFill>
                <a:latin typeface="+mj-lt"/>
              </a:rPr>
              <a:t>aper</a:t>
            </a:r>
            <a:endParaRPr lang="en-US" i="1" dirty="0">
              <a:solidFill>
                <a:srgbClr val="FF0000"/>
              </a:solidFill>
              <a:latin typeface="+mj-lt"/>
            </a:endParaRPr>
          </a:p>
        </p:txBody>
      </p:sp>
      <mc:AlternateContent xmlns:mc="http://schemas.openxmlformats.org/markup-compatibility/2006" xmlns:a14="http://schemas.microsoft.com/office/drawing/2010/main">
        <mc:Choice Requires="a14">
          <p:sp>
            <p:nvSpPr>
              <p:cNvPr id="42" name="TextBox 41"/>
              <p:cNvSpPr txBox="1"/>
              <p:nvPr/>
            </p:nvSpPr>
            <p:spPr>
              <a:xfrm>
                <a:off x="7908283" y="5951773"/>
                <a:ext cx="2883033" cy="700769"/>
              </a:xfrm>
              <a:prstGeom prst="rect">
                <a:avLst/>
              </a:prstGeom>
              <a:noFill/>
            </p:spPr>
            <p:txBody>
              <a:bodyPr wrap="none" rtlCol="0">
                <a:spAutoFit/>
              </a:bodyPr>
              <a:lstStyle/>
              <a:p>
                <a:pPr algn="ctr"/>
                <a:r>
                  <a:rPr lang="en-US" sz="2000" dirty="0" smtClean="0">
                    <a:latin typeface="+mj-lt"/>
                  </a:rPr>
                  <a:t>Citation Network</a:t>
                </a:r>
              </a:p>
              <a:p>
                <a:pPr algn="ctr"/>
                <a:r>
                  <a:rPr lang="en-US" dirty="0">
                    <a:latin typeface="+mj-lt"/>
                  </a:rPr>
                  <a:t>( </a:t>
                </a:r>
                <a14:m>
                  <m:oMath xmlns:m="http://schemas.openxmlformats.org/officeDocument/2006/math">
                    <m:r>
                      <a:rPr lang="en-US" sz="2000" b="0" i="1" smtClean="0">
                        <a:latin typeface="Cambria Math" panose="02040503050406030204" pitchFamily="18" charset="0"/>
                      </a:rPr>
                      <m:t>𝑉</m:t>
                    </m:r>
                  </m:oMath>
                </a14:m>
                <a:r>
                  <a:rPr lang="en-US" dirty="0" smtClean="0">
                    <a:latin typeface="+mj-lt"/>
                  </a:rPr>
                  <a:t>=papers</a:t>
                </a:r>
                <a:r>
                  <a:rPr lang="en-US" dirty="0">
                    <a:latin typeface="+mj-lt"/>
                  </a:rPr>
                  <a:t>;   </a:t>
                </a:r>
                <a14:m>
                  <m:oMath xmlns:m="http://schemas.openxmlformats.org/officeDocument/2006/math">
                    <m:r>
                      <a:rPr lang="en-US" altLang="zh-CN" sz="2000" i="1" dirty="0">
                        <a:latin typeface="Cambria Math" panose="02040503050406030204" pitchFamily="18" charset="0"/>
                      </a:rPr>
                      <m:t>𝐸</m:t>
                    </m:r>
                  </m:oMath>
                </a14:m>
                <a:r>
                  <a:rPr lang="en-US" altLang="zh-CN" dirty="0" smtClean="0">
                    <a:latin typeface="+mj-lt"/>
                  </a:rPr>
                  <a:t>=</a:t>
                </a:r>
                <a:r>
                  <a:rPr lang="en-US" dirty="0" smtClean="0">
                    <a:latin typeface="+mj-lt"/>
                  </a:rPr>
                  <a:t>citations </a:t>
                </a:r>
                <a:r>
                  <a:rPr lang="en-US" dirty="0">
                    <a:latin typeface="+mj-lt"/>
                  </a:rPr>
                  <a:t>)</a:t>
                </a:r>
              </a:p>
            </p:txBody>
          </p:sp>
        </mc:Choice>
        <mc:Fallback xmlns="">
          <p:sp>
            <p:nvSpPr>
              <p:cNvPr id="42" name="TextBox 41"/>
              <p:cNvSpPr txBox="1">
                <a:spLocks noRot="1" noChangeAspect="1" noMove="1" noResize="1" noEditPoints="1" noAdjustHandles="1" noChangeArrowheads="1" noChangeShapeType="1" noTextEdit="1"/>
              </p:cNvSpPr>
              <p:nvPr/>
            </p:nvSpPr>
            <p:spPr>
              <a:xfrm>
                <a:off x="7908283" y="5951773"/>
                <a:ext cx="2883033" cy="700769"/>
              </a:xfrm>
              <a:prstGeom prst="rect">
                <a:avLst/>
              </a:prstGeom>
              <a:blipFill>
                <a:blip r:embed="rId3"/>
                <a:stretch>
                  <a:fillRect l="-1268" t="-3478" r="-1480" b="-13043"/>
                </a:stretch>
              </a:blipFill>
            </p:spPr>
            <p:txBody>
              <a:bodyPr/>
              <a:lstStyle/>
              <a:p>
                <a:r>
                  <a:rPr lang="zh-CN" altLang="en-US">
                    <a:noFill/>
                  </a:rPr>
                  <a:t> </a:t>
                </a:r>
              </a:p>
            </p:txBody>
          </p:sp>
        </mc:Fallback>
      </mc:AlternateContent>
      <p:sp>
        <p:nvSpPr>
          <p:cNvPr id="44" name="Rectangle 43"/>
          <p:cNvSpPr/>
          <p:nvPr/>
        </p:nvSpPr>
        <p:spPr>
          <a:xfrm>
            <a:off x="2470662" y="3447002"/>
            <a:ext cx="2200670"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Computer Science</a:t>
            </a:r>
          </a:p>
        </p:txBody>
      </p:sp>
      <p:sp>
        <p:nvSpPr>
          <p:cNvPr id="45" name="Rectangle 44"/>
          <p:cNvSpPr/>
          <p:nvPr/>
        </p:nvSpPr>
        <p:spPr>
          <a:xfrm>
            <a:off x="1897141" y="4409919"/>
            <a:ext cx="895583"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AI</a:t>
            </a:r>
          </a:p>
        </p:txBody>
      </p:sp>
      <p:sp>
        <p:nvSpPr>
          <p:cNvPr id="46" name="Rectangle 45"/>
          <p:cNvSpPr/>
          <p:nvPr/>
        </p:nvSpPr>
        <p:spPr>
          <a:xfrm>
            <a:off x="4182176" y="4409919"/>
            <a:ext cx="1211710"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System</a:t>
            </a:r>
          </a:p>
        </p:txBody>
      </p:sp>
      <p:sp>
        <p:nvSpPr>
          <p:cNvPr id="47" name="Rectangle 46"/>
          <p:cNvSpPr/>
          <p:nvPr/>
        </p:nvSpPr>
        <p:spPr>
          <a:xfrm>
            <a:off x="948729" y="5468290"/>
            <a:ext cx="1142978"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Robotics</a:t>
            </a:r>
          </a:p>
        </p:txBody>
      </p:sp>
      <p:sp>
        <p:nvSpPr>
          <p:cNvPr id="48" name="Rectangle 47"/>
          <p:cNvSpPr/>
          <p:nvPr/>
        </p:nvSpPr>
        <p:spPr>
          <a:xfrm>
            <a:off x="2147067" y="5468290"/>
            <a:ext cx="635426" cy="391356"/>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NLP</a:t>
            </a:r>
            <a:endParaRPr lang="en-US" sz="1400" dirty="0">
              <a:solidFill>
                <a:schemeClr val="tx1"/>
              </a:solidFill>
              <a:latin typeface="+mj-lt"/>
            </a:endParaRPr>
          </a:p>
        </p:txBody>
      </p:sp>
      <p:sp>
        <p:nvSpPr>
          <p:cNvPr id="49" name="Rectangle 48"/>
          <p:cNvSpPr/>
          <p:nvPr/>
        </p:nvSpPr>
        <p:spPr>
          <a:xfrm>
            <a:off x="2830411" y="5468290"/>
            <a:ext cx="509849"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CV</a:t>
            </a:r>
            <a:endParaRPr lang="en-US" sz="1400" dirty="0">
              <a:solidFill>
                <a:schemeClr val="tx1"/>
              </a:solidFill>
              <a:latin typeface="+mj-lt"/>
            </a:endParaRPr>
          </a:p>
        </p:txBody>
      </p:sp>
      <p:sp>
        <p:nvSpPr>
          <p:cNvPr id="50" name="Rectangle 49"/>
          <p:cNvSpPr/>
          <p:nvPr/>
        </p:nvSpPr>
        <p:spPr>
          <a:xfrm>
            <a:off x="4581507" y="5468290"/>
            <a:ext cx="1156182"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Compiler</a:t>
            </a:r>
            <a:endParaRPr lang="en-US" sz="1600" dirty="0">
              <a:solidFill>
                <a:schemeClr val="tx1"/>
              </a:solidFill>
              <a:latin typeface="+mj-lt"/>
            </a:endParaRPr>
          </a:p>
        </p:txBody>
      </p:sp>
      <p:sp>
        <p:nvSpPr>
          <p:cNvPr id="51" name="Rectangle 50"/>
          <p:cNvSpPr/>
          <p:nvPr/>
        </p:nvSpPr>
        <p:spPr>
          <a:xfrm>
            <a:off x="3919670" y="5468290"/>
            <a:ext cx="620252"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mj-lt"/>
              </a:rPr>
              <a:t>OS</a:t>
            </a:r>
          </a:p>
        </p:txBody>
      </p:sp>
      <p:cxnSp>
        <p:nvCxnSpPr>
          <p:cNvPr id="52" name="Straight Connector 51"/>
          <p:cNvCxnSpPr>
            <a:stCxn id="44" idx="2"/>
          </p:cNvCxnSpPr>
          <p:nvPr/>
        </p:nvCxnSpPr>
        <p:spPr>
          <a:xfrm flipH="1">
            <a:off x="2467974" y="3838358"/>
            <a:ext cx="1103023" cy="565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2"/>
            <a:endCxn id="47" idx="0"/>
          </p:cNvCxnSpPr>
          <p:nvPr/>
        </p:nvCxnSpPr>
        <p:spPr>
          <a:xfrm flipH="1">
            <a:off x="1520219" y="4801274"/>
            <a:ext cx="824714"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2"/>
            <a:endCxn id="48" idx="0"/>
          </p:cNvCxnSpPr>
          <p:nvPr/>
        </p:nvCxnSpPr>
        <p:spPr>
          <a:xfrm>
            <a:off x="2344934" y="4801274"/>
            <a:ext cx="108124"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5" idx="2"/>
            <a:endCxn id="49" idx="0"/>
          </p:cNvCxnSpPr>
          <p:nvPr/>
        </p:nvCxnSpPr>
        <p:spPr>
          <a:xfrm>
            <a:off x="2344934" y="4801274"/>
            <a:ext cx="740403"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2"/>
            <a:endCxn id="51" idx="0"/>
          </p:cNvCxnSpPr>
          <p:nvPr/>
        </p:nvCxnSpPr>
        <p:spPr>
          <a:xfrm flipH="1">
            <a:off x="4229797" y="4801274"/>
            <a:ext cx="558235"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6" idx="2"/>
            <a:endCxn id="50" idx="0"/>
          </p:cNvCxnSpPr>
          <p:nvPr/>
        </p:nvCxnSpPr>
        <p:spPr>
          <a:xfrm>
            <a:off x="4788031" y="4801274"/>
            <a:ext cx="371567"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4" idx="2"/>
            <a:endCxn id="46" idx="0"/>
          </p:cNvCxnSpPr>
          <p:nvPr/>
        </p:nvCxnSpPr>
        <p:spPr>
          <a:xfrm>
            <a:off x="3570999" y="3838358"/>
            <a:ext cx="1217033" cy="5715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2"/>
          </p:cNvCxnSpPr>
          <p:nvPr/>
        </p:nvCxnSpPr>
        <p:spPr>
          <a:xfrm>
            <a:off x="3570998" y="3838358"/>
            <a:ext cx="2283149" cy="46051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5" idx="2"/>
          </p:cNvCxnSpPr>
          <p:nvPr/>
        </p:nvCxnSpPr>
        <p:spPr>
          <a:xfrm>
            <a:off x="2344933" y="4801274"/>
            <a:ext cx="1102365" cy="5556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6" idx="2"/>
          </p:cNvCxnSpPr>
          <p:nvPr/>
        </p:nvCxnSpPr>
        <p:spPr>
          <a:xfrm>
            <a:off x="4788031" y="4801274"/>
            <a:ext cx="1269187" cy="63165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833334" y="6035180"/>
            <a:ext cx="3493264" cy="677108"/>
          </a:xfrm>
          <a:prstGeom prst="rect">
            <a:avLst/>
          </a:prstGeom>
          <a:noFill/>
        </p:spPr>
        <p:txBody>
          <a:bodyPr wrap="none" rtlCol="0">
            <a:spAutoFit/>
          </a:bodyPr>
          <a:lstStyle/>
          <a:p>
            <a:pPr algn="ctr"/>
            <a:r>
              <a:rPr lang="en-US" sz="2000" dirty="0">
                <a:latin typeface="+mj-lt"/>
              </a:rPr>
              <a:t>Hierarchical Taxonomy </a:t>
            </a:r>
          </a:p>
          <a:p>
            <a:pPr algn="ctr"/>
            <a:r>
              <a:rPr lang="en-US" dirty="0">
                <a:latin typeface="+mj-lt"/>
              </a:rPr>
              <a:t>( a </a:t>
            </a:r>
            <a:r>
              <a:rPr lang="en-US" dirty="0" smtClean="0">
                <a:latin typeface="+mj-lt"/>
              </a:rPr>
              <a:t>hierarchy of research topics </a:t>
            </a:r>
            <a:r>
              <a:rPr lang="en-US" dirty="0">
                <a:latin typeface="+mj-lt"/>
              </a:rPr>
              <a:t>)</a:t>
            </a:r>
          </a:p>
        </p:txBody>
      </p:sp>
      <mc:AlternateContent xmlns:mc="http://schemas.openxmlformats.org/markup-compatibility/2006" xmlns:a14="http://schemas.microsoft.com/office/drawing/2010/main">
        <mc:Choice Requires="a14">
          <p:sp>
            <p:nvSpPr>
              <p:cNvPr id="65" name="Content Placeholder 2"/>
              <p:cNvSpPr>
                <a:spLocks noGrp="1"/>
              </p:cNvSpPr>
              <p:nvPr>
                <p:ph idx="1"/>
              </p:nvPr>
            </p:nvSpPr>
            <p:spPr>
              <a:xfrm>
                <a:off x="2416954" y="1017570"/>
                <a:ext cx="7358093" cy="2057231"/>
              </a:xfrm>
            </p:spPr>
            <p:txBody>
              <a:bodyPr>
                <a:noAutofit/>
              </a:bodyPr>
              <a:lstStyle/>
              <a:p>
                <a:r>
                  <a:rPr lang="en-US" sz="2800" dirty="0" smtClean="0">
                    <a:latin typeface="+mj-lt"/>
                  </a:rPr>
                  <a:t> e.g., Research Topics </a:t>
                </a:r>
                <a14:m>
                  <m:oMath xmlns:m="http://schemas.openxmlformats.org/officeDocument/2006/math">
                    <m:r>
                      <a:rPr lang="en-US" sz="3200" b="1" i="1" smtClean="0">
                        <a:latin typeface="Cambria Math" panose="02040503050406030204" pitchFamily="18" charset="0"/>
                      </a:rPr>
                      <m:t>→</m:t>
                    </m:r>
                  </m:oMath>
                </a14:m>
                <a:r>
                  <a:rPr lang="en-US" sz="2800" dirty="0" smtClean="0">
                    <a:latin typeface="+mj-lt"/>
                  </a:rPr>
                  <a:t> Citation Network</a:t>
                </a:r>
              </a:p>
              <a:p>
                <a:pPr lvl="2"/>
                <a:r>
                  <a:rPr lang="en-US" dirty="0" smtClean="0">
                    <a:latin typeface="+mj-lt"/>
                  </a:rPr>
                  <a:t> step 1: choose a topic</a:t>
                </a:r>
              </a:p>
              <a:p>
                <a:pPr lvl="2"/>
                <a:r>
                  <a:rPr lang="en-US" dirty="0">
                    <a:latin typeface="+mj-lt"/>
                  </a:rPr>
                  <a:t> </a:t>
                </a:r>
                <a:r>
                  <a:rPr lang="en-US" dirty="0" smtClean="0">
                    <a:latin typeface="+mj-lt"/>
                  </a:rPr>
                  <a:t>step 2: write paper</a:t>
                </a:r>
              </a:p>
              <a:p>
                <a:pPr lvl="2"/>
                <a:r>
                  <a:rPr lang="en-US" dirty="0">
                    <a:latin typeface="+mj-lt"/>
                  </a:rPr>
                  <a:t> </a:t>
                </a:r>
                <a:r>
                  <a:rPr lang="en-US" dirty="0" smtClean="0">
                    <a:latin typeface="+mj-lt"/>
                  </a:rPr>
                  <a:t>step 3: cite related papers</a:t>
                </a:r>
                <a:endParaRPr lang="en-US" dirty="0">
                  <a:latin typeface="+mj-lt"/>
                </a:endParaRPr>
              </a:p>
            </p:txBody>
          </p:sp>
        </mc:Choice>
        <mc:Fallback xmlns="">
          <p:sp>
            <p:nvSpPr>
              <p:cNvPr id="65" name="Content Placeholder 2"/>
              <p:cNvSpPr>
                <a:spLocks noGrp="1" noRot="1" noChangeAspect="1" noMove="1" noResize="1" noEditPoints="1" noAdjustHandles="1" noChangeArrowheads="1" noChangeShapeType="1" noTextEdit="1"/>
              </p:cNvSpPr>
              <p:nvPr>
                <p:ph idx="1"/>
              </p:nvPr>
            </p:nvSpPr>
            <p:spPr>
              <a:xfrm>
                <a:off x="2416954" y="1017570"/>
                <a:ext cx="7358093" cy="2057231"/>
              </a:xfrm>
              <a:blipFill rotWithShape="0">
                <a:blip r:embed="rId4"/>
                <a:stretch>
                  <a:fillRect l="-1076" t="-1484"/>
                </a:stretch>
              </a:blipFill>
            </p:spPr>
            <p:txBody>
              <a:bodyPr/>
              <a:lstStyle/>
              <a:p>
                <a:r>
                  <a:rPr lang="en-US">
                    <a:noFill/>
                  </a:rPr>
                  <a:t> </a:t>
                </a:r>
              </a:p>
            </p:txBody>
          </p:sp>
        </mc:Fallback>
      </mc:AlternateContent>
      <p:sp>
        <p:nvSpPr>
          <p:cNvPr id="43" name="Footer Placeholder 42"/>
          <p:cNvSpPr>
            <a:spLocks noGrp="1"/>
          </p:cNvSpPr>
          <p:nvPr>
            <p:ph type="ftr" sz="quarter" idx="11"/>
          </p:nvPr>
        </p:nvSpPr>
        <p:spPr/>
        <p:txBody>
          <a:bodyPr/>
          <a:lstStyle/>
          <a:p>
            <a:pPr algn="r"/>
            <a:r>
              <a:rPr lang="en-US" dirty="0">
                <a:latin typeface="+mj-lt"/>
              </a:rPr>
              <a:t>Hierarchical Taxonomy Aware Network Embedding</a:t>
            </a:r>
          </a:p>
        </p:txBody>
      </p:sp>
      <p:sp>
        <p:nvSpPr>
          <p:cNvPr id="66" name="Right Arrow 48"/>
          <p:cNvSpPr/>
          <p:nvPr/>
        </p:nvSpPr>
        <p:spPr>
          <a:xfrm>
            <a:off x="6153176" y="4517205"/>
            <a:ext cx="582811" cy="444696"/>
          </a:xfrm>
          <a:prstGeom prst="rightArrow">
            <a:avLst/>
          </a:prstGeom>
          <a:solidFill>
            <a:srgbClr val="5C1E8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7" name="Rectangle 44"/>
          <p:cNvSpPr/>
          <p:nvPr/>
        </p:nvSpPr>
        <p:spPr>
          <a:xfrm>
            <a:off x="1902061" y="4414839"/>
            <a:ext cx="895583" cy="391356"/>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AI</a:t>
            </a:r>
          </a:p>
        </p:txBody>
      </p:sp>
      <p:sp>
        <p:nvSpPr>
          <p:cNvPr id="68" name="Rectangle 43"/>
          <p:cNvSpPr/>
          <p:nvPr/>
        </p:nvSpPr>
        <p:spPr>
          <a:xfrm>
            <a:off x="2475583" y="3451922"/>
            <a:ext cx="2200670" cy="391356"/>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Computer Science</a:t>
            </a:r>
          </a:p>
        </p:txBody>
      </p:sp>
      <p:cxnSp>
        <p:nvCxnSpPr>
          <p:cNvPr id="69" name="Straight Connector 51"/>
          <p:cNvCxnSpPr/>
          <p:nvPr/>
        </p:nvCxnSpPr>
        <p:spPr>
          <a:xfrm flipH="1">
            <a:off x="2490664" y="3846303"/>
            <a:ext cx="1103023" cy="5653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53"/>
          <p:cNvCxnSpPr/>
          <p:nvPr/>
        </p:nvCxnSpPr>
        <p:spPr>
          <a:xfrm>
            <a:off x="2371120" y="4794705"/>
            <a:ext cx="108124" cy="6670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5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40" grpId="0"/>
      <p:bldP spid="48" grpId="0" animBg="1"/>
      <p:bldP spid="67" grpId="0" animBg="1"/>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43"/>
          <p:cNvSpPr/>
          <p:nvPr/>
        </p:nvSpPr>
        <p:spPr>
          <a:xfrm>
            <a:off x="2553031" y="3439432"/>
            <a:ext cx="2200670"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mj-lt"/>
              </a:rPr>
              <a:t>All Products</a:t>
            </a:r>
            <a:endParaRPr lang="en-US" dirty="0">
              <a:solidFill>
                <a:schemeClr val="tx1"/>
              </a:solidFill>
              <a:latin typeface="+mj-lt"/>
            </a:endParaRPr>
          </a:p>
        </p:txBody>
      </p:sp>
      <p:sp>
        <p:nvSpPr>
          <p:cNvPr id="70" name="Rectangle 44"/>
          <p:cNvSpPr/>
          <p:nvPr/>
        </p:nvSpPr>
        <p:spPr>
          <a:xfrm>
            <a:off x="1597566" y="4417339"/>
            <a:ext cx="1580069"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mj-lt"/>
              </a:rPr>
              <a:t>Electronics</a:t>
            </a:r>
            <a:endParaRPr lang="en-US" sz="2000" dirty="0">
              <a:solidFill>
                <a:schemeClr val="tx1"/>
              </a:solidFill>
              <a:latin typeface="+mj-lt"/>
            </a:endParaRPr>
          </a:p>
        </p:txBody>
      </p:sp>
      <p:sp>
        <p:nvSpPr>
          <p:cNvPr id="72" name="Rectangle 47"/>
          <p:cNvSpPr/>
          <p:nvPr/>
        </p:nvSpPr>
        <p:spPr>
          <a:xfrm>
            <a:off x="2147068" y="5468291"/>
            <a:ext cx="635426"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TV</a:t>
            </a:r>
            <a:endParaRPr lang="en-US" sz="1400" dirty="0">
              <a:solidFill>
                <a:schemeClr val="tx1"/>
              </a:solidFill>
              <a:latin typeface="+mj-lt"/>
            </a:endParaRPr>
          </a:p>
        </p:txBody>
      </p:sp>
      <p:sp>
        <p:nvSpPr>
          <p:cNvPr id="2" name="Title 1"/>
          <p:cNvSpPr>
            <a:spLocks noGrp="1"/>
          </p:cNvSpPr>
          <p:nvPr>
            <p:ph type="title"/>
          </p:nvPr>
        </p:nvSpPr>
        <p:spPr/>
        <p:txBody>
          <a:bodyPr>
            <a:noAutofit/>
          </a:bodyPr>
          <a:lstStyle/>
          <a:p>
            <a:r>
              <a:rPr lang="en-US" altLang="zh-CN" dirty="0" smtClean="0"/>
              <a:t>Network </a:t>
            </a:r>
            <a:r>
              <a:rPr lang="en-US" altLang="zh-CN" dirty="0"/>
              <a:t>is </a:t>
            </a:r>
            <a:r>
              <a:rPr lang="en-US" altLang="zh-CN" dirty="0" smtClean="0"/>
              <a:t>likely generated </a:t>
            </a:r>
            <a:r>
              <a:rPr lang="en-US" altLang="zh-CN" dirty="0"/>
              <a:t>from </a:t>
            </a:r>
            <a:r>
              <a:rPr lang="en-US" altLang="zh-CN" dirty="0" smtClean="0"/>
              <a:t>a Taxonomy</a:t>
            </a:r>
            <a:endParaRPr lang="en-US" dirty="0"/>
          </a:p>
        </p:txBody>
      </p:sp>
      <p:sp>
        <p:nvSpPr>
          <p:cNvPr id="6" name="Flowchart: Connector 5"/>
          <p:cNvSpPr>
            <a:spLocks noChangeAspect="1"/>
          </p:cNvSpPr>
          <p:nvPr/>
        </p:nvSpPr>
        <p:spPr>
          <a:xfrm>
            <a:off x="7125070" y="4282212"/>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Flowchart: Connector 6"/>
          <p:cNvSpPr>
            <a:spLocks noChangeAspect="1"/>
          </p:cNvSpPr>
          <p:nvPr/>
        </p:nvSpPr>
        <p:spPr>
          <a:xfrm>
            <a:off x="7670783" y="4937243"/>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Flowchart: Connector 7"/>
          <p:cNvSpPr>
            <a:spLocks noChangeAspect="1"/>
          </p:cNvSpPr>
          <p:nvPr/>
        </p:nvSpPr>
        <p:spPr>
          <a:xfrm>
            <a:off x="7586091" y="3575049"/>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Flowchart: Connector 8"/>
          <p:cNvSpPr>
            <a:spLocks noChangeAspect="1"/>
          </p:cNvSpPr>
          <p:nvPr/>
        </p:nvSpPr>
        <p:spPr>
          <a:xfrm>
            <a:off x="8366415" y="4232152"/>
            <a:ext cx="547275" cy="547275"/>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Flowchart: Connector 9"/>
          <p:cNvSpPr>
            <a:spLocks noChangeAspect="1"/>
          </p:cNvSpPr>
          <p:nvPr/>
        </p:nvSpPr>
        <p:spPr>
          <a:xfrm>
            <a:off x="8763772" y="5067195"/>
            <a:ext cx="547275" cy="547275"/>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lowchart: Connector 10"/>
          <p:cNvSpPr>
            <a:spLocks noChangeAspect="1"/>
          </p:cNvSpPr>
          <p:nvPr/>
        </p:nvSpPr>
        <p:spPr>
          <a:xfrm>
            <a:off x="9460965" y="4389968"/>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2" name="Flowchart: Connector 11"/>
          <p:cNvSpPr>
            <a:spLocks noChangeAspect="1"/>
          </p:cNvSpPr>
          <p:nvPr/>
        </p:nvSpPr>
        <p:spPr>
          <a:xfrm>
            <a:off x="10148722" y="3817786"/>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latin typeface="+mj-lt"/>
            </a:endParaRPr>
          </a:p>
        </p:txBody>
      </p:sp>
      <p:sp>
        <p:nvSpPr>
          <p:cNvPr id="13" name="Flowchart: Connector 12"/>
          <p:cNvSpPr>
            <a:spLocks noChangeAspect="1"/>
          </p:cNvSpPr>
          <p:nvPr/>
        </p:nvSpPr>
        <p:spPr>
          <a:xfrm>
            <a:off x="10148722" y="5191383"/>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Flowchart: Connector 13"/>
          <p:cNvSpPr>
            <a:spLocks noChangeAspect="1"/>
          </p:cNvSpPr>
          <p:nvPr/>
        </p:nvSpPr>
        <p:spPr>
          <a:xfrm>
            <a:off x="10562958" y="4500704"/>
            <a:ext cx="547275" cy="547275"/>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5" name="Straight Connector 14"/>
          <p:cNvCxnSpPr>
            <a:stCxn id="8" idx="5"/>
            <a:endCxn id="9" idx="1"/>
          </p:cNvCxnSpPr>
          <p:nvPr/>
        </p:nvCxnSpPr>
        <p:spPr>
          <a:xfrm>
            <a:off x="8053219" y="4042178"/>
            <a:ext cx="393343" cy="2701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6"/>
            <a:endCxn id="9" idx="2"/>
          </p:cNvCxnSpPr>
          <p:nvPr/>
        </p:nvCxnSpPr>
        <p:spPr>
          <a:xfrm flipV="1">
            <a:off x="7672344" y="4505789"/>
            <a:ext cx="694072" cy="500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7"/>
            <a:endCxn id="9" idx="3"/>
          </p:cNvCxnSpPr>
          <p:nvPr/>
        </p:nvCxnSpPr>
        <p:spPr>
          <a:xfrm flipV="1">
            <a:off x="8137910" y="4699279"/>
            <a:ext cx="308650" cy="3181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0" idx="1"/>
          </p:cNvCxnSpPr>
          <p:nvPr/>
        </p:nvCxnSpPr>
        <p:spPr>
          <a:xfrm>
            <a:off x="8766145" y="4746377"/>
            <a:ext cx="77771" cy="4009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3"/>
            <a:endCxn id="10" idx="7"/>
          </p:cNvCxnSpPr>
          <p:nvPr/>
        </p:nvCxnSpPr>
        <p:spPr>
          <a:xfrm flipH="1">
            <a:off x="9230900" y="4857097"/>
            <a:ext cx="310210" cy="2902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6" idx="0"/>
          </p:cNvCxnSpPr>
          <p:nvPr/>
        </p:nvCxnSpPr>
        <p:spPr>
          <a:xfrm flipH="1">
            <a:off x="7398707" y="4042178"/>
            <a:ext cx="267530" cy="2400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1"/>
            <a:endCxn id="6" idx="4"/>
          </p:cNvCxnSpPr>
          <p:nvPr/>
        </p:nvCxnSpPr>
        <p:spPr>
          <a:xfrm flipH="1" flipV="1">
            <a:off x="7398707" y="4829487"/>
            <a:ext cx="352223" cy="1879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3" idx="1"/>
            <a:endCxn id="11" idx="5"/>
          </p:cNvCxnSpPr>
          <p:nvPr/>
        </p:nvCxnSpPr>
        <p:spPr>
          <a:xfrm flipH="1" flipV="1">
            <a:off x="9928093" y="4857097"/>
            <a:ext cx="300775" cy="4144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1"/>
            <a:endCxn id="12" idx="4"/>
          </p:cNvCxnSpPr>
          <p:nvPr/>
        </p:nvCxnSpPr>
        <p:spPr>
          <a:xfrm flipH="1" flipV="1">
            <a:off x="10422359" y="4365061"/>
            <a:ext cx="220743" cy="2157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1" idx="6"/>
          </p:cNvCxnSpPr>
          <p:nvPr/>
        </p:nvCxnSpPr>
        <p:spPr>
          <a:xfrm flipH="1" flipV="1">
            <a:off x="10008240" y="4663605"/>
            <a:ext cx="554718" cy="1107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3" idx="2"/>
            <a:endCxn id="10" idx="6"/>
          </p:cNvCxnSpPr>
          <p:nvPr/>
        </p:nvCxnSpPr>
        <p:spPr>
          <a:xfrm flipH="1" flipV="1">
            <a:off x="9311047" y="5340833"/>
            <a:ext cx="837675" cy="1241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4" idx="6"/>
          </p:cNvCxnSpPr>
          <p:nvPr/>
        </p:nvCxnSpPr>
        <p:spPr>
          <a:xfrm flipH="1">
            <a:off x="11110232" y="4530817"/>
            <a:ext cx="133039" cy="24352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4" idx="6"/>
          </p:cNvCxnSpPr>
          <p:nvPr/>
        </p:nvCxnSpPr>
        <p:spPr>
          <a:xfrm flipH="1" flipV="1">
            <a:off x="11110232" y="4774341"/>
            <a:ext cx="102795" cy="40927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3" idx="6"/>
          </p:cNvCxnSpPr>
          <p:nvPr/>
        </p:nvCxnSpPr>
        <p:spPr>
          <a:xfrm flipH="1">
            <a:off x="10695996" y="5397421"/>
            <a:ext cx="370548" cy="6760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2" idx="6"/>
          </p:cNvCxnSpPr>
          <p:nvPr/>
        </p:nvCxnSpPr>
        <p:spPr>
          <a:xfrm flipH="1" flipV="1">
            <a:off x="10695996" y="4091424"/>
            <a:ext cx="326645" cy="510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2" idx="7"/>
          </p:cNvCxnSpPr>
          <p:nvPr/>
        </p:nvCxnSpPr>
        <p:spPr>
          <a:xfrm flipH="1">
            <a:off x="10615850" y="3712734"/>
            <a:ext cx="203396" cy="1851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3"/>
          </p:cNvCxnSpPr>
          <p:nvPr/>
        </p:nvCxnSpPr>
        <p:spPr>
          <a:xfrm flipH="1">
            <a:off x="7574817" y="5404371"/>
            <a:ext cx="176112" cy="23862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0" idx="3"/>
          </p:cNvCxnSpPr>
          <p:nvPr/>
        </p:nvCxnSpPr>
        <p:spPr>
          <a:xfrm flipH="1">
            <a:off x="8750692" y="5534323"/>
            <a:ext cx="93226" cy="18851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5"/>
          </p:cNvCxnSpPr>
          <p:nvPr/>
        </p:nvCxnSpPr>
        <p:spPr>
          <a:xfrm>
            <a:off x="8137910" y="5404371"/>
            <a:ext cx="154324" cy="23862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3"/>
          </p:cNvCxnSpPr>
          <p:nvPr/>
        </p:nvCxnSpPr>
        <p:spPr>
          <a:xfrm flipH="1">
            <a:off x="6952406" y="4749340"/>
            <a:ext cx="252809" cy="9771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2"/>
          </p:cNvCxnSpPr>
          <p:nvPr/>
        </p:nvCxnSpPr>
        <p:spPr>
          <a:xfrm flipH="1" flipV="1">
            <a:off x="7189111" y="5129284"/>
            <a:ext cx="481672" cy="8159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8" idx="2"/>
          </p:cNvCxnSpPr>
          <p:nvPr/>
        </p:nvCxnSpPr>
        <p:spPr>
          <a:xfrm flipH="1">
            <a:off x="7205215" y="3848686"/>
            <a:ext cx="380874" cy="6495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 idx="1"/>
          </p:cNvCxnSpPr>
          <p:nvPr/>
        </p:nvCxnSpPr>
        <p:spPr>
          <a:xfrm flipH="1" flipV="1">
            <a:off x="7085511" y="4162195"/>
            <a:ext cx="119706" cy="20016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0" idx="5"/>
          </p:cNvCxnSpPr>
          <p:nvPr/>
        </p:nvCxnSpPr>
        <p:spPr>
          <a:xfrm>
            <a:off x="9230900" y="5534323"/>
            <a:ext cx="300775" cy="2043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80627" y="3910891"/>
            <a:ext cx="736099" cy="369332"/>
          </a:xfrm>
          <a:prstGeom prst="rect">
            <a:avLst/>
          </a:prstGeom>
          <a:noFill/>
        </p:spPr>
        <p:txBody>
          <a:bodyPr wrap="none" rtlCol="0">
            <a:spAutoFit/>
          </a:bodyPr>
          <a:lstStyle/>
          <a:p>
            <a:r>
              <a:rPr lang="en-US" altLang="zh-CN" dirty="0" smtClean="0">
                <a:solidFill>
                  <a:srgbClr val="FF0000"/>
                </a:solidFill>
                <a:latin typeface="+mj-lt"/>
              </a:rPr>
              <a:t>TV#1</a:t>
            </a:r>
            <a:endParaRPr lang="en-US" i="1" dirty="0">
              <a:solidFill>
                <a:srgbClr val="FF0000"/>
              </a:solidFill>
              <a:latin typeface="+mj-lt"/>
            </a:endParaRPr>
          </a:p>
        </p:txBody>
      </p:sp>
      <mc:AlternateContent xmlns:mc="http://schemas.openxmlformats.org/markup-compatibility/2006" xmlns:a14="http://schemas.microsoft.com/office/drawing/2010/main">
        <mc:Choice Requires="a14">
          <p:sp>
            <p:nvSpPr>
              <p:cNvPr id="42" name="TextBox 41"/>
              <p:cNvSpPr txBox="1"/>
              <p:nvPr/>
            </p:nvSpPr>
            <p:spPr>
              <a:xfrm>
                <a:off x="7662224" y="5951773"/>
                <a:ext cx="3375156" cy="700769"/>
              </a:xfrm>
              <a:prstGeom prst="rect">
                <a:avLst/>
              </a:prstGeom>
              <a:noFill/>
            </p:spPr>
            <p:txBody>
              <a:bodyPr wrap="none" rtlCol="0">
                <a:spAutoFit/>
              </a:bodyPr>
              <a:lstStyle/>
              <a:p>
                <a:pPr algn="ctr"/>
                <a:r>
                  <a:rPr lang="en-US" sz="2000" dirty="0" smtClean="0">
                    <a:latin typeface="+mj-lt"/>
                  </a:rPr>
                  <a:t>E-commerce Network</a:t>
                </a:r>
              </a:p>
              <a:p>
                <a:pPr algn="ctr"/>
                <a:r>
                  <a:rPr lang="en-US" dirty="0">
                    <a:latin typeface="+mj-lt"/>
                  </a:rPr>
                  <a:t>( </a:t>
                </a:r>
                <a14:m>
                  <m:oMath xmlns:m="http://schemas.openxmlformats.org/officeDocument/2006/math">
                    <m:r>
                      <a:rPr lang="en-US" sz="2000" b="0" i="1" smtClean="0">
                        <a:latin typeface="Cambria Math" panose="02040503050406030204" pitchFamily="18" charset="0"/>
                      </a:rPr>
                      <m:t>𝑉</m:t>
                    </m:r>
                  </m:oMath>
                </a14:m>
                <a:r>
                  <a:rPr lang="en-US" dirty="0" smtClean="0">
                    <a:latin typeface="+mj-lt"/>
                  </a:rPr>
                  <a:t>=products;   </a:t>
                </a:r>
                <a14:m>
                  <m:oMath xmlns:m="http://schemas.openxmlformats.org/officeDocument/2006/math">
                    <m:r>
                      <a:rPr lang="en-US" altLang="zh-CN" sz="2000" i="1" dirty="0">
                        <a:latin typeface="Cambria Math" panose="02040503050406030204" pitchFamily="18" charset="0"/>
                      </a:rPr>
                      <m:t>𝐸</m:t>
                    </m:r>
                  </m:oMath>
                </a14:m>
                <a:r>
                  <a:rPr lang="en-US" altLang="zh-CN" dirty="0" smtClean="0">
                    <a:latin typeface="+mj-lt"/>
                  </a:rPr>
                  <a:t>=</a:t>
                </a:r>
                <a:r>
                  <a:rPr lang="en-US" dirty="0" smtClean="0">
                    <a:latin typeface="+mj-lt"/>
                  </a:rPr>
                  <a:t>“also visits” </a:t>
                </a:r>
                <a:r>
                  <a:rPr lang="en-US" dirty="0">
                    <a:latin typeface="+mj-lt"/>
                  </a:rPr>
                  <a:t>)</a:t>
                </a:r>
              </a:p>
            </p:txBody>
          </p:sp>
        </mc:Choice>
        <mc:Fallback xmlns="">
          <p:sp>
            <p:nvSpPr>
              <p:cNvPr id="42" name="TextBox 41"/>
              <p:cNvSpPr txBox="1">
                <a:spLocks noRot="1" noChangeAspect="1" noMove="1" noResize="1" noEditPoints="1" noAdjustHandles="1" noChangeArrowheads="1" noChangeShapeType="1" noTextEdit="1"/>
              </p:cNvSpPr>
              <p:nvPr/>
            </p:nvSpPr>
            <p:spPr>
              <a:xfrm>
                <a:off x="7662224" y="5951773"/>
                <a:ext cx="3375156" cy="700769"/>
              </a:xfrm>
              <a:prstGeom prst="rect">
                <a:avLst/>
              </a:prstGeom>
              <a:blipFill>
                <a:blip r:embed="rId3"/>
                <a:stretch>
                  <a:fillRect l="-1083" t="-3478" r="-903" b="-13043"/>
                </a:stretch>
              </a:blipFill>
            </p:spPr>
            <p:txBody>
              <a:bodyPr/>
              <a:lstStyle/>
              <a:p>
                <a:r>
                  <a:rPr lang="zh-CN" altLang="en-US">
                    <a:noFill/>
                  </a:rPr>
                  <a:t> </a:t>
                </a:r>
              </a:p>
            </p:txBody>
          </p:sp>
        </mc:Fallback>
      </mc:AlternateContent>
      <p:sp>
        <p:nvSpPr>
          <p:cNvPr id="46" name="Rectangle 45"/>
          <p:cNvSpPr/>
          <p:nvPr/>
        </p:nvSpPr>
        <p:spPr>
          <a:xfrm>
            <a:off x="4182176" y="4409919"/>
            <a:ext cx="1211710"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j-lt"/>
            </a:endParaRPr>
          </a:p>
        </p:txBody>
      </p:sp>
      <p:sp>
        <p:nvSpPr>
          <p:cNvPr id="47" name="Rectangle 46"/>
          <p:cNvSpPr/>
          <p:nvPr/>
        </p:nvSpPr>
        <p:spPr>
          <a:xfrm>
            <a:off x="948729" y="5468290"/>
            <a:ext cx="1142978"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8" name="Rectangle 47"/>
          <p:cNvSpPr/>
          <p:nvPr/>
        </p:nvSpPr>
        <p:spPr>
          <a:xfrm>
            <a:off x="2147067" y="5468290"/>
            <a:ext cx="635426" cy="391356"/>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TV</a:t>
            </a:r>
            <a:endParaRPr lang="en-US" sz="1400" dirty="0">
              <a:solidFill>
                <a:schemeClr val="tx1"/>
              </a:solidFill>
              <a:latin typeface="+mj-lt"/>
            </a:endParaRPr>
          </a:p>
        </p:txBody>
      </p:sp>
      <p:sp>
        <p:nvSpPr>
          <p:cNvPr id="49" name="Rectangle 48"/>
          <p:cNvSpPr/>
          <p:nvPr/>
        </p:nvSpPr>
        <p:spPr>
          <a:xfrm>
            <a:off x="2830411" y="5468290"/>
            <a:ext cx="509849"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mj-lt"/>
            </a:endParaRPr>
          </a:p>
        </p:txBody>
      </p:sp>
      <p:sp>
        <p:nvSpPr>
          <p:cNvPr id="50" name="Rectangle 49"/>
          <p:cNvSpPr/>
          <p:nvPr/>
        </p:nvSpPr>
        <p:spPr>
          <a:xfrm>
            <a:off x="4581507" y="5468290"/>
            <a:ext cx="1156182"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j-lt"/>
            </a:endParaRPr>
          </a:p>
        </p:txBody>
      </p:sp>
      <p:sp>
        <p:nvSpPr>
          <p:cNvPr id="51" name="Rectangle 50"/>
          <p:cNvSpPr/>
          <p:nvPr/>
        </p:nvSpPr>
        <p:spPr>
          <a:xfrm>
            <a:off x="3919670" y="5468290"/>
            <a:ext cx="620252" cy="391356"/>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j-lt"/>
            </a:endParaRPr>
          </a:p>
        </p:txBody>
      </p:sp>
      <p:cxnSp>
        <p:nvCxnSpPr>
          <p:cNvPr id="52" name="Straight Connector 51"/>
          <p:cNvCxnSpPr>
            <a:stCxn id="44" idx="2"/>
          </p:cNvCxnSpPr>
          <p:nvPr/>
        </p:nvCxnSpPr>
        <p:spPr>
          <a:xfrm flipH="1">
            <a:off x="2467974" y="3838358"/>
            <a:ext cx="1103023" cy="565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2"/>
            <a:endCxn id="47" idx="0"/>
          </p:cNvCxnSpPr>
          <p:nvPr/>
        </p:nvCxnSpPr>
        <p:spPr>
          <a:xfrm flipH="1">
            <a:off x="1520219" y="4801274"/>
            <a:ext cx="824714"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2"/>
            <a:endCxn id="48" idx="0"/>
          </p:cNvCxnSpPr>
          <p:nvPr/>
        </p:nvCxnSpPr>
        <p:spPr>
          <a:xfrm>
            <a:off x="2344934" y="4801274"/>
            <a:ext cx="108124"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5" idx="2"/>
            <a:endCxn id="49" idx="0"/>
          </p:cNvCxnSpPr>
          <p:nvPr/>
        </p:nvCxnSpPr>
        <p:spPr>
          <a:xfrm>
            <a:off x="2344934" y="4801274"/>
            <a:ext cx="740403"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2"/>
            <a:endCxn id="51" idx="0"/>
          </p:cNvCxnSpPr>
          <p:nvPr/>
        </p:nvCxnSpPr>
        <p:spPr>
          <a:xfrm flipH="1">
            <a:off x="4229797" y="4801274"/>
            <a:ext cx="558235"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6" idx="2"/>
            <a:endCxn id="50" idx="0"/>
          </p:cNvCxnSpPr>
          <p:nvPr/>
        </p:nvCxnSpPr>
        <p:spPr>
          <a:xfrm>
            <a:off x="4788031" y="4801274"/>
            <a:ext cx="371567" cy="667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4" idx="2"/>
            <a:endCxn id="46" idx="0"/>
          </p:cNvCxnSpPr>
          <p:nvPr/>
        </p:nvCxnSpPr>
        <p:spPr>
          <a:xfrm>
            <a:off x="3570999" y="3838358"/>
            <a:ext cx="1217033" cy="5715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2"/>
          </p:cNvCxnSpPr>
          <p:nvPr/>
        </p:nvCxnSpPr>
        <p:spPr>
          <a:xfrm>
            <a:off x="3570998" y="3838358"/>
            <a:ext cx="2283149" cy="46051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5" idx="2"/>
          </p:cNvCxnSpPr>
          <p:nvPr/>
        </p:nvCxnSpPr>
        <p:spPr>
          <a:xfrm>
            <a:off x="2344933" y="4801274"/>
            <a:ext cx="1102365" cy="5556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6" idx="2"/>
          </p:cNvCxnSpPr>
          <p:nvPr/>
        </p:nvCxnSpPr>
        <p:spPr>
          <a:xfrm>
            <a:off x="4788031" y="4801274"/>
            <a:ext cx="1269187" cy="63165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666622" y="6035180"/>
            <a:ext cx="3826690" cy="677108"/>
          </a:xfrm>
          <a:prstGeom prst="rect">
            <a:avLst/>
          </a:prstGeom>
          <a:noFill/>
        </p:spPr>
        <p:txBody>
          <a:bodyPr wrap="none" rtlCol="0">
            <a:spAutoFit/>
          </a:bodyPr>
          <a:lstStyle/>
          <a:p>
            <a:pPr algn="ctr"/>
            <a:r>
              <a:rPr lang="en-US" sz="2000" dirty="0">
                <a:latin typeface="+mj-lt"/>
              </a:rPr>
              <a:t>Hierarchical Taxonomy </a:t>
            </a:r>
          </a:p>
          <a:p>
            <a:pPr algn="ctr"/>
            <a:r>
              <a:rPr lang="en-US" dirty="0">
                <a:latin typeface="+mj-lt"/>
              </a:rPr>
              <a:t>( a </a:t>
            </a:r>
            <a:r>
              <a:rPr lang="en-US" dirty="0" smtClean="0">
                <a:latin typeface="+mj-lt"/>
              </a:rPr>
              <a:t>hierarchy of product categories </a:t>
            </a:r>
            <a:r>
              <a:rPr lang="en-US" dirty="0">
                <a:latin typeface="+mj-lt"/>
              </a:rPr>
              <a:t>)</a:t>
            </a:r>
          </a:p>
        </p:txBody>
      </p:sp>
      <mc:AlternateContent xmlns:mc="http://schemas.openxmlformats.org/markup-compatibility/2006" xmlns:a14="http://schemas.microsoft.com/office/drawing/2010/main">
        <mc:Choice Requires="a14">
          <p:sp>
            <p:nvSpPr>
              <p:cNvPr id="65" name="Content Placeholder 2"/>
              <p:cNvSpPr>
                <a:spLocks noGrp="1"/>
              </p:cNvSpPr>
              <p:nvPr>
                <p:ph idx="1"/>
              </p:nvPr>
            </p:nvSpPr>
            <p:spPr>
              <a:xfrm>
                <a:off x="2190042" y="914362"/>
                <a:ext cx="7818198" cy="2289031"/>
              </a:xfrm>
            </p:spPr>
            <p:txBody>
              <a:bodyPr>
                <a:noAutofit/>
              </a:bodyPr>
              <a:lstStyle/>
              <a:p>
                <a:r>
                  <a:rPr lang="en-US" sz="2800" dirty="0" smtClean="0">
                    <a:latin typeface="+mj-lt"/>
                  </a:rPr>
                  <a:t> e.g., Product Categories</a:t>
                </a:r>
                <a:endParaRPr lang="en-US" sz="2800" dirty="0">
                  <a:latin typeface="+mj-lt"/>
                </a:endParaRPr>
              </a:p>
              <a:p>
                <a:pPr marL="0" indent="0">
                  <a:buNone/>
                </a:pPr>
                <a:r>
                  <a:rPr lang="en-US" sz="2800" b="1" dirty="0"/>
                  <a:t> </a:t>
                </a:r>
                <a:r>
                  <a:rPr lang="en-US" sz="2800" b="1" dirty="0" smtClean="0"/>
                  <a:t>       </a:t>
                </a:r>
                <a14:m>
                  <m:oMath xmlns:m="http://schemas.openxmlformats.org/officeDocument/2006/math">
                    <m:r>
                      <a:rPr lang="en-US" sz="2800" b="1" i="1">
                        <a:latin typeface="Cambria Math" panose="02040503050406030204" pitchFamily="18" charset="0"/>
                      </a:rPr>
                      <m:t>→</m:t>
                    </m:r>
                  </m:oMath>
                </a14:m>
                <a:r>
                  <a:rPr lang="en-US" sz="2800" dirty="0" smtClean="0">
                    <a:latin typeface="+mj-lt"/>
                  </a:rPr>
                  <a:t> “People-visit-this-also-visit-that” Network</a:t>
                </a:r>
              </a:p>
              <a:p>
                <a:pPr lvl="2"/>
                <a:r>
                  <a:rPr lang="en-US" dirty="0" smtClean="0">
                    <a:latin typeface="+mj-lt"/>
                  </a:rPr>
                  <a:t> step 1: a customer choose a </a:t>
                </a:r>
                <a:r>
                  <a:rPr lang="en-US" altLang="zh-CN" dirty="0" smtClean="0">
                    <a:latin typeface="+mj-lt"/>
                  </a:rPr>
                  <a:t>category</a:t>
                </a:r>
                <a:endParaRPr lang="en-US" dirty="0" smtClean="0">
                  <a:latin typeface="+mj-lt"/>
                </a:endParaRPr>
              </a:p>
              <a:p>
                <a:pPr lvl="2"/>
                <a:r>
                  <a:rPr lang="en-US" dirty="0">
                    <a:latin typeface="+mj-lt"/>
                  </a:rPr>
                  <a:t> </a:t>
                </a:r>
                <a:r>
                  <a:rPr lang="en-US" dirty="0" smtClean="0">
                    <a:latin typeface="+mj-lt"/>
                  </a:rPr>
                  <a:t>step 2: visit products</a:t>
                </a:r>
              </a:p>
              <a:p>
                <a:pPr lvl="2"/>
                <a:r>
                  <a:rPr lang="en-US" dirty="0">
                    <a:latin typeface="+mj-lt"/>
                  </a:rPr>
                  <a:t> </a:t>
                </a:r>
                <a:r>
                  <a:rPr lang="en-US" dirty="0" smtClean="0">
                    <a:latin typeface="+mj-lt"/>
                  </a:rPr>
                  <a:t>step 3: “people who visited this also visited these”</a:t>
                </a:r>
                <a:endParaRPr lang="en-US" dirty="0">
                  <a:latin typeface="+mj-lt"/>
                </a:endParaRPr>
              </a:p>
            </p:txBody>
          </p:sp>
        </mc:Choice>
        <mc:Fallback xmlns="">
          <p:sp>
            <p:nvSpPr>
              <p:cNvPr id="65" name="Content Placeholder 2"/>
              <p:cNvSpPr>
                <a:spLocks noGrp="1" noRot="1" noChangeAspect="1" noMove="1" noResize="1" noEditPoints="1" noAdjustHandles="1" noChangeArrowheads="1" noChangeShapeType="1" noTextEdit="1"/>
              </p:cNvSpPr>
              <p:nvPr>
                <p:ph idx="1"/>
              </p:nvPr>
            </p:nvSpPr>
            <p:spPr>
              <a:xfrm>
                <a:off x="2190042" y="914362"/>
                <a:ext cx="7818198" cy="2289031"/>
              </a:xfrm>
              <a:blipFill rotWithShape="0">
                <a:blip r:embed="rId4"/>
                <a:stretch>
                  <a:fillRect l="-1013" t="-2933" r="-468" b="-9067"/>
                </a:stretch>
              </a:blipFill>
            </p:spPr>
            <p:txBody>
              <a:bodyPr/>
              <a:lstStyle/>
              <a:p>
                <a:r>
                  <a:rPr lang="en-US">
                    <a:noFill/>
                  </a:rPr>
                  <a:t> </a:t>
                </a:r>
              </a:p>
            </p:txBody>
          </p:sp>
        </mc:Fallback>
      </mc:AlternateContent>
      <p:sp>
        <p:nvSpPr>
          <p:cNvPr id="43" name="Footer Placeholder 42"/>
          <p:cNvSpPr>
            <a:spLocks noGrp="1"/>
          </p:cNvSpPr>
          <p:nvPr>
            <p:ph type="ftr" sz="quarter" idx="11"/>
          </p:nvPr>
        </p:nvSpPr>
        <p:spPr/>
        <p:txBody>
          <a:bodyPr/>
          <a:lstStyle/>
          <a:p>
            <a:pPr algn="r"/>
            <a:r>
              <a:rPr lang="en-US" dirty="0">
                <a:latin typeface="+mj-lt"/>
              </a:rPr>
              <a:t>Hierarchical Taxonomy Aware Network Embedding</a:t>
            </a:r>
          </a:p>
        </p:txBody>
      </p:sp>
      <p:sp>
        <p:nvSpPr>
          <p:cNvPr id="66" name="Right Arrow 48"/>
          <p:cNvSpPr/>
          <p:nvPr/>
        </p:nvSpPr>
        <p:spPr>
          <a:xfrm>
            <a:off x="6153176" y="4517205"/>
            <a:ext cx="582811" cy="444696"/>
          </a:xfrm>
          <a:prstGeom prst="rightArrow">
            <a:avLst/>
          </a:prstGeom>
          <a:solidFill>
            <a:srgbClr val="5C1E8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7" name="Rectangle 44"/>
          <p:cNvSpPr/>
          <p:nvPr/>
        </p:nvSpPr>
        <p:spPr>
          <a:xfrm>
            <a:off x="1610058" y="4429829"/>
            <a:ext cx="1580069" cy="391356"/>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mj-lt"/>
              </a:rPr>
              <a:t>Electronics</a:t>
            </a:r>
            <a:endParaRPr lang="en-US" sz="2000" dirty="0">
              <a:solidFill>
                <a:schemeClr val="tx1"/>
              </a:solidFill>
              <a:latin typeface="+mj-lt"/>
            </a:endParaRPr>
          </a:p>
        </p:txBody>
      </p:sp>
      <p:sp>
        <p:nvSpPr>
          <p:cNvPr id="68" name="Rectangle 43"/>
          <p:cNvSpPr/>
          <p:nvPr/>
        </p:nvSpPr>
        <p:spPr>
          <a:xfrm>
            <a:off x="2550529" y="3451922"/>
            <a:ext cx="2200670" cy="391356"/>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mj-lt"/>
              </a:rPr>
              <a:t>All Products</a:t>
            </a:r>
            <a:endParaRPr lang="en-US" dirty="0">
              <a:solidFill>
                <a:schemeClr val="tx1"/>
              </a:solidFill>
              <a:latin typeface="+mj-lt"/>
            </a:endParaRPr>
          </a:p>
        </p:txBody>
      </p:sp>
      <p:cxnSp>
        <p:nvCxnSpPr>
          <p:cNvPr id="69" name="Straight Connector 51"/>
          <p:cNvCxnSpPr/>
          <p:nvPr/>
        </p:nvCxnSpPr>
        <p:spPr>
          <a:xfrm flipH="1">
            <a:off x="2490664" y="3846303"/>
            <a:ext cx="1103023" cy="5653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53"/>
          <p:cNvCxnSpPr/>
          <p:nvPr/>
        </p:nvCxnSpPr>
        <p:spPr>
          <a:xfrm>
            <a:off x="2371120" y="4794705"/>
            <a:ext cx="108124" cy="6670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TextBox 39"/>
          <p:cNvSpPr txBox="1"/>
          <p:nvPr/>
        </p:nvSpPr>
        <p:spPr>
          <a:xfrm>
            <a:off x="8658579" y="5648028"/>
            <a:ext cx="736099" cy="369332"/>
          </a:xfrm>
          <a:prstGeom prst="rect">
            <a:avLst/>
          </a:prstGeom>
          <a:noFill/>
        </p:spPr>
        <p:txBody>
          <a:bodyPr wrap="none" rtlCol="0">
            <a:spAutoFit/>
          </a:bodyPr>
          <a:lstStyle/>
          <a:p>
            <a:r>
              <a:rPr lang="en-US" altLang="zh-CN" dirty="0" smtClean="0">
                <a:solidFill>
                  <a:srgbClr val="FF0000"/>
                </a:solidFill>
                <a:latin typeface="+mj-lt"/>
              </a:rPr>
              <a:t>TV#2</a:t>
            </a:r>
            <a:endParaRPr lang="en-US" i="1" dirty="0">
              <a:solidFill>
                <a:srgbClr val="FF0000"/>
              </a:solidFill>
              <a:latin typeface="+mj-lt"/>
            </a:endParaRPr>
          </a:p>
        </p:txBody>
      </p:sp>
    </p:spTree>
    <p:extLst>
      <p:ext uri="{BB962C8B-B14F-4D97-AF65-F5344CB8AC3E}">
        <p14:creationId xmlns:p14="http://schemas.microsoft.com/office/powerpoint/2010/main" val="1043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40" grpId="0"/>
      <p:bldP spid="48" grpId="0" animBg="1"/>
      <p:bldP spid="67" grpId="0" animBg="1"/>
      <p:bldP spid="68" grpId="0" animBg="1"/>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3423237" y="2518253"/>
            <a:ext cx="5851001" cy="4221763"/>
            <a:chOff x="872354" y="2363048"/>
            <a:chExt cx="5851001" cy="4221763"/>
          </a:xfrm>
        </p:grpSpPr>
        <p:sp>
          <p:nvSpPr>
            <p:cNvPr id="116" name="PA-矩形 84"/>
            <p:cNvSpPr/>
            <p:nvPr>
              <p:custDataLst>
                <p:tags r:id="rId1"/>
              </p:custDataLst>
            </p:nvPr>
          </p:nvSpPr>
          <p:spPr>
            <a:xfrm rot="5400000">
              <a:off x="1014744" y="4900951"/>
              <a:ext cx="306317" cy="23144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PA-矩形 75"/>
            <p:cNvSpPr/>
            <p:nvPr>
              <p:custDataLst>
                <p:tags r:id="rId2"/>
              </p:custDataLst>
            </p:nvPr>
          </p:nvSpPr>
          <p:spPr>
            <a:xfrm rot="5400000">
              <a:off x="6144703" y="4875821"/>
              <a:ext cx="306317" cy="23144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00"/>
            <p:cNvGrpSpPr/>
            <p:nvPr/>
          </p:nvGrpSpPr>
          <p:grpSpPr>
            <a:xfrm>
              <a:off x="1697907" y="4536348"/>
              <a:ext cx="4044965" cy="2048463"/>
              <a:chOff x="833815" y="1845457"/>
              <a:chExt cx="4794252" cy="2427919"/>
            </a:xfrm>
          </p:grpSpPr>
          <p:sp>
            <p:nvSpPr>
              <p:cNvPr id="261" name="PA-Flowchart: Connector 25"/>
              <p:cNvSpPr>
                <a:spLocks noChangeAspect="1"/>
              </p:cNvSpPr>
              <p:nvPr>
                <p:custDataLst>
                  <p:tags r:id="rId42"/>
                </p:custDataLst>
              </p:nvPr>
            </p:nvSpPr>
            <p:spPr>
              <a:xfrm>
                <a:off x="1026735" y="264606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PA-Flowchart: Connector 26"/>
              <p:cNvSpPr>
                <a:spLocks noChangeAspect="1"/>
              </p:cNvSpPr>
              <p:nvPr>
                <p:custDataLst>
                  <p:tags r:id="rId43"/>
                </p:custDataLst>
              </p:nvPr>
            </p:nvSpPr>
            <p:spPr>
              <a:xfrm>
                <a:off x="1636469" y="337794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PA-Flowchart: Connector 27"/>
              <p:cNvSpPr>
                <a:spLocks noChangeAspect="1"/>
              </p:cNvSpPr>
              <p:nvPr>
                <p:custDataLst>
                  <p:tags r:id="rId44"/>
                </p:custDataLst>
              </p:nvPr>
            </p:nvSpPr>
            <p:spPr>
              <a:xfrm>
                <a:off x="1541841" y="1855942"/>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PA-Flowchart: Connector 28"/>
              <p:cNvSpPr>
                <a:spLocks noChangeAspect="1"/>
              </p:cNvSpPr>
              <p:nvPr>
                <p:custDataLst>
                  <p:tags r:id="rId45"/>
                </p:custDataLst>
              </p:nvPr>
            </p:nvSpPr>
            <p:spPr>
              <a:xfrm>
                <a:off x="2413710" y="2590133"/>
                <a:ext cx="611479" cy="611479"/>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PA-Flowchart: Connector 29"/>
              <p:cNvSpPr>
                <a:spLocks noChangeAspect="1"/>
              </p:cNvSpPr>
              <p:nvPr>
                <p:custDataLst>
                  <p:tags r:id="rId46"/>
                </p:custDataLst>
              </p:nvPr>
            </p:nvSpPr>
            <p:spPr>
              <a:xfrm>
                <a:off x="2857683" y="3523140"/>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PA-Flowchart: Connector 30"/>
              <p:cNvSpPr>
                <a:spLocks noChangeAspect="1"/>
              </p:cNvSpPr>
              <p:nvPr>
                <p:custDataLst>
                  <p:tags r:id="rId47"/>
                </p:custDataLst>
              </p:nvPr>
            </p:nvSpPr>
            <p:spPr>
              <a:xfrm>
                <a:off x="3636668" y="276646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PA-Flowchart: Connector 31"/>
              <p:cNvSpPr>
                <a:spLocks noChangeAspect="1"/>
              </p:cNvSpPr>
              <p:nvPr>
                <p:custDataLst>
                  <p:tags r:id="rId48"/>
                </p:custDataLst>
              </p:nvPr>
            </p:nvSpPr>
            <p:spPr>
              <a:xfrm>
                <a:off x="4405110" y="2127156"/>
                <a:ext cx="611479" cy="611479"/>
              </a:xfrm>
              <a:prstGeom prst="flowChartConnector">
                <a:avLst/>
              </a:prstGeom>
              <a:solidFill>
                <a:srgbClr val="00B0F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PA-Flowchart: Connector 32"/>
              <p:cNvSpPr>
                <a:spLocks noChangeAspect="1"/>
              </p:cNvSpPr>
              <p:nvPr>
                <p:custDataLst>
                  <p:tags r:id="rId49"/>
                </p:custDataLst>
              </p:nvPr>
            </p:nvSpPr>
            <p:spPr>
              <a:xfrm>
                <a:off x="4405110" y="366189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PA-Flowchart: Connector 33"/>
              <p:cNvSpPr>
                <a:spLocks noChangeAspect="1"/>
              </p:cNvSpPr>
              <p:nvPr>
                <p:custDataLst>
                  <p:tags r:id="rId50"/>
                </p:custDataLst>
              </p:nvPr>
            </p:nvSpPr>
            <p:spPr>
              <a:xfrm>
                <a:off x="4867942" y="289019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PA-直接连接符 34"/>
              <p:cNvCxnSpPr>
                <a:stCxn id="263" idx="5"/>
                <a:endCxn id="264" idx="1"/>
              </p:cNvCxnSpPr>
              <p:nvPr>
                <p:custDataLst>
                  <p:tags r:id="rId51"/>
                </p:custDataLst>
              </p:nvPr>
            </p:nvCxnSpPr>
            <p:spPr>
              <a:xfrm>
                <a:off x="2063771" y="2377872"/>
                <a:ext cx="439488" cy="301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PA-直接连接符 35"/>
              <p:cNvCxnSpPr>
                <a:stCxn id="261" idx="6"/>
                <a:endCxn id="264" idx="2"/>
              </p:cNvCxnSpPr>
              <p:nvPr>
                <p:custDataLst>
                  <p:tags r:id="rId52"/>
                </p:custDataLst>
              </p:nvPr>
            </p:nvCxnSpPr>
            <p:spPr>
              <a:xfrm flipV="1">
                <a:off x="1638213" y="2895872"/>
                <a:ext cx="775498" cy="55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PA-直接连接符 36"/>
              <p:cNvCxnSpPr>
                <a:stCxn id="262" idx="7"/>
                <a:endCxn id="264" idx="3"/>
              </p:cNvCxnSpPr>
              <p:nvPr>
                <p:custDataLst>
                  <p:tags r:id="rId53"/>
                </p:custDataLst>
              </p:nvPr>
            </p:nvCxnSpPr>
            <p:spPr>
              <a:xfrm flipV="1">
                <a:off x="2158398" y="3112062"/>
                <a:ext cx="344860" cy="355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PA-直接连接符 37"/>
              <p:cNvCxnSpPr>
                <a:endCxn id="265" idx="1"/>
              </p:cNvCxnSpPr>
              <p:nvPr>
                <p:custDataLst>
                  <p:tags r:id="rId54"/>
                </p:custDataLst>
              </p:nvPr>
            </p:nvCxnSpPr>
            <p:spPr>
              <a:xfrm>
                <a:off x="2860335" y="3164685"/>
                <a:ext cx="86895" cy="4480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PA-直接连接符 38"/>
              <p:cNvCxnSpPr>
                <a:stCxn id="266" idx="3"/>
                <a:endCxn id="265" idx="7"/>
              </p:cNvCxnSpPr>
              <p:nvPr>
                <p:custDataLst>
                  <p:tags r:id="rId55"/>
                </p:custDataLst>
              </p:nvPr>
            </p:nvCxnSpPr>
            <p:spPr>
              <a:xfrm flipH="1">
                <a:off x="3379613" y="3288394"/>
                <a:ext cx="346603" cy="3242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PA-直接连接符 39"/>
              <p:cNvCxnSpPr>
                <a:stCxn id="263" idx="3"/>
                <a:endCxn id="261" idx="0"/>
              </p:cNvCxnSpPr>
              <p:nvPr>
                <p:custDataLst>
                  <p:tags r:id="rId56"/>
                </p:custDataLst>
              </p:nvPr>
            </p:nvCxnSpPr>
            <p:spPr>
              <a:xfrm flipH="1">
                <a:off x="1332474" y="2377872"/>
                <a:ext cx="298916" cy="2681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PA-直接连接符 40"/>
              <p:cNvCxnSpPr>
                <a:stCxn id="262" idx="1"/>
                <a:endCxn id="261" idx="4"/>
              </p:cNvCxnSpPr>
              <p:nvPr>
                <p:custDataLst>
                  <p:tags r:id="rId57"/>
                </p:custDataLst>
              </p:nvPr>
            </p:nvCxnSpPr>
            <p:spPr>
              <a:xfrm flipH="1" flipV="1">
                <a:off x="1332474" y="3257545"/>
                <a:ext cx="393544"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PA-直接连接符 42"/>
              <p:cNvCxnSpPr>
                <a:stCxn id="268" idx="1"/>
                <a:endCxn id="266" idx="5"/>
              </p:cNvCxnSpPr>
              <p:nvPr>
                <p:custDataLst>
                  <p:tags r:id="rId58"/>
                </p:custDataLst>
              </p:nvPr>
            </p:nvCxnSpPr>
            <p:spPr>
              <a:xfrm flipH="1" flipV="1">
                <a:off x="4158598" y="3288394"/>
                <a:ext cx="336061" cy="463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PA-直接连接符 43"/>
              <p:cNvCxnSpPr>
                <a:stCxn id="269" idx="1"/>
                <a:endCxn id="267" idx="4"/>
              </p:cNvCxnSpPr>
              <p:nvPr>
                <p:custDataLst>
                  <p:tags r:id="rId59"/>
                </p:custDataLst>
              </p:nvPr>
            </p:nvCxnSpPr>
            <p:spPr>
              <a:xfrm flipH="1" flipV="1">
                <a:off x="4710849" y="2738635"/>
                <a:ext cx="246640" cy="2411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PA-直接连接符 44"/>
              <p:cNvCxnSpPr>
                <a:stCxn id="269" idx="2"/>
                <a:endCxn id="266" idx="6"/>
              </p:cNvCxnSpPr>
              <p:nvPr>
                <p:custDataLst>
                  <p:tags r:id="rId60"/>
                </p:custDataLst>
              </p:nvPr>
            </p:nvCxnSpPr>
            <p:spPr>
              <a:xfrm flipH="1" flipV="1">
                <a:off x="4248147" y="3072203"/>
                <a:ext cx="619795" cy="123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PA-直接连接符 45"/>
              <p:cNvCxnSpPr>
                <a:stCxn id="268" idx="2"/>
                <a:endCxn id="265" idx="6"/>
              </p:cNvCxnSpPr>
              <p:nvPr>
                <p:custDataLst>
                  <p:tags r:id="rId61"/>
                </p:custDataLst>
              </p:nvPr>
            </p:nvCxnSpPr>
            <p:spPr>
              <a:xfrm flipH="1" flipV="1">
                <a:off x="3469162" y="3828880"/>
                <a:ext cx="935948"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PA-直接连接符 46"/>
              <p:cNvCxnSpPr>
                <a:endCxn id="269" idx="6"/>
              </p:cNvCxnSpPr>
              <p:nvPr>
                <p:custDataLst>
                  <p:tags r:id="rId62"/>
                </p:custDataLst>
              </p:nvPr>
            </p:nvCxnSpPr>
            <p:spPr>
              <a:xfrm flipH="1">
                <a:off x="5479420" y="2923837"/>
                <a:ext cx="148647" cy="27209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2" name="PA-直接连接符 47"/>
              <p:cNvCxnSpPr>
                <a:endCxn id="269" idx="6"/>
              </p:cNvCxnSpPr>
              <p:nvPr>
                <p:custDataLst>
                  <p:tags r:id="rId63"/>
                </p:custDataLst>
              </p:nvPr>
            </p:nvCxnSpPr>
            <p:spPr>
              <a:xfrm flipH="1" flipV="1">
                <a:off x="5479420" y="3195930"/>
                <a:ext cx="114855"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3" name="PA-直接连接符 48"/>
              <p:cNvCxnSpPr>
                <a:endCxn id="268" idx="6"/>
              </p:cNvCxnSpPr>
              <p:nvPr>
                <p:custDataLst>
                  <p:tags r:id="rId64"/>
                </p:custDataLst>
              </p:nvPr>
            </p:nvCxnSpPr>
            <p:spPr>
              <a:xfrm flipH="1">
                <a:off x="5016588" y="3892107"/>
                <a:ext cx="414019"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4" name="PA-直接连接符 49"/>
              <p:cNvCxnSpPr>
                <a:endCxn id="267" idx="6"/>
              </p:cNvCxnSpPr>
              <p:nvPr>
                <p:custDataLst>
                  <p:tags r:id="rId65"/>
                </p:custDataLst>
              </p:nvPr>
            </p:nvCxnSpPr>
            <p:spPr>
              <a:xfrm flipH="1" flipV="1">
                <a:off x="5016588" y="2432896"/>
                <a:ext cx="364966" cy="570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5" name="PA-直接连接符 50"/>
              <p:cNvCxnSpPr>
                <a:endCxn id="267" idx="7"/>
              </p:cNvCxnSpPr>
              <p:nvPr>
                <p:custDataLst>
                  <p:tags r:id="rId66"/>
                </p:custDataLst>
              </p:nvPr>
            </p:nvCxnSpPr>
            <p:spPr>
              <a:xfrm flipH="1">
                <a:off x="4927040" y="2009780"/>
                <a:ext cx="227258" cy="2069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6" name="PA-直接连接符 51"/>
              <p:cNvCxnSpPr>
                <a:stCxn id="262" idx="3"/>
              </p:cNvCxnSpPr>
              <p:nvPr>
                <p:custDataLst>
                  <p:tags r:id="rId67"/>
                </p:custDataLst>
              </p:nvPr>
            </p:nvCxnSpPr>
            <p:spPr>
              <a:xfrm flipH="1">
                <a:off x="1529245" y="3899872"/>
                <a:ext cx="196773"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7" name="PA-直接连接符 52"/>
              <p:cNvCxnSpPr>
                <a:stCxn id="265" idx="3"/>
              </p:cNvCxnSpPr>
              <p:nvPr>
                <p:custDataLst>
                  <p:tags r:id="rId68"/>
                </p:custDataLst>
              </p:nvPr>
            </p:nvCxnSpPr>
            <p:spPr>
              <a:xfrm flipH="1">
                <a:off x="2843069" y="4045069"/>
                <a:ext cx="104163" cy="2106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8" name="PA-直接连接符 53"/>
              <p:cNvCxnSpPr>
                <a:stCxn id="262" idx="5"/>
              </p:cNvCxnSpPr>
              <p:nvPr>
                <p:custDataLst>
                  <p:tags r:id="rId69"/>
                </p:custDataLst>
              </p:nvPr>
            </p:nvCxnSpPr>
            <p:spPr>
              <a:xfrm>
                <a:off x="2158398" y="3899872"/>
                <a:ext cx="172429"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9" name="PA-直接连接符 54"/>
              <p:cNvCxnSpPr>
                <a:stCxn id="261" idx="3"/>
              </p:cNvCxnSpPr>
              <p:nvPr>
                <p:custDataLst>
                  <p:tags r:id="rId70"/>
                </p:custDataLst>
              </p:nvPr>
            </p:nvCxnSpPr>
            <p:spPr>
              <a:xfrm flipH="1">
                <a:off x="833815" y="3167996"/>
                <a:ext cx="282467"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PA-直接连接符 55"/>
              <p:cNvCxnSpPr>
                <a:stCxn id="262" idx="2"/>
              </p:cNvCxnSpPr>
              <p:nvPr>
                <p:custDataLst>
                  <p:tags r:id="rId71"/>
                </p:custDataLst>
              </p:nvPr>
            </p:nvCxnSpPr>
            <p:spPr>
              <a:xfrm flipH="1" flipV="1">
                <a:off x="1098289" y="3592513"/>
                <a:ext cx="538180" cy="911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1" name="PA-直接连接符 56"/>
              <p:cNvCxnSpPr>
                <a:stCxn id="263" idx="2"/>
              </p:cNvCxnSpPr>
              <p:nvPr>
                <p:custDataLst>
                  <p:tags r:id="rId72"/>
                </p:custDataLst>
              </p:nvPr>
            </p:nvCxnSpPr>
            <p:spPr>
              <a:xfrm flipH="1">
                <a:off x="1116282" y="2161681"/>
                <a:ext cx="425557" cy="7258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PA-直接连接符 57"/>
              <p:cNvCxnSpPr>
                <a:stCxn id="261" idx="1"/>
              </p:cNvCxnSpPr>
              <p:nvPr>
                <p:custDataLst>
                  <p:tags r:id="rId73"/>
                </p:custDataLst>
              </p:nvPr>
            </p:nvCxnSpPr>
            <p:spPr>
              <a:xfrm flipH="1" flipV="1">
                <a:off x="982535" y="2511969"/>
                <a:ext cx="133749"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3" name="PA-直接连接符 58"/>
              <p:cNvCxnSpPr>
                <a:stCxn id="265" idx="5"/>
              </p:cNvCxnSpPr>
              <p:nvPr>
                <p:custDataLst>
                  <p:tags r:id="rId74"/>
                </p:custDataLst>
              </p:nvPr>
            </p:nvCxnSpPr>
            <p:spPr>
              <a:xfrm>
                <a:off x="3379613" y="4045069"/>
                <a:ext cx="336061" cy="2283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94" name="PA-文本框 59"/>
              <p:cNvSpPr txBox="1"/>
              <p:nvPr>
                <p:custDataLst>
                  <p:tags r:id="rId75"/>
                </p:custDataLst>
              </p:nvPr>
            </p:nvSpPr>
            <p:spPr>
              <a:xfrm>
                <a:off x="2323670" y="2204362"/>
                <a:ext cx="1054848" cy="437747"/>
              </a:xfrm>
              <a:prstGeom prst="rect">
                <a:avLst/>
              </a:prstGeom>
              <a:noFill/>
            </p:spPr>
            <p:txBody>
              <a:bodyPr wrap="none" rtlCol="0">
                <a:spAutoFit/>
              </a:bodyPr>
              <a:lstStyle/>
              <a:p>
                <a:r>
                  <a:rPr lang="en-US" dirty="0">
                    <a:solidFill>
                      <a:srgbClr val="FF0000"/>
                    </a:solidFill>
                  </a:rPr>
                  <a:t>paper </a:t>
                </a:r>
                <a:r>
                  <a:rPr lang="en-US" i="1" dirty="0" err="1">
                    <a:solidFill>
                      <a:srgbClr val="FF0000"/>
                    </a:solidFill>
                  </a:rPr>
                  <a:t>i</a:t>
                </a:r>
                <a:endParaRPr lang="en-US" i="1" dirty="0">
                  <a:solidFill>
                    <a:srgbClr val="FF0000"/>
                  </a:solidFill>
                </a:endParaRPr>
              </a:p>
            </p:txBody>
          </p:sp>
          <p:sp>
            <p:nvSpPr>
              <p:cNvPr id="295" name="PA-文本框 60"/>
              <p:cNvSpPr txBox="1"/>
              <p:nvPr>
                <p:custDataLst>
                  <p:tags r:id="rId76"/>
                </p:custDataLst>
              </p:nvPr>
            </p:nvSpPr>
            <p:spPr>
              <a:xfrm>
                <a:off x="3485279" y="1845457"/>
                <a:ext cx="1054848" cy="437747"/>
              </a:xfrm>
              <a:prstGeom prst="rect">
                <a:avLst/>
              </a:prstGeom>
              <a:noFill/>
            </p:spPr>
            <p:txBody>
              <a:bodyPr wrap="none" rtlCol="0">
                <a:spAutoFit/>
              </a:bodyPr>
              <a:lstStyle/>
              <a:p>
                <a:r>
                  <a:rPr lang="en-US" dirty="0">
                    <a:solidFill>
                      <a:srgbClr val="00B0F0"/>
                    </a:solidFill>
                  </a:rPr>
                  <a:t>paper </a:t>
                </a:r>
                <a:r>
                  <a:rPr lang="en-US" i="1" dirty="0">
                    <a:solidFill>
                      <a:srgbClr val="00B0F0"/>
                    </a:solidFill>
                  </a:rPr>
                  <a:t>j</a:t>
                </a:r>
              </a:p>
            </p:txBody>
          </p:sp>
        </p:grpSp>
        <p:grpSp>
          <p:nvGrpSpPr>
            <p:cNvPr id="119" name="Group 101"/>
            <p:cNvGrpSpPr/>
            <p:nvPr/>
          </p:nvGrpSpPr>
          <p:grpSpPr>
            <a:xfrm>
              <a:off x="1584959" y="2363048"/>
              <a:ext cx="4270861" cy="1902443"/>
              <a:chOff x="6154111" y="1893528"/>
              <a:chExt cx="5061993" cy="2254850"/>
            </a:xfrm>
          </p:grpSpPr>
          <p:sp>
            <p:nvSpPr>
              <p:cNvPr id="146" name="PA-矩形 7"/>
              <p:cNvSpPr/>
              <p:nvPr>
                <p:custDataLst>
                  <p:tags r:id="rId24"/>
                </p:custDataLst>
              </p:nvPr>
            </p:nvSpPr>
            <p:spPr>
              <a:xfrm>
                <a:off x="7662192" y="1893528"/>
                <a:ext cx="2180641"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 Science</a:t>
                </a:r>
              </a:p>
            </p:txBody>
          </p:sp>
          <p:sp>
            <p:nvSpPr>
              <p:cNvPr id="147" name="PA-矩形 8"/>
              <p:cNvSpPr/>
              <p:nvPr>
                <p:custDataLst>
                  <p:tags r:id="rId25"/>
                </p:custDataLst>
              </p:nvPr>
            </p:nvSpPr>
            <p:spPr>
              <a:xfrm>
                <a:off x="7093891" y="2793467"/>
                <a:ext cx="887432"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a:t>
                </a:r>
              </a:p>
            </p:txBody>
          </p:sp>
          <p:sp>
            <p:nvSpPr>
              <p:cNvPr id="148" name="PA-矩形 9"/>
              <p:cNvSpPr/>
              <p:nvPr>
                <p:custDataLst>
                  <p:tags r:id="rId26"/>
                </p:custDataLst>
              </p:nvPr>
            </p:nvSpPr>
            <p:spPr>
              <a:xfrm>
                <a:off x="9358128" y="2793467"/>
                <a:ext cx="120068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p:txBody>
          </p:sp>
          <p:sp>
            <p:nvSpPr>
              <p:cNvPr id="149" name="PA-矩形 10"/>
              <p:cNvSpPr/>
              <p:nvPr>
                <p:custDataLst>
                  <p:tags r:id="rId27"/>
                </p:custDataLst>
              </p:nvPr>
            </p:nvSpPr>
            <p:spPr>
              <a:xfrm>
                <a:off x="6154111" y="3782618"/>
                <a:ext cx="1132575"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Robotics</a:t>
                </a:r>
                <a:endParaRPr lang="en-US" dirty="0">
                  <a:solidFill>
                    <a:schemeClr val="tx1"/>
                  </a:solidFill>
                </a:endParaRPr>
              </a:p>
            </p:txBody>
          </p:sp>
          <p:sp>
            <p:nvSpPr>
              <p:cNvPr id="150" name="PA-矩形 11"/>
              <p:cNvSpPr/>
              <p:nvPr>
                <p:custDataLst>
                  <p:tags r:id="rId28"/>
                </p:custDataLst>
              </p:nvPr>
            </p:nvSpPr>
            <p:spPr>
              <a:xfrm>
                <a:off x="7329925" y="3782618"/>
                <a:ext cx="629643" cy="365760"/>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NLP</a:t>
                </a:r>
                <a:endParaRPr lang="en-US" dirty="0">
                  <a:solidFill>
                    <a:schemeClr val="tx1"/>
                  </a:solidFill>
                </a:endParaRPr>
              </a:p>
            </p:txBody>
          </p:sp>
          <p:sp>
            <p:nvSpPr>
              <p:cNvPr id="151" name="PA-矩形 12"/>
              <p:cNvSpPr/>
              <p:nvPr>
                <p:custDataLst>
                  <p:tags r:id="rId29"/>
                </p:custDataLst>
              </p:nvPr>
            </p:nvSpPr>
            <p:spPr>
              <a:xfrm>
                <a:off x="8018666" y="3782618"/>
                <a:ext cx="540404" cy="365760"/>
              </a:xfrm>
              <a:prstGeom prst="rect">
                <a:avLst/>
              </a:prstGeom>
              <a:solidFill>
                <a:srgbClr val="00B0F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CV</a:t>
                </a:r>
                <a:endParaRPr lang="en-US" dirty="0">
                  <a:solidFill>
                    <a:schemeClr val="tx1"/>
                  </a:solidFill>
                </a:endParaRPr>
              </a:p>
            </p:txBody>
          </p:sp>
          <p:sp>
            <p:nvSpPr>
              <p:cNvPr id="152" name="PA-矩形 13"/>
              <p:cNvSpPr/>
              <p:nvPr>
                <p:custDataLst>
                  <p:tags r:id="rId30"/>
                </p:custDataLst>
              </p:nvPr>
            </p:nvSpPr>
            <p:spPr>
              <a:xfrm>
                <a:off x="9753824" y="3782618"/>
                <a:ext cx="114565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Compiler</a:t>
                </a:r>
                <a:endParaRPr lang="en-US" dirty="0">
                  <a:solidFill>
                    <a:schemeClr val="tx1"/>
                  </a:solidFill>
                </a:endParaRPr>
              </a:p>
            </p:txBody>
          </p:sp>
          <p:sp>
            <p:nvSpPr>
              <p:cNvPr id="153" name="PA-矩形 14"/>
              <p:cNvSpPr/>
              <p:nvPr>
                <p:custDataLst>
                  <p:tags r:id="rId31"/>
                </p:custDataLst>
              </p:nvPr>
            </p:nvSpPr>
            <p:spPr>
              <a:xfrm>
                <a:off x="9098011" y="3782618"/>
                <a:ext cx="614607"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OS</a:t>
                </a:r>
              </a:p>
            </p:txBody>
          </p:sp>
          <p:cxnSp>
            <p:nvCxnSpPr>
              <p:cNvPr id="154" name="PA-直接连接符 15"/>
              <p:cNvCxnSpPr>
                <a:stCxn id="146" idx="2"/>
              </p:cNvCxnSpPr>
              <p:nvPr>
                <p:custDataLst>
                  <p:tags r:id="rId32"/>
                </p:custDataLst>
              </p:nvPr>
            </p:nvCxnSpPr>
            <p:spPr>
              <a:xfrm flipH="1">
                <a:off x="7659529" y="2259288"/>
                <a:ext cx="1092984" cy="52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PA-直接连接符 16"/>
              <p:cNvCxnSpPr>
                <a:stCxn id="147" idx="2"/>
                <a:endCxn id="149" idx="0"/>
              </p:cNvCxnSpPr>
              <p:nvPr>
                <p:custDataLst>
                  <p:tags r:id="rId33"/>
                </p:custDataLst>
              </p:nvPr>
            </p:nvCxnSpPr>
            <p:spPr>
              <a:xfrm flipH="1">
                <a:off x="6720399" y="3159227"/>
                <a:ext cx="817208"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PA-直接连接符 17"/>
              <p:cNvCxnSpPr>
                <a:stCxn id="147" idx="2"/>
                <a:endCxn id="150" idx="0"/>
              </p:cNvCxnSpPr>
              <p:nvPr>
                <p:custDataLst>
                  <p:tags r:id="rId34"/>
                </p:custDataLst>
              </p:nvPr>
            </p:nvCxnSpPr>
            <p:spPr>
              <a:xfrm>
                <a:off x="7537607" y="3159227"/>
                <a:ext cx="107140"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PA-直接连接符 18"/>
              <p:cNvCxnSpPr>
                <a:stCxn id="147" idx="2"/>
                <a:endCxn id="151" idx="0"/>
              </p:cNvCxnSpPr>
              <p:nvPr>
                <p:custDataLst>
                  <p:tags r:id="rId35"/>
                </p:custDataLst>
              </p:nvPr>
            </p:nvCxnSpPr>
            <p:spPr>
              <a:xfrm>
                <a:off x="7537607" y="3159227"/>
                <a:ext cx="751262"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PA-直接连接符 19"/>
              <p:cNvCxnSpPr>
                <a:stCxn id="148" idx="2"/>
                <a:endCxn id="153" idx="0"/>
              </p:cNvCxnSpPr>
              <p:nvPr>
                <p:custDataLst>
                  <p:tags r:id="rId36"/>
                </p:custDataLst>
              </p:nvPr>
            </p:nvCxnSpPr>
            <p:spPr>
              <a:xfrm flipH="1">
                <a:off x="9405315" y="3159227"/>
                <a:ext cx="553154"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PA-直接连接符 20"/>
              <p:cNvCxnSpPr>
                <a:stCxn id="148" idx="2"/>
                <a:endCxn id="152" idx="0"/>
              </p:cNvCxnSpPr>
              <p:nvPr>
                <p:custDataLst>
                  <p:tags r:id="rId37"/>
                </p:custDataLst>
              </p:nvPr>
            </p:nvCxnSpPr>
            <p:spPr>
              <a:xfrm>
                <a:off x="9958469" y="3159227"/>
                <a:ext cx="368185"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PA-直接连接符 21"/>
              <p:cNvCxnSpPr>
                <a:stCxn id="146" idx="2"/>
                <a:endCxn id="148" idx="0"/>
              </p:cNvCxnSpPr>
              <p:nvPr>
                <p:custDataLst>
                  <p:tags r:id="rId38"/>
                </p:custDataLst>
              </p:nvPr>
            </p:nvCxnSpPr>
            <p:spPr>
              <a:xfrm>
                <a:off x="8752513" y="2259288"/>
                <a:ext cx="1205956"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PA-直接连接符 22"/>
              <p:cNvCxnSpPr>
                <a:stCxn id="146" idx="2"/>
              </p:cNvCxnSpPr>
              <p:nvPr>
                <p:custDataLst>
                  <p:tags r:id="rId39"/>
                </p:custDataLst>
              </p:nvPr>
            </p:nvCxnSpPr>
            <p:spPr>
              <a:xfrm>
                <a:off x="8752513" y="2259288"/>
                <a:ext cx="2262369" cy="4303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3" name="PA-直接连接符 23"/>
              <p:cNvCxnSpPr>
                <a:stCxn id="147" idx="2"/>
              </p:cNvCxnSpPr>
              <p:nvPr>
                <p:custDataLst>
                  <p:tags r:id="rId40"/>
                </p:custDataLst>
              </p:nvPr>
            </p:nvCxnSpPr>
            <p:spPr>
              <a:xfrm>
                <a:off x="7537607" y="3159227"/>
                <a:ext cx="1092332" cy="5193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0" name="PA-直接连接符 24"/>
              <p:cNvCxnSpPr>
                <a:stCxn id="148" idx="2"/>
              </p:cNvCxnSpPr>
              <p:nvPr>
                <p:custDataLst>
                  <p:tags r:id="rId41"/>
                </p:custDataLst>
              </p:nvPr>
            </p:nvCxnSpPr>
            <p:spPr>
              <a:xfrm>
                <a:off x="9958469" y="3159227"/>
                <a:ext cx="1257635" cy="59034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0" name="Group 77"/>
            <p:cNvGrpSpPr/>
            <p:nvPr/>
          </p:nvGrpSpPr>
          <p:grpSpPr>
            <a:xfrm>
              <a:off x="1052179" y="2415933"/>
              <a:ext cx="231447" cy="2468767"/>
              <a:chOff x="2641244" y="1130300"/>
              <a:chExt cx="274320" cy="2834639"/>
            </a:xfrm>
          </p:grpSpPr>
          <p:sp>
            <p:nvSpPr>
              <p:cNvPr id="138" name="PA-矩形 77"/>
              <p:cNvSpPr/>
              <p:nvPr>
                <p:custDataLst>
                  <p:tags r:id="rId16"/>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PA-矩形 78"/>
              <p:cNvSpPr/>
              <p:nvPr>
                <p:custDataLst>
                  <p:tags r:id="rId17"/>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矩形 79"/>
              <p:cNvSpPr/>
              <p:nvPr>
                <p:custDataLst>
                  <p:tags r:id="rId18"/>
                </p:custDataLst>
              </p:nvPr>
            </p:nvSpPr>
            <p:spPr>
              <a:xfrm rot="5400000">
                <a:off x="2600154" y="1882164"/>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矩形 80"/>
              <p:cNvSpPr/>
              <p:nvPr>
                <p:custDataLst>
                  <p:tags r:id="rId19"/>
                </p:custDataLst>
              </p:nvPr>
            </p:nvSpPr>
            <p:spPr>
              <a:xfrm rot="5400000">
                <a:off x="2600154" y="2237551"/>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PA-矩形 81"/>
              <p:cNvSpPr/>
              <p:nvPr>
                <p:custDataLst>
                  <p:tags r:id="rId20"/>
                </p:custDataLst>
              </p:nvPr>
            </p:nvSpPr>
            <p:spPr>
              <a:xfrm rot="5400000">
                <a:off x="2600154" y="2592939"/>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PA-矩形 82"/>
              <p:cNvSpPr/>
              <p:nvPr>
                <p:custDataLst>
                  <p:tags r:id="rId21"/>
                </p:custDataLst>
              </p:nvPr>
            </p:nvSpPr>
            <p:spPr>
              <a:xfrm rot="5400000">
                <a:off x="2600154" y="2948326"/>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矩形 83"/>
              <p:cNvSpPr/>
              <p:nvPr>
                <p:custDataLst>
                  <p:tags r:id="rId22"/>
                </p:custDataLst>
              </p:nvPr>
            </p:nvSpPr>
            <p:spPr>
              <a:xfrm rot="5400000">
                <a:off x="2602547" y="3301320"/>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矩形 84"/>
              <p:cNvSpPr/>
              <p:nvPr>
                <p:custDataLst>
                  <p:tags r:id="rId23"/>
                </p:custDataLst>
              </p:nvPr>
            </p:nvSpPr>
            <p:spPr>
              <a:xfrm rot="5400000">
                <a:off x="2602547" y="3651923"/>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78"/>
            <p:cNvGrpSpPr/>
            <p:nvPr/>
          </p:nvGrpSpPr>
          <p:grpSpPr>
            <a:xfrm>
              <a:off x="6182138" y="2415933"/>
              <a:ext cx="231447" cy="2468767"/>
              <a:chOff x="2641244" y="1130300"/>
              <a:chExt cx="274320" cy="2834639"/>
            </a:xfrm>
          </p:grpSpPr>
          <p:sp>
            <p:nvSpPr>
              <p:cNvPr id="130" name="PA-矩形 69"/>
              <p:cNvSpPr/>
              <p:nvPr>
                <p:custDataLst>
                  <p:tags r:id="rId8"/>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PA-矩形 70"/>
              <p:cNvSpPr/>
              <p:nvPr>
                <p:custDataLst>
                  <p:tags r:id="rId9"/>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PA-矩形 71"/>
              <p:cNvSpPr/>
              <p:nvPr>
                <p:custDataLst>
                  <p:tags r:id="rId10"/>
                </p:custDataLst>
              </p:nvPr>
            </p:nvSpPr>
            <p:spPr>
              <a:xfrm rot="5400000">
                <a:off x="2600154" y="1882164"/>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PA-矩形 72"/>
              <p:cNvSpPr/>
              <p:nvPr>
                <p:custDataLst>
                  <p:tags r:id="rId11"/>
                </p:custDataLst>
              </p:nvPr>
            </p:nvSpPr>
            <p:spPr>
              <a:xfrm rot="5400000">
                <a:off x="2600154" y="2237551"/>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PA-矩形 73"/>
              <p:cNvSpPr/>
              <p:nvPr>
                <p:custDataLst>
                  <p:tags r:id="rId12"/>
                </p:custDataLst>
              </p:nvPr>
            </p:nvSpPr>
            <p:spPr>
              <a:xfrm rot="5400000">
                <a:off x="2600154" y="2592939"/>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PA-矩形 74"/>
              <p:cNvSpPr/>
              <p:nvPr>
                <p:custDataLst>
                  <p:tags r:id="rId13"/>
                </p:custDataLst>
              </p:nvPr>
            </p:nvSpPr>
            <p:spPr>
              <a:xfrm rot="5400000">
                <a:off x="2600154" y="2948326"/>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PA-矩形 75"/>
              <p:cNvSpPr/>
              <p:nvPr>
                <p:custDataLst>
                  <p:tags r:id="rId14"/>
                </p:custDataLst>
              </p:nvPr>
            </p:nvSpPr>
            <p:spPr>
              <a:xfrm rot="5400000">
                <a:off x="2602547" y="3301320"/>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PA-矩形 76"/>
              <p:cNvSpPr/>
              <p:nvPr>
                <p:custDataLst>
                  <p:tags r:id="rId15"/>
                </p:custDataLst>
              </p:nvPr>
            </p:nvSpPr>
            <p:spPr>
              <a:xfrm rot="5400000">
                <a:off x="2602547" y="3651923"/>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2" name="PA-直接连接符 64"/>
            <p:cNvCxnSpPr/>
            <p:nvPr>
              <p:custDataLst>
                <p:tags r:id="rId3"/>
              </p:custDataLst>
            </p:nvPr>
          </p:nvCxnSpPr>
          <p:spPr>
            <a:xfrm flipV="1">
              <a:off x="872354" y="3648909"/>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3" name="PA-直接连接符 65"/>
            <p:cNvCxnSpPr/>
            <p:nvPr>
              <p:custDataLst>
                <p:tags r:id="rId4"/>
              </p:custDataLst>
            </p:nvPr>
          </p:nvCxnSpPr>
          <p:spPr>
            <a:xfrm flipV="1">
              <a:off x="872354" y="4281102"/>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4" name="PA-直接连接符 66"/>
            <p:cNvCxnSpPr/>
            <p:nvPr>
              <p:custDataLst>
                <p:tags r:id="rId5"/>
              </p:custDataLst>
            </p:nvPr>
          </p:nvCxnSpPr>
          <p:spPr>
            <a:xfrm flipV="1">
              <a:off x="872354" y="3049414"/>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PA-文本框 67"/>
                <p:cNvSpPr txBox="1"/>
                <p:nvPr>
                  <p:custDataLst>
                    <p:tags r:id="rId6"/>
                  </p:custDataLst>
                </p:nvPr>
              </p:nvSpPr>
              <p:spPr>
                <a:xfrm>
                  <a:off x="929517" y="5116249"/>
                  <a:ext cx="645626"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oMath>
                    </m:oMathPara>
                  </a14:m>
                  <a:endParaRPr lang="en-US" sz="1600" dirty="0"/>
                </a:p>
              </p:txBody>
            </p:sp>
          </mc:Choice>
          <mc:Fallback xmlns="">
            <p:sp>
              <p:nvSpPr>
                <p:cNvPr id="180" name="PA-文本框 67"/>
                <p:cNvSpPr txBox="1">
                  <a:spLocks noRot="1" noChangeAspect="1" noMove="1" noResize="1" noEditPoints="1" noAdjustHandles="1" noChangeArrowheads="1" noChangeShapeType="1" noTextEdit="1"/>
                </p:cNvSpPr>
                <p:nvPr>
                  <p:custDataLst>
                    <p:tags r:id="rId81"/>
                  </p:custDataLst>
                </p:nvPr>
              </p:nvSpPr>
              <p:spPr>
                <a:xfrm>
                  <a:off x="929517" y="5116249"/>
                  <a:ext cx="645626" cy="584775"/>
                </a:xfrm>
                <a:prstGeom prst="rect">
                  <a:avLst/>
                </a:prstGeom>
                <a:blipFill>
                  <a:blip r:embed="rId8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PA-文本框 68"/>
                <p:cNvSpPr txBox="1"/>
                <p:nvPr>
                  <p:custDataLst>
                    <p:tags r:id="rId7"/>
                  </p:custDataLst>
                </p:nvPr>
              </p:nvSpPr>
              <p:spPr>
                <a:xfrm>
                  <a:off x="6079011" y="5070065"/>
                  <a:ext cx="644344" cy="6243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m:t>
                            </m:r>
                          </m:sub>
                        </m:sSub>
                      </m:oMath>
                    </m:oMathPara>
                  </a14:m>
                  <a:endParaRPr lang="en-US" sz="1600" dirty="0"/>
                </a:p>
              </p:txBody>
            </p:sp>
          </mc:Choice>
          <mc:Fallback xmlns="">
            <p:sp>
              <p:nvSpPr>
                <p:cNvPr id="181" name="PA-文本框 68"/>
                <p:cNvSpPr txBox="1">
                  <a:spLocks noRot="1" noChangeAspect="1" noMove="1" noResize="1" noEditPoints="1" noAdjustHandles="1" noChangeArrowheads="1" noChangeShapeType="1" noTextEdit="1"/>
                </p:cNvSpPr>
                <p:nvPr>
                  <p:custDataLst>
                    <p:tags r:id="rId83"/>
                  </p:custDataLst>
                </p:nvPr>
              </p:nvSpPr>
              <p:spPr>
                <a:xfrm>
                  <a:off x="6079011" y="5070065"/>
                  <a:ext cx="644344" cy="624338"/>
                </a:xfrm>
                <a:prstGeom prst="rect">
                  <a:avLst/>
                </a:prstGeom>
                <a:blipFill>
                  <a:blip r:embed="rId84"/>
                  <a:stretch>
                    <a:fillRect/>
                  </a:stretch>
                </a:blipFill>
              </p:spPr>
              <p:txBody>
                <a:bodyPr/>
                <a:lstStyle/>
                <a:p>
                  <a:r>
                    <a:rPr lang="zh-CN" altLang="en-US">
                      <a:noFill/>
                    </a:rPr>
                    <a:t> </a:t>
                  </a:r>
                </a:p>
              </p:txBody>
            </p:sp>
          </mc:Fallback>
        </mc:AlternateContent>
        <p:grpSp>
          <p:nvGrpSpPr>
            <p:cNvPr id="127" name="Group 74"/>
            <p:cNvGrpSpPr/>
            <p:nvPr/>
          </p:nvGrpSpPr>
          <p:grpSpPr>
            <a:xfrm>
              <a:off x="1172817" y="4884701"/>
              <a:ext cx="5122586" cy="537896"/>
              <a:chOff x="3019944" y="4119062"/>
              <a:chExt cx="6071491" cy="637535"/>
            </a:xfrm>
          </p:grpSpPr>
          <p:cxnSp>
            <p:nvCxnSpPr>
              <p:cNvPr id="128" name="Straight Arrow Connector 75"/>
              <p:cNvCxnSpPr/>
              <p:nvPr/>
            </p:nvCxnSpPr>
            <p:spPr>
              <a:xfrm flipH="1" flipV="1">
                <a:off x="3019944" y="4119062"/>
                <a:ext cx="2202253" cy="637535"/>
              </a:xfrm>
              <a:prstGeom prst="straightConnector1">
                <a:avLst/>
              </a:prstGeom>
              <a:ln w="50800">
                <a:solidFill>
                  <a:srgbClr val="FF0000">
                    <a:alpha val="75000"/>
                  </a:srgbClr>
                </a:solidFill>
                <a:prstDash val="sysDot"/>
                <a:headEnd type="triangle" w="lg" len="sm"/>
                <a:tailEnd type="none"/>
              </a:ln>
            </p:spPr>
            <p:style>
              <a:lnRef idx="1">
                <a:schemeClr val="accent1"/>
              </a:lnRef>
              <a:fillRef idx="0">
                <a:schemeClr val="accent1"/>
              </a:fillRef>
              <a:effectRef idx="0">
                <a:schemeClr val="accent1"/>
              </a:effectRef>
              <a:fontRef idx="minor">
                <a:schemeClr val="tx1"/>
              </a:fontRef>
            </p:style>
          </p:cxnSp>
          <p:cxnSp>
            <p:nvCxnSpPr>
              <p:cNvPr id="129" name="Straight Arrow Connector 76"/>
              <p:cNvCxnSpPr>
                <a:stCxn id="267" idx="6"/>
              </p:cNvCxnSpPr>
              <p:nvPr/>
            </p:nvCxnSpPr>
            <p:spPr>
              <a:xfrm flipV="1">
                <a:off x="7825075" y="4119064"/>
                <a:ext cx="1266360" cy="174555"/>
              </a:xfrm>
              <a:prstGeom prst="straightConnector1">
                <a:avLst/>
              </a:prstGeom>
              <a:ln w="50800">
                <a:solidFill>
                  <a:srgbClr val="00B0F0">
                    <a:alpha val="75000"/>
                  </a:srgb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noAutofit/>
          </a:bodyPr>
          <a:lstStyle/>
          <a:p>
            <a:r>
              <a:rPr lang="en-US" dirty="0" smtClean="0"/>
              <a:t>This Work</a:t>
            </a:r>
            <a:endParaRPr lang="en-US" dirty="0"/>
          </a:p>
        </p:txBody>
      </p:sp>
      <mc:AlternateContent xmlns:mc="http://schemas.openxmlformats.org/markup-compatibility/2006" xmlns:a14="http://schemas.microsoft.com/office/drawing/2010/main">
        <mc:Choice Requires="a14">
          <p:sp>
            <p:nvSpPr>
              <p:cNvPr id="71" name="Content Placeholder 2"/>
              <p:cNvSpPr txBox="1">
                <a:spLocks/>
              </p:cNvSpPr>
              <p:nvPr/>
            </p:nvSpPr>
            <p:spPr>
              <a:xfrm>
                <a:off x="1224515" y="1347261"/>
                <a:ext cx="9742970" cy="85482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ctr"/>
                <a:r>
                  <a:rPr lang="en-US" sz="2800" dirty="0" smtClean="0"/>
                  <a:t> Goal #1: To </a:t>
                </a:r>
                <a:r>
                  <a:rPr lang="en-US" altLang="zh-CN" sz="2800" dirty="0" smtClean="0"/>
                  <a:t>preserve</a:t>
                </a:r>
                <a:r>
                  <a:rPr lang="en-US" sz="2800" dirty="0" smtClean="0"/>
                  <a:t> the taxonomy &amp; the network in </a:t>
                </a:r>
                <a14:m>
                  <m:oMath xmlns:m="http://schemas.openxmlformats.org/officeDocument/2006/math">
                    <m:r>
                      <a:rPr lang="en-US" sz="2800" b="1" i="1" smtClean="0">
                        <a:latin typeface="Cambria Math" panose="02040503050406030204" pitchFamily="18" charset="0"/>
                      </a:rPr>
                      <m:t>𝑿</m:t>
                    </m:r>
                  </m:oMath>
                </a14:m>
                <a:r>
                  <a:rPr lang="en-US" sz="2800" dirty="0" smtClean="0"/>
                  <a:t>.</a:t>
                </a:r>
              </a:p>
            </p:txBody>
          </p:sp>
        </mc:Choice>
        <mc:Fallback xmlns="">
          <p:sp>
            <p:nvSpPr>
              <p:cNvPr id="71" name="Content Placeholder 2"/>
              <p:cNvSpPr txBox="1">
                <a:spLocks noRot="1" noChangeAspect="1" noMove="1" noResize="1" noEditPoints="1" noAdjustHandles="1" noChangeArrowheads="1" noChangeShapeType="1" noTextEdit="1"/>
              </p:cNvSpPr>
              <p:nvPr/>
            </p:nvSpPr>
            <p:spPr>
              <a:xfrm>
                <a:off x="1224515" y="1347261"/>
                <a:ext cx="9742970" cy="854821"/>
              </a:xfrm>
              <a:prstGeom prst="rect">
                <a:avLst/>
              </a:prstGeom>
              <a:blipFill rotWithShape="0">
                <a:blip r:embed="rId85"/>
                <a:stretch>
                  <a:fillRect t="-7143"/>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pPr algn="r"/>
            <a:r>
              <a:rPr lang="en-US"/>
              <a:t>Hierarchical Taxonomy Aware Network Embedding</a:t>
            </a:r>
            <a:endParaRPr lang="en-US" dirty="0"/>
          </a:p>
        </p:txBody>
      </p:sp>
      <p:sp>
        <p:nvSpPr>
          <p:cNvPr id="3" name="圆角矩形 2"/>
          <p:cNvSpPr/>
          <p:nvPr/>
        </p:nvSpPr>
        <p:spPr>
          <a:xfrm>
            <a:off x="3299286" y="2202081"/>
            <a:ext cx="791276" cy="3215285"/>
          </a:xfrm>
          <a:prstGeom prst="roundRect">
            <a:avLst/>
          </a:prstGeom>
          <a:solidFill>
            <a:schemeClr val="bg2">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Content Placeholder 2"/>
          <p:cNvSpPr txBox="1">
            <a:spLocks/>
          </p:cNvSpPr>
          <p:nvPr/>
        </p:nvSpPr>
        <p:spPr>
          <a:xfrm>
            <a:off x="3272282" y="3482465"/>
            <a:ext cx="845284" cy="854821"/>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6000" b="1" dirty="0" smtClean="0">
                <a:solidFill>
                  <a:srgbClr val="00B050"/>
                </a:solidFill>
                <a:latin typeface="+mj-lt"/>
              </a:rPr>
              <a:t>?</a:t>
            </a:r>
          </a:p>
        </p:txBody>
      </p:sp>
      <p:sp>
        <p:nvSpPr>
          <p:cNvPr id="107" name="圆角矩形 106"/>
          <p:cNvSpPr/>
          <p:nvPr/>
        </p:nvSpPr>
        <p:spPr>
          <a:xfrm>
            <a:off x="8470984" y="2202081"/>
            <a:ext cx="791276" cy="3215285"/>
          </a:xfrm>
          <a:prstGeom prst="roundRect">
            <a:avLst/>
          </a:prstGeom>
          <a:solidFill>
            <a:schemeClr val="bg2">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Content Placeholder 2"/>
          <p:cNvSpPr txBox="1">
            <a:spLocks/>
          </p:cNvSpPr>
          <p:nvPr/>
        </p:nvSpPr>
        <p:spPr>
          <a:xfrm>
            <a:off x="8443980" y="3482465"/>
            <a:ext cx="845284" cy="854821"/>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6000" b="1" dirty="0" smtClean="0">
                <a:solidFill>
                  <a:srgbClr val="00B050"/>
                </a:solidFill>
                <a:latin typeface="+mj-lt"/>
              </a:rPr>
              <a:t>?</a:t>
            </a:r>
          </a:p>
        </p:txBody>
      </p:sp>
    </p:spTree>
    <p:extLst>
      <p:ext uri="{BB962C8B-B14F-4D97-AF65-F5344CB8AC3E}">
        <p14:creationId xmlns:p14="http://schemas.microsoft.com/office/powerpoint/2010/main" val="187813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p:cNvGrpSpPr/>
          <p:nvPr/>
        </p:nvGrpSpPr>
        <p:grpSpPr>
          <a:xfrm>
            <a:off x="3423237" y="2518253"/>
            <a:ext cx="5851001" cy="4221763"/>
            <a:chOff x="872354" y="2363048"/>
            <a:chExt cx="5851001" cy="4221763"/>
          </a:xfrm>
        </p:grpSpPr>
        <p:sp>
          <p:nvSpPr>
            <p:cNvPr id="112" name="PA-矩形 84"/>
            <p:cNvSpPr/>
            <p:nvPr>
              <p:custDataLst>
                <p:tags r:id="rId1"/>
              </p:custDataLst>
            </p:nvPr>
          </p:nvSpPr>
          <p:spPr>
            <a:xfrm rot="5400000">
              <a:off x="1014744" y="4900951"/>
              <a:ext cx="306317" cy="23144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PA-矩形 75"/>
            <p:cNvSpPr/>
            <p:nvPr>
              <p:custDataLst>
                <p:tags r:id="rId2"/>
              </p:custDataLst>
            </p:nvPr>
          </p:nvSpPr>
          <p:spPr>
            <a:xfrm rot="5400000">
              <a:off x="6144703" y="4875821"/>
              <a:ext cx="306317" cy="23144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00"/>
            <p:cNvGrpSpPr/>
            <p:nvPr/>
          </p:nvGrpSpPr>
          <p:grpSpPr>
            <a:xfrm>
              <a:off x="1697907" y="4536348"/>
              <a:ext cx="4044965" cy="2048463"/>
              <a:chOff x="833815" y="1845457"/>
              <a:chExt cx="4794252" cy="2427919"/>
            </a:xfrm>
          </p:grpSpPr>
          <p:sp>
            <p:nvSpPr>
              <p:cNvPr id="161" name="PA-Flowchart: Connector 25"/>
              <p:cNvSpPr>
                <a:spLocks noChangeAspect="1"/>
              </p:cNvSpPr>
              <p:nvPr>
                <p:custDataLst>
                  <p:tags r:id="rId42"/>
                </p:custDataLst>
              </p:nvPr>
            </p:nvSpPr>
            <p:spPr>
              <a:xfrm>
                <a:off x="1026735" y="264606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PA-Flowchart: Connector 26"/>
              <p:cNvSpPr>
                <a:spLocks noChangeAspect="1"/>
              </p:cNvSpPr>
              <p:nvPr>
                <p:custDataLst>
                  <p:tags r:id="rId43"/>
                </p:custDataLst>
              </p:nvPr>
            </p:nvSpPr>
            <p:spPr>
              <a:xfrm>
                <a:off x="1636469" y="337794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Flowchart: Connector 27"/>
              <p:cNvSpPr>
                <a:spLocks noChangeAspect="1"/>
              </p:cNvSpPr>
              <p:nvPr>
                <p:custDataLst>
                  <p:tags r:id="rId44"/>
                </p:custDataLst>
              </p:nvPr>
            </p:nvSpPr>
            <p:spPr>
              <a:xfrm>
                <a:off x="1541841" y="1855942"/>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PA-Flowchart: Connector 28"/>
              <p:cNvSpPr>
                <a:spLocks noChangeAspect="1"/>
              </p:cNvSpPr>
              <p:nvPr>
                <p:custDataLst>
                  <p:tags r:id="rId45"/>
                </p:custDataLst>
              </p:nvPr>
            </p:nvSpPr>
            <p:spPr>
              <a:xfrm>
                <a:off x="2413710" y="2590133"/>
                <a:ext cx="611479" cy="611479"/>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PA-Flowchart: Connector 29"/>
              <p:cNvSpPr>
                <a:spLocks noChangeAspect="1"/>
              </p:cNvSpPr>
              <p:nvPr>
                <p:custDataLst>
                  <p:tags r:id="rId46"/>
                </p:custDataLst>
              </p:nvPr>
            </p:nvSpPr>
            <p:spPr>
              <a:xfrm>
                <a:off x="2857683" y="3523140"/>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PA-Flowchart: Connector 30"/>
              <p:cNvSpPr>
                <a:spLocks noChangeAspect="1"/>
              </p:cNvSpPr>
              <p:nvPr>
                <p:custDataLst>
                  <p:tags r:id="rId47"/>
                </p:custDataLst>
              </p:nvPr>
            </p:nvSpPr>
            <p:spPr>
              <a:xfrm>
                <a:off x="3636668" y="276646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PA-Flowchart: Connector 31"/>
              <p:cNvSpPr>
                <a:spLocks noChangeAspect="1"/>
              </p:cNvSpPr>
              <p:nvPr>
                <p:custDataLst>
                  <p:tags r:id="rId48"/>
                </p:custDataLst>
              </p:nvPr>
            </p:nvSpPr>
            <p:spPr>
              <a:xfrm>
                <a:off x="4405110" y="2127156"/>
                <a:ext cx="611479" cy="611479"/>
              </a:xfrm>
              <a:prstGeom prst="flowChartConnector">
                <a:avLst/>
              </a:prstGeom>
              <a:solidFill>
                <a:srgbClr val="00B0F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PA-Flowchart: Connector 32"/>
              <p:cNvSpPr>
                <a:spLocks noChangeAspect="1"/>
              </p:cNvSpPr>
              <p:nvPr>
                <p:custDataLst>
                  <p:tags r:id="rId49"/>
                </p:custDataLst>
              </p:nvPr>
            </p:nvSpPr>
            <p:spPr>
              <a:xfrm>
                <a:off x="4405110" y="366189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PA-Flowchart: Connector 33"/>
              <p:cNvSpPr>
                <a:spLocks noChangeAspect="1"/>
              </p:cNvSpPr>
              <p:nvPr>
                <p:custDataLst>
                  <p:tags r:id="rId50"/>
                </p:custDataLst>
              </p:nvPr>
            </p:nvSpPr>
            <p:spPr>
              <a:xfrm>
                <a:off x="4867942" y="289019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6" name="PA-直接连接符 34"/>
              <p:cNvCxnSpPr>
                <a:stCxn id="163" idx="5"/>
                <a:endCxn id="260" idx="1"/>
              </p:cNvCxnSpPr>
              <p:nvPr>
                <p:custDataLst>
                  <p:tags r:id="rId51"/>
                </p:custDataLst>
              </p:nvPr>
            </p:nvCxnSpPr>
            <p:spPr>
              <a:xfrm>
                <a:off x="2063771" y="2377872"/>
                <a:ext cx="439488" cy="301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PA-直接连接符 35"/>
              <p:cNvCxnSpPr>
                <a:stCxn id="161" idx="6"/>
                <a:endCxn id="260" idx="2"/>
              </p:cNvCxnSpPr>
              <p:nvPr>
                <p:custDataLst>
                  <p:tags r:id="rId52"/>
                </p:custDataLst>
              </p:nvPr>
            </p:nvCxnSpPr>
            <p:spPr>
              <a:xfrm flipV="1">
                <a:off x="1638213" y="2895872"/>
                <a:ext cx="775498" cy="55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PA-直接连接符 36"/>
              <p:cNvCxnSpPr>
                <a:stCxn id="162" idx="7"/>
                <a:endCxn id="260" idx="3"/>
              </p:cNvCxnSpPr>
              <p:nvPr>
                <p:custDataLst>
                  <p:tags r:id="rId53"/>
                </p:custDataLst>
              </p:nvPr>
            </p:nvCxnSpPr>
            <p:spPr>
              <a:xfrm flipV="1">
                <a:off x="2158398" y="3112062"/>
                <a:ext cx="344860" cy="355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PA-直接连接符 37"/>
              <p:cNvCxnSpPr>
                <a:endCxn id="261" idx="1"/>
              </p:cNvCxnSpPr>
              <p:nvPr>
                <p:custDataLst>
                  <p:tags r:id="rId54"/>
                </p:custDataLst>
              </p:nvPr>
            </p:nvCxnSpPr>
            <p:spPr>
              <a:xfrm>
                <a:off x="2860335" y="3164685"/>
                <a:ext cx="86895" cy="4480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PA-直接连接符 38"/>
              <p:cNvCxnSpPr>
                <a:stCxn id="262" idx="3"/>
                <a:endCxn id="261" idx="7"/>
              </p:cNvCxnSpPr>
              <p:nvPr>
                <p:custDataLst>
                  <p:tags r:id="rId55"/>
                </p:custDataLst>
              </p:nvPr>
            </p:nvCxnSpPr>
            <p:spPr>
              <a:xfrm flipH="1">
                <a:off x="3379613" y="3288394"/>
                <a:ext cx="346603" cy="3242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PA-直接连接符 39"/>
              <p:cNvCxnSpPr>
                <a:stCxn id="163" idx="3"/>
                <a:endCxn id="161" idx="0"/>
              </p:cNvCxnSpPr>
              <p:nvPr>
                <p:custDataLst>
                  <p:tags r:id="rId56"/>
                </p:custDataLst>
              </p:nvPr>
            </p:nvCxnSpPr>
            <p:spPr>
              <a:xfrm flipH="1">
                <a:off x="1332474" y="2377872"/>
                <a:ext cx="298916" cy="2681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PA-直接连接符 40"/>
              <p:cNvCxnSpPr>
                <a:stCxn id="162" idx="1"/>
                <a:endCxn id="161" idx="4"/>
              </p:cNvCxnSpPr>
              <p:nvPr>
                <p:custDataLst>
                  <p:tags r:id="rId57"/>
                </p:custDataLst>
              </p:nvPr>
            </p:nvCxnSpPr>
            <p:spPr>
              <a:xfrm flipH="1" flipV="1">
                <a:off x="1332474" y="3257545"/>
                <a:ext cx="393544"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PA-直接连接符 42"/>
              <p:cNvCxnSpPr>
                <a:stCxn id="264" idx="1"/>
                <a:endCxn id="262" idx="5"/>
              </p:cNvCxnSpPr>
              <p:nvPr>
                <p:custDataLst>
                  <p:tags r:id="rId58"/>
                </p:custDataLst>
              </p:nvPr>
            </p:nvCxnSpPr>
            <p:spPr>
              <a:xfrm flipH="1" flipV="1">
                <a:off x="4158598" y="3288394"/>
                <a:ext cx="336061" cy="463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PA-直接连接符 43"/>
              <p:cNvCxnSpPr>
                <a:stCxn id="265" idx="1"/>
                <a:endCxn id="263" idx="4"/>
              </p:cNvCxnSpPr>
              <p:nvPr>
                <p:custDataLst>
                  <p:tags r:id="rId59"/>
                </p:custDataLst>
              </p:nvPr>
            </p:nvCxnSpPr>
            <p:spPr>
              <a:xfrm flipH="1" flipV="1">
                <a:off x="4710849" y="2738635"/>
                <a:ext cx="246640" cy="2411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PA-直接连接符 44"/>
              <p:cNvCxnSpPr>
                <a:stCxn id="265" idx="2"/>
                <a:endCxn id="262" idx="6"/>
              </p:cNvCxnSpPr>
              <p:nvPr>
                <p:custDataLst>
                  <p:tags r:id="rId60"/>
                </p:custDataLst>
              </p:nvPr>
            </p:nvCxnSpPr>
            <p:spPr>
              <a:xfrm flipH="1" flipV="1">
                <a:off x="4248147" y="3072203"/>
                <a:ext cx="619795" cy="123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PA-直接连接符 45"/>
              <p:cNvCxnSpPr>
                <a:stCxn id="264" idx="2"/>
                <a:endCxn id="261" idx="6"/>
              </p:cNvCxnSpPr>
              <p:nvPr>
                <p:custDataLst>
                  <p:tags r:id="rId61"/>
                </p:custDataLst>
              </p:nvPr>
            </p:nvCxnSpPr>
            <p:spPr>
              <a:xfrm flipH="1" flipV="1">
                <a:off x="3469162" y="3828880"/>
                <a:ext cx="935948"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PA-直接连接符 46"/>
              <p:cNvCxnSpPr>
                <a:endCxn id="265" idx="6"/>
              </p:cNvCxnSpPr>
              <p:nvPr>
                <p:custDataLst>
                  <p:tags r:id="rId62"/>
                </p:custDataLst>
              </p:nvPr>
            </p:nvCxnSpPr>
            <p:spPr>
              <a:xfrm flipH="1">
                <a:off x="5479420" y="2923837"/>
                <a:ext cx="148647" cy="27209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8" name="PA-直接连接符 47"/>
              <p:cNvCxnSpPr>
                <a:endCxn id="265" idx="6"/>
              </p:cNvCxnSpPr>
              <p:nvPr>
                <p:custDataLst>
                  <p:tags r:id="rId63"/>
                </p:custDataLst>
              </p:nvPr>
            </p:nvCxnSpPr>
            <p:spPr>
              <a:xfrm flipH="1" flipV="1">
                <a:off x="5479420" y="3195930"/>
                <a:ext cx="114855"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9" name="PA-直接连接符 48"/>
              <p:cNvCxnSpPr>
                <a:endCxn id="264" idx="6"/>
              </p:cNvCxnSpPr>
              <p:nvPr>
                <p:custDataLst>
                  <p:tags r:id="rId64"/>
                </p:custDataLst>
              </p:nvPr>
            </p:nvCxnSpPr>
            <p:spPr>
              <a:xfrm flipH="1">
                <a:off x="5016588" y="3892107"/>
                <a:ext cx="414019"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0" name="PA-直接连接符 49"/>
              <p:cNvCxnSpPr>
                <a:endCxn id="263" idx="6"/>
              </p:cNvCxnSpPr>
              <p:nvPr>
                <p:custDataLst>
                  <p:tags r:id="rId65"/>
                </p:custDataLst>
              </p:nvPr>
            </p:nvCxnSpPr>
            <p:spPr>
              <a:xfrm flipH="1" flipV="1">
                <a:off x="5016588" y="2432896"/>
                <a:ext cx="364966" cy="570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1" name="PA-直接连接符 50"/>
              <p:cNvCxnSpPr>
                <a:endCxn id="263" idx="7"/>
              </p:cNvCxnSpPr>
              <p:nvPr>
                <p:custDataLst>
                  <p:tags r:id="rId66"/>
                </p:custDataLst>
              </p:nvPr>
            </p:nvCxnSpPr>
            <p:spPr>
              <a:xfrm flipH="1">
                <a:off x="4927040" y="2009780"/>
                <a:ext cx="227258" cy="2069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2" name="PA-直接连接符 51"/>
              <p:cNvCxnSpPr>
                <a:stCxn id="162" idx="3"/>
              </p:cNvCxnSpPr>
              <p:nvPr>
                <p:custDataLst>
                  <p:tags r:id="rId67"/>
                </p:custDataLst>
              </p:nvPr>
            </p:nvCxnSpPr>
            <p:spPr>
              <a:xfrm flipH="1">
                <a:off x="1529245" y="3899872"/>
                <a:ext cx="196773"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3" name="PA-直接连接符 52"/>
              <p:cNvCxnSpPr>
                <a:stCxn id="261" idx="3"/>
              </p:cNvCxnSpPr>
              <p:nvPr>
                <p:custDataLst>
                  <p:tags r:id="rId68"/>
                </p:custDataLst>
              </p:nvPr>
            </p:nvCxnSpPr>
            <p:spPr>
              <a:xfrm flipH="1">
                <a:off x="2843069" y="4045069"/>
                <a:ext cx="104163" cy="2106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4" name="PA-直接连接符 53"/>
              <p:cNvCxnSpPr>
                <a:stCxn id="162" idx="5"/>
              </p:cNvCxnSpPr>
              <p:nvPr>
                <p:custDataLst>
                  <p:tags r:id="rId69"/>
                </p:custDataLst>
              </p:nvPr>
            </p:nvCxnSpPr>
            <p:spPr>
              <a:xfrm>
                <a:off x="2158398" y="3899872"/>
                <a:ext cx="172429"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5" name="PA-直接连接符 54"/>
              <p:cNvCxnSpPr>
                <a:stCxn id="161" idx="3"/>
              </p:cNvCxnSpPr>
              <p:nvPr>
                <p:custDataLst>
                  <p:tags r:id="rId70"/>
                </p:custDataLst>
              </p:nvPr>
            </p:nvCxnSpPr>
            <p:spPr>
              <a:xfrm flipH="1">
                <a:off x="833815" y="3167996"/>
                <a:ext cx="282467"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6" name="PA-直接连接符 55"/>
              <p:cNvCxnSpPr>
                <a:stCxn id="162" idx="2"/>
              </p:cNvCxnSpPr>
              <p:nvPr>
                <p:custDataLst>
                  <p:tags r:id="rId71"/>
                </p:custDataLst>
              </p:nvPr>
            </p:nvCxnSpPr>
            <p:spPr>
              <a:xfrm flipH="1" flipV="1">
                <a:off x="1098289" y="3592513"/>
                <a:ext cx="538180" cy="911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7" name="PA-直接连接符 56"/>
              <p:cNvCxnSpPr>
                <a:stCxn id="163" idx="2"/>
              </p:cNvCxnSpPr>
              <p:nvPr>
                <p:custDataLst>
                  <p:tags r:id="rId72"/>
                </p:custDataLst>
              </p:nvPr>
            </p:nvCxnSpPr>
            <p:spPr>
              <a:xfrm flipH="1">
                <a:off x="1116282" y="2161681"/>
                <a:ext cx="425557" cy="7258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8" name="PA-直接连接符 57"/>
              <p:cNvCxnSpPr>
                <a:stCxn id="161" idx="1"/>
              </p:cNvCxnSpPr>
              <p:nvPr>
                <p:custDataLst>
                  <p:tags r:id="rId73"/>
                </p:custDataLst>
              </p:nvPr>
            </p:nvCxnSpPr>
            <p:spPr>
              <a:xfrm flipH="1" flipV="1">
                <a:off x="982535" y="2511969"/>
                <a:ext cx="133749"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9" name="PA-直接连接符 58"/>
              <p:cNvCxnSpPr>
                <a:stCxn id="261" idx="5"/>
              </p:cNvCxnSpPr>
              <p:nvPr>
                <p:custDataLst>
                  <p:tags r:id="rId74"/>
                </p:custDataLst>
              </p:nvPr>
            </p:nvCxnSpPr>
            <p:spPr>
              <a:xfrm>
                <a:off x="3379613" y="4045069"/>
                <a:ext cx="336061" cy="2283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90" name="PA-文本框 59"/>
              <p:cNvSpPr txBox="1"/>
              <p:nvPr>
                <p:custDataLst>
                  <p:tags r:id="rId75"/>
                </p:custDataLst>
              </p:nvPr>
            </p:nvSpPr>
            <p:spPr>
              <a:xfrm>
                <a:off x="2323670" y="2204362"/>
                <a:ext cx="1054848" cy="437747"/>
              </a:xfrm>
              <a:prstGeom prst="rect">
                <a:avLst/>
              </a:prstGeom>
              <a:noFill/>
            </p:spPr>
            <p:txBody>
              <a:bodyPr wrap="none" rtlCol="0">
                <a:spAutoFit/>
              </a:bodyPr>
              <a:lstStyle/>
              <a:p>
                <a:r>
                  <a:rPr lang="en-US" dirty="0">
                    <a:solidFill>
                      <a:srgbClr val="FF0000"/>
                    </a:solidFill>
                  </a:rPr>
                  <a:t>paper </a:t>
                </a:r>
                <a:r>
                  <a:rPr lang="en-US" i="1" dirty="0" err="1">
                    <a:solidFill>
                      <a:srgbClr val="FF0000"/>
                    </a:solidFill>
                  </a:rPr>
                  <a:t>i</a:t>
                </a:r>
                <a:endParaRPr lang="en-US" i="1" dirty="0">
                  <a:solidFill>
                    <a:srgbClr val="FF0000"/>
                  </a:solidFill>
                </a:endParaRPr>
              </a:p>
            </p:txBody>
          </p:sp>
          <p:sp>
            <p:nvSpPr>
              <p:cNvPr id="291" name="PA-文本框 60"/>
              <p:cNvSpPr txBox="1"/>
              <p:nvPr>
                <p:custDataLst>
                  <p:tags r:id="rId76"/>
                </p:custDataLst>
              </p:nvPr>
            </p:nvSpPr>
            <p:spPr>
              <a:xfrm>
                <a:off x="3485279" y="1845457"/>
                <a:ext cx="1054848" cy="437747"/>
              </a:xfrm>
              <a:prstGeom prst="rect">
                <a:avLst/>
              </a:prstGeom>
              <a:noFill/>
            </p:spPr>
            <p:txBody>
              <a:bodyPr wrap="none" rtlCol="0">
                <a:spAutoFit/>
              </a:bodyPr>
              <a:lstStyle/>
              <a:p>
                <a:r>
                  <a:rPr lang="en-US" dirty="0">
                    <a:solidFill>
                      <a:srgbClr val="00B0F0"/>
                    </a:solidFill>
                  </a:rPr>
                  <a:t>paper </a:t>
                </a:r>
                <a:r>
                  <a:rPr lang="en-US" i="1" dirty="0">
                    <a:solidFill>
                      <a:srgbClr val="00B0F0"/>
                    </a:solidFill>
                  </a:rPr>
                  <a:t>j</a:t>
                </a:r>
              </a:p>
            </p:txBody>
          </p:sp>
        </p:grpSp>
        <p:grpSp>
          <p:nvGrpSpPr>
            <p:cNvPr id="115" name="Group 101"/>
            <p:cNvGrpSpPr/>
            <p:nvPr/>
          </p:nvGrpSpPr>
          <p:grpSpPr>
            <a:xfrm>
              <a:off x="1584959" y="2363048"/>
              <a:ext cx="4270861" cy="1902443"/>
              <a:chOff x="6154111" y="1893528"/>
              <a:chExt cx="5061993" cy="2254850"/>
            </a:xfrm>
          </p:grpSpPr>
          <p:sp>
            <p:nvSpPr>
              <p:cNvPr id="142" name="PA-矩形 7"/>
              <p:cNvSpPr/>
              <p:nvPr>
                <p:custDataLst>
                  <p:tags r:id="rId24"/>
                </p:custDataLst>
              </p:nvPr>
            </p:nvSpPr>
            <p:spPr>
              <a:xfrm>
                <a:off x="7662192" y="1893528"/>
                <a:ext cx="2180641"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 Science</a:t>
                </a:r>
              </a:p>
            </p:txBody>
          </p:sp>
          <p:sp>
            <p:nvSpPr>
              <p:cNvPr id="143" name="PA-矩形 8"/>
              <p:cNvSpPr/>
              <p:nvPr>
                <p:custDataLst>
                  <p:tags r:id="rId25"/>
                </p:custDataLst>
              </p:nvPr>
            </p:nvSpPr>
            <p:spPr>
              <a:xfrm>
                <a:off x="7093891" y="2793467"/>
                <a:ext cx="887432"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a:t>
                </a:r>
              </a:p>
            </p:txBody>
          </p:sp>
          <p:sp>
            <p:nvSpPr>
              <p:cNvPr id="144" name="PA-矩形 9"/>
              <p:cNvSpPr/>
              <p:nvPr>
                <p:custDataLst>
                  <p:tags r:id="rId26"/>
                </p:custDataLst>
              </p:nvPr>
            </p:nvSpPr>
            <p:spPr>
              <a:xfrm>
                <a:off x="9358128" y="2793467"/>
                <a:ext cx="120068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p:txBody>
          </p:sp>
          <p:sp>
            <p:nvSpPr>
              <p:cNvPr id="145" name="PA-矩形 10"/>
              <p:cNvSpPr/>
              <p:nvPr>
                <p:custDataLst>
                  <p:tags r:id="rId27"/>
                </p:custDataLst>
              </p:nvPr>
            </p:nvSpPr>
            <p:spPr>
              <a:xfrm>
                <a:off x="6154111" y="3782618"/>
                <a:ext cx="1132575"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Robotics</a:t>
                </a:r>
                <a:endParaRPr lang="en-US" dirty="0">
                  <a:solidFill>
                    <a:schemeClr val="tx1"/>
                  </a:solidFill>
                </a:endParaRPr>
              </a:p>
            </p:txBody>
          </p:sp>
          <p:sp>
            <p:nvSpPr>
              <p:cNvPr id="146" name="PA-矩形 11"/>
              <p:cNvSpPr/>
              <p:nvPr>
                <p:custDataLst>
                  <p:tags r:id="rId28"/>
                </p:custDataLst>
              </p:nvPr>
            </p:nvSpPr>
            <p:spPr>
              <a:xfrm>
                <a:off x="7329925" y="3782618"/>
                <a:ext cx="629643" cy="365760"/>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NLP</a:t>
                </a:r>
                <a:endParaRPr lang="en-US" dirty="0">
                  <a:solidFill>
                    <a:schemeClr val="tx1"/>
                  </a:solidFill>
                </a:endParaRPr>
              </a:p>
            </p:txBody>
          </p:sp>
          <p:sp>
            <p:nvSpPr>
              <p:cNvPr id="147" name="PA-矩形 12"/>
              <p:cNvSpPr/>
              <p:nvPr>
                <p:custDataLst>
                  <p:tags r:id="rId29"/>
                </p:custDataLst>
              </p:nvPr>
            </p:nvSpPr>
            <p:spPr>
              <a:xfrm>
                <a:off x="8018666" y="3782618"/>
                <a:ext cx="540404" cy="365760"/>
              </a:xfrm>
              <a:prstGeom prst="rect">
                <a:avLst/>
              </a:prstGeom>
              <a:solidFill>
                <a:srgbClr val="00B0F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CV</a:t>
                </a:r>
                <a:endParaRPr lang="en-US" dirty="0">
                  <a:solidFill>
                    <a:schemeClr val="tx1"/>
                  </a:solidFill>
                </a:endParaRPr>
              </a:p>
            </p:txBody>
          </p:sp>
          <p:sp>
            <p:nvSpPr>
              <p:cNvPr id="148" name="PA-矩形 13"/>
              <p:cNvSpPr/>
              <p:nvPr>
                <p:custDataLst>
                  <p:tags r:id="rId30"/>
                </p:custDataLst>
              </p:nvPr>
            </p:nvSpPr>
            <p:spPr>
              <a:xfrm>
                <a:off x="9753824" y="3782618"/>
                <a:ext cx="114565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Compiler</a:t>
                </a:r>
                <a:endParaRPr lang="en-US" dirty="0">
                  <a:solidFill>
                    <a:schemeClr val="tx1"/>
                  </a:solidFill>
                </a:endParaRPr>
              </a:p>
            </p:txBody>
          </p:sp>
          <p:sp>
            <p:nvSpPr>
              <p:cNvPr id="149" name="PA-矩形 14"/>
              <p:cNvSpPr/>
              <p:nvPr>
                <p:custDataLst>
                  <p:tags r:id="rId31"/>
                </p:custDataLst>
              </p:nvPr>
            </p:nvSpPr>
            <p:spPr>
              <a:xfrm>
                <a:off x="9098011" y="3782618"/>
                <a:ext cx="614607"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OS</a:t>
                </a:r>
              </a:p>
            </p:txBody>
          </p:sp>
          <p:cxnSp>
            <p:nvCxnSpPr>
              <p:cNvPr id="150" name="PA-直接连接符 15"/>
              <p:cNvCxnSpPr>
                <a:stCxn id="142" idx="2"/>
              </p:cNvCxnSpPr>
              <p:nvPr>
                <p:custDataLst>
                  <p:tags r:id="rId32"/>
                </p:custDataLst>
              </p:nvPr>
            </p:nvCxnSpPr>
            <p:spPr>
              <a:xfrm flipH="1">
                <a:off x="7659529" y="2259288"/>
                <a:ext cx="1092984" cy="52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PA-直接连接符 16"/>
              <p:cNvCxnSpPr>
                <a:stCxn id="143" idx="2"/>
                <a:endCxn id="145" idx="0"/>
              </p:cNvCxnSpPr>
              <p:nvPr>
                <p:custDataLst>
                  <p:tags r:id="rId33"/>
                </p:custDataLst>
              </p:nvPr>
            </p:nvCxnSpPr>
            <p:spPr>
              <a:xfrm flipH="1">
                <a:off x="6720399" y="3159227"/>
                <a:ext cx="817208"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PA-直接连接符 17"/>
              <p:cNvCxnSpPr>
                <a:stCxn id="143" idx="2"/>
                <a:endCxn id="146" idx="0"/>
              </p:cNvCxnSpPr>
              <p:nvPr>
                <p:custDataLst>
                  <p:tags r:id="rId34"/>
                </p:custDataLst>
              </p:nvPr>
            </p:nvCxnSpPr>
            <p:spPr>
              <a:xfrm>
                <a:off x="7537607" y="3159227"/>
                <a:ext cx="107140"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PA-直接连接符 18"/>
              <p:cNvCxnSpPr>
                <a:stCxn id="143" idx="2"/>
                <a:endCxn id="147" idx="0"/>
              </p:cNvCxnSpPr>
              <p:nvPr>
                <p:custDataLst>
                  <p:tags r:id="rId35"/>
                </p:custDataLst>
              </p:nvPr>
            </p:nvCxnSpPr>
            <p:spPr>
              <a:xfrm>
                <a:off x="7537607" y="3159227"/>
                <a:ext cx="751262"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PA-直接连接符 19"/>
              <p:cNvCxnSpPr>
                <a:stCxn id="144" idx="2"/>
                <a:endCxn id="149" idx="0"/>
              </p:cNvCxnSpPr>
              <p:nvPr>
                <p:custDataLst>
                  <p:tags r:id="rId36"/>
                </p:custDataLst>
              </p:nvPr>
            </p:nvCxnSpPr>
            <p:spPr>
              <a:xfrm flipH="1">
                <a:off x="9405315" y="3159227"/>
                <a:ext cx="553154"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PA-直接连接符 20"/>
              <p:cNvCxnSpPr>
                <a:stCxn id="144" idx="2"/>
                <a:endCxn id="148" idx="0"/>
              </p:cNvCxnSpPr>
              <p:nvPr>
                <p:custDataLst>
                  <p:tags r:id="rId37"/>
                </p:custDataLst>
              </p:nvPr>
            </p:nvCxnSpPr>
            <p:spPr>
              <a:xfrm>
                <a:off x="9958469" y="3159227"/>
                <a:ext cx="368185"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PA-直接连接符 21"/>
              <p:cNvCxnSpPr>
                <a:stCxn id="142" idx="2"/>
                <a:endCxn id="144" idx="0"/>
              </p:cNvCxnSpPr>
              <p:nvPr>
                <p:custDataLst>
                  <p:tags r:id="rId38"/>
                </p:custDataLst>
              </p:nvPr>
            </p:nvCxnSpPr>
            <p:spPr>
              <a:xfrm>
                <a:off x="8752513" y="2259288"/>
                <a:ext cx="1205956"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PA-直接连接符 22"/>
              <p:cNvCxnSpPr>
                <a:stCxn id="142" idx="2"/>
              </p:cNvCxnSpPr>
              <p:nvPr>
                <p:custDataLst>
                  <p:tags r:id="rId39"/>
                </p:custDataLst>
              </p:nvPr>
            </p:nvCxnSpPr>
            <p:spPr>
              <a:xfrm>
                <a:off x="8752513" y="2259288"/>
                <a:ext cx="2262369" cy="4303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9" name="PA-直接连接符 23"/>
              <p:cNvCxnSpPr>
                <a:stCxn id="143" idx="2"/>
              </p:cNvCxnSpPr>
              <p:nvPr>
                <p:custDataLst>
                  <p:tags r:id="rId40"/>
                </p:custDataLst>
              </p:nvPr>
            </p:nvCxnSpPr>
            <p:spPr>
              <a:xfrm>
                <a:off x="7537607" y="3159227"/>
                <a:ext cx="1092332" cy="5193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PA-直接连接符 24"/>
              <p:cNvCxnSpPr>
                <a:stCxn id="144" idx="2"/>
              </p:cNvCxnSpPr>
              <p:nvPr>
                <p:custDataLst>
                  <p:tags r:id="rId41"/>
                </p:custDataLst>
              </p:nvPr>
            </p:nvCxnSpPr>
            <p:spPr>
              <a:xfrm>
                <a:off x="9958469" y="3159227"/>
                <a:ext cx="1257635" cy="59034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6" name="Group 77"/>
            <p:cNvGrpSpPr/>
            <p:nvPr/>
          </p:nvGrpSpPr>
          <p:grpSpPr>
            <a:xfrm>
              <a:off x="1052179" y="2415933"/>
              <a:ext cx="231447" cy="2468767"/>
              <a:chOff x="2641244" y="1130300"/>
              <a:chExt cx="274320" cy="2834639"/>
            </a:xfrm>
          </p:grpSpPr>
          <p:sp>
            <p:nvSpPr>
              <p:cNvPr id="134" name="PA-矩形 77"/>
              <p:cNvSpPr/>
              <p:nvPr>
                <p:custDataLst>
                  <p:tags r:id="rId16"/>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PA-矩形 78"/>
              <p:cNvSpPr/>
              <p:nvPr>
                <p:custDataLst>
                  <p:tags r:id="rId17"/>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PA-矩形 79"/>
              <p:cNvSpPr/>
              <p:nvPr>
                <p:custDataLst>
                  <p:tags r:id="rId18"/>
                </p:custDataLst>
              </p:nvPr>
            </p:nvSpPr>
            <p:spPr>
              <a:xfrm rot="5400000">
                <a:off x="2600154" y="1882164"/>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PA-矩形 80"/>
              <p:cNvSpPr/>
              <p:nvPr>
                <p:custDataLst>
                  <p:tags r:id="rId19"/>
                </p:custDataLst>
              </p:nvPr>
            </p:nvSpPr>
            <p:spPr>
              <a:xfrm rot="5400000">
                <a:off x="2600154" y="2237551"/>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PA-矩形 81"/>
              <p:cNvSpPr/>
              <p:nvPr>
                <p:custDataLst>
                  <p:tags r:id="rId20"/>
                </p:custDataLst>
              </p:nvPr>
            </p:nvSpPr>
            <p:spPr>
              <a:xfrm rot="5400000">
                <a:off x="2600154" y="2592939"/>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PA-矩形 82"/>
              <p:cNvSpPr/>
              <p:nvPr>
                <p:custDataLst>
                  <p:tags r:id="rId21"/>
                </p:custDataLst>
              </p:nvPr>
            </p:nvSpPr>
            <p:spPr>
              <a:xfrm rot="5400000">
                <a:off x="2600154" y="2948326"/>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矩形 83"/>
              <p:cNvSpPr/>
              <p:nvPr>
                <p:custDataLst>
                  <p:tags r:id="rId22"/>
                </p:custDataLst>
              </p:nvPr>
            </p:nvSpPr>
            <p:spPr>
              <a:xfrm rot="5400000">
                <a:off x="2602547" y="3301320"/>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矩形 84"/>
              <p:cNvSpPr/>
              <p:nvPr>
                <p:custDataLst>
                  <p:tags r:id="rId23"/>
                </p:custDataLst>
              </p:nvPr>
            </p:nvSpPr>
            <p:spPr>
              <a:xfrm rot="5400000">
                <a:off x="2602547" y="3651923"/>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78"/>
            <p:cNvGrpSpPr/>
            <p:nvPr/>
          </p:nvGrpSpPr>
          <p:grpSpPr>
            <a:xfrm>
              <a:off x="6182138" y="2415933"/>
              <a:ext cx="231447" cy="2468767"/>
              <a:chOff x="2641244" y="1130300"/>
              <a:chExt cx="274320" cy="2834639"/>
            </a:xfrm>
          </p:grpSpPr>
          <p:sp>
            <p:nvSpPr>
              <p:cNvPr id="126" name="PA-矩形 69"/>
              <p:cNvSpPr/>
              <p:nvPr>
                <p:custDataLst>
                  <p:tags r:id="rId8"/>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矩形 70"/>
              <p:cNvSpPr/>
              <p:nvPr>
                <p:custDataLst>
                  <p:tags r:id="rId9"/>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PA-矩形 71"/>
              <p:cNvSpPr/>
              <p:nvPr>
                <p:custDataLst>
                  <p:tags r:id="rId10"/>
                </p:custDataLst>
              </p:nvPr>
            </p:nvSpPr>
            <p:spPr>
              <a:xfrm rot="5400000">
                <a:off x="2600154" y="1882164"/>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PA-矩形 72"/>
              <p:cNvSpPr/>
              <p:nvPr>
                <p:custDataLst>
                  <p:tags r:id="rId11"/>
                </p:custDataLst>
              </p:nvPr>
            </p:nvSpPr>
            <p:spPr>
              <a:xfrm rot="5400000">
                <a:off x="2600154" y="2237551"/>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PA-矩形 73"/>
              <p:cNvSpPr/>
              <p:nvPr>
                <p:custDataLst>
                  <p:tags r:id="rId12"/>
                </p:custDataLst>
              </p:nvPr>
            </p:nvSpPr>
            <p:spPr>
              <a:xfrm rot="5400000">
                <a:off x="2600154" y="2592939"/>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PA-矩形 74"/>
              <p:cNvSpPr/>
              <p:nvPr>
                <p:custDataLst>
                  <p:tags r:id="rId13"/>
                </p:custDataLst>
              </p:nvPr>
            </p:nvSpPr>
            <p:spPr>
              <a:xfrm rot="5400000">
                <a:off x="2600154" y="2948326"/>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PA-矩形 75"/>
              <p:cNvSpPr/>
              <p:nvPr>
                <p:custDataLst>
                  <p:tags r:id="rId14"/>
                </p:custDataLst>
              </p:nvPr>
            </p:nvSpPr>
            <p:spPr>
              <a:xfrm rot="5400000">
                <a:off x="2602547" y="3301320"/>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PA-矩形 76"/>
              <p:cNvSpPr/>
              <p:nvPr>
                <p:custDataLst>
                  <p:tags r:id="rId15"/>
                </p:custDataLst>
              </p:nvPr>
            </p:nvSpPr>
            <p:spPr>
              <a:xfrm rot="5400000">
                <a:off x="2602547" y="3651923"/>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8" name="PA-直接连接符 64"/>
            <p:cNvCxnSpPr/>
            <p:nvPr>
              <p:custDataLst>
                <p:tags r:id="rId3"/>
              </p:custDataLst>
            </p:nvPr>
          </p:nvCxnSpPr>
          <p:spPr>
            <a:xfrm flipV="1">
              <a:off x="872354" y="3648909"/>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9" name="PA-直接连接符 65"/>
            <p:cNvCxnSpPr/>
            <p:nvPr>
              <p:custDataLst>
                <p:tags r:id="rId4"/>
              </p:custDataLst>
            </p:nvPr>
          </p:nvCxnSpPr>
          <p:spPr>
            <a:xfrm flipV="1">
              <a:off x="872354" y="4281102"/>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0" name="PA-直接连接符 66"/>
            <p:cNvCxnSpPr/>
            <p:nvPr>
              <p:custDataLst>
                <p:tags r:id="rId5"/>
              </p:custDataLst>
            </p:nvPr>
          </p:nvCxnSpPr>
          <p:spPr>
            <a:xfrm flipV="1">
              <a:off x="872354" y="3049414"/>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PA-文本框 67"/>
                <p:cNvSpPr txBox="1"/>
                <p:nvPr>
                  <p:custDataLst>
                    <p:tags r:id="rId6"/>
                  </p:custDataLst>
                </p:nvPr>
              </p:nvSpPr>
              <p:spPr>
                <a:xfrm>
                  <a:off x="929517" y="5116249"/>
                  <a:ext cx="645626"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oMath>
                    </m:oMathPara>
                  </a14:m>
                  <a:endParaRPr lang="en-US" sz="1600" dirty="0"/>
                </a:p>
              </p:txBody>
            </p:sp>
          </mc:Choice>
          <mc:Fallback xmlns="">
            <p:sp>
              <p:nvSpPr>
                <p:cNvPr id="180" name="PA-文本框 67"/>
                <p:cNvSpPr txBox="1">
                  <a:spLocks noRot="1" noChangeAspect="1" noMove="1" noResize="1" noEditPoints="1" noAdjustHandles="1" noChangeArrowheads="1" noChangeShapeType="1" noTextEdit="1"/>
                </p:cNvSpPr>
                <p:nvPr>
                  <p:custDataLst>
                    <p:tags r:id="rId81"/>
                  </p:custDataLst>
                </p:nvPr>
              </p:nvSpPr>
              <p:spPr>
                <a:xfrm>
                  <a:off x="929517" y="5116249"/>
                  <a:ext cx="645626" cy="584775"/>
                </a:xfrm>
                <a:prstGeom prst="rect">
                  <a:avLst/>
                </a:prstGeom>
                <a:blipFill>
                  <a:blip r:embed="rId8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PA-文本框 68"/>
                <p:cNvSpPr txBox="1"/>
                <p:nvPr>
                  <p:custDataLst>
                    <p:tags r:id="rId7"/>
                  </p:custDataLst>
                </p:nvPr>
              </p:nvSpPr>
              <p:spPr>
                <a:xfrm>
                  <a:off x="6079011" y="5070065"/>
                  <a:ext cx="644344" cy="6243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m:t>
                            </m:r>
                          </m:sub>
                        </m:sSub>
                      </m:oMath>
                    </m:oMathPara>
                  </a14:m>
                  <a:endParaRPr lang="en-US" sz="1600" dirty="0"/>
                </a:p>
              </p:txBody>
            </p:sp>
          </mc:Choice>
          <mc:Fallback xmlns="">
            <p:sp>
              <p:nvSpPr>
                <p:cNvPr id="181" name="PA-文本框 68"/>
                <p:cNvSpPr txBox="1">
                  <a:spLocks noRot="1" noChangeAspect="1" noMove="1" noResize="1" noEditPoints="1" noAdjustHandles="1" noChangeArrowheads="1" noChangeShapeType="1" noTextEdit="1"/>
                </p:cNvSpPr>
                <p:nvPr>
                  <p:custDataLst>
                    <p:tags r:id="rId83"/>
                  </p:custDataLst>
                </p:nvPr>
              </p:nvSpPr>
              <p:spPr>
                <a:xfrm>
                  <a:off x="6079011" y="5070065"/>
                  <a:ext cx="644344" cy="624338"/>
                </a:xfrm>
                <a:prstGeom prst="rect">
                  <a:avLst/>
                </a:prstGeom>
                <a:blipFill>
                  <a:blip r:embed="rId84"/>
                  <a:stretch>
                    <a:fillRect/>
                  </a:stretch>
                </a:blipFill>
              </p:spPr>
              <p:txBody>
                <a:bodyPr/>
                <a:lstStyle/>
                <a:p>
                  <a:r>
                    <a:rPr lang="zh-CN" altLang="en-US">
                      <a:noFill/>
                    </a:rPr>
                    <a:t> </a:t>
                  </a:r>
                </a:p>
              </p:txBody>
            </p:sp>
          </mc:Fallback>
        </mc:AlternateContent>
        <p:grpSp>
          <p:nvGrpSpPr>
            <p:cNvPr id="123" name="Group 74"/>
            <p:cNvGrpSpPr/>
            <p:nvPr/>
          </p:nvGrpSpPr>
          <p:grpSpPr>
            <a:xfrm>
              <a:off x="1172817" y="4884701"/>
              <a:ext cx="5122586" cy="537896"/>
              <a:chOff x="3019944" y="4119062"/>
              <a:chExt cx="6071491" cy="637535"/>
            </a:xfrm>
          </p:grpSpPr>
          <p:cxnSp>
            <p:nvCxnSpPr>
              <p:cNvPr id="124" name="Straight Arrow Connector 75"/>
              <p:cNvCxnSpPr/>
              <p:nvPr/>
            </p:nvCxnSpPr>
            <p:spPr>
              <a:xfrm flipH="1" flipV="1">
                <a:off x="3019944" y="4119062"/>
                <a:ext cx="2202253" cy="637535"/>
              </a:xfrm>
              <a:prstGeom prst="straightConnector1">
                <a:avLst/>
              </a:prstGeom>
              <a:ln w="50800">
                <a:solidFill>
                  <a:srgbClr val="FF0000">
                    <a:alpha val="75000"/>
                  </a:srgbClr>
                </a:solidFill>
                <a:prstDash val="sysDot"/>
                <a:headEnd type="triangle" w="lg" len="sm"/>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76"/>
              <p:cNvCxnSpPr>
                <a:stCxn id="263" idx="6"/>
              </p:cNvCxnSpPr>
              <p:nvPr/>
            </p:nvCxnSpPr>
            <p:spPr>
              <a:xfrm flipV="1">
                <a:off x="7825075" y="4119064"/>
                <a:ext cx="1266360" cy="174555"/>
              </a:xfrm>
              <a:prstGeom prst="straightConnector1">
                <a:avLst/>
              </a:prstGeom>
              <a:ln w="50800">
                <a:solidFill>
                  <a:srgbClr val="00B0F0">
                    <a:alpha val="75000"/>
                  </a:srgb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noAutofit/>
          </a:bodyPr>
          <a:lstStyle/>
          <a:p>
            <a:r>
              <a:rPr lang="en-US" dirty="0" smtClean="0"/>
              <a:t>This Work</a:t>
            </a:r>
            <a:endParaRPr lang="en-US" dirty="0"/>
          </a:p>
        </p:txBody>
      </p:sp>
      <mc:AlternateContent xmlns:mc="http://schemas.openxmlformats.org/markup-compatibility/2006" xmlns:a14="http://schemas.microsoft.com/office/drawing/2010/main">
        <mc:Choice Requires="a14">
          <p:sp>
            <p:nvSpPr>
              <p:cNvPr id="71" name="Content Placeholder 2"/>
              <p:cNvSpPr txBox="1">
                <a:spLocks/>
              </p:cNvSpPr>
              <p:nvPr/>
            </p:nvSpPr>
            <p:spPr>
              <a:xfrm>
                <a:off x="708122" y="1281969"/>
                <a:ext cx="10775756" cy="920113"/>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ctr"/>
                <a:r>
                  <a:rPr lang="en-US" sz="2800" dirty="0" smtClean="0"/>
                  <a:t> Goal #2: The taxonomy is unknown </a:t>
                </a:r>
                <a14:m>
                  <m:oMath xmlns:m="http://schemas.openxmlformats.org/officeDocument/2006/math">
                    <m:r>
                      <a:rPr lang="en-US" sz="3200" b="0" i="1" smtClean="0">
                        <a:latin typeface="Cambria Math" panose="02040503050406030204" pitchFamily="18" charset="0"/>
                      </a:rPr>
                      <m:t>→</m:t>
                    </m:r>
                  </m:oMath>
                </a14:m>
                <a:r>
                  <a:rPr lang="en-US" sz="2800" dirty="0" smtClean="0"/>
                  <a:t> To learn it </a:t>
                </a:r>
                <a:r>
                  <a:rPr lang="en-US" sz="2800" dirty="0" err="1" smtClean="0"/>
                  <a:t>unsupervisedly</a:t>
                </a:r>
                <a:r>
                  <a:rPr lang="en-US" sz="2800" dirty="0" smtClean="0"/>
                  <a:t>.</a:t>
                </a:r>
                <a:endParaRPr lang="en-US" sz="2800" dirty="0"/>
              </a:p>
            </p:txBody>
          </p:sp>
        </mc:Choice>
        <mc:Fallback xmlns="">
          <p:sp>
            <p:nvSpPr>
              <p:cNvPr id="71" name="Content Placeholder 2"/>
              <p:cNvSpPr txBox="1">
                <a:spLocks noRot="1" noChangeAspect="1" noMove="1" noResize="1" noEditPoints="1" noAdjustHandles="1" noChangeArrowheads="1" noChangeShapeType="1" noTextEdit="1"/>
              </p:cNvSpPr>
              <p:nvPr/>
            </p:nvSpPr>
            <p:spPr>
              <a:xfrm>
                <a:off x="708122" y="1281969"/>
                <a:ext cx="10775756" cy="920113"/>
              </a:xfrm>
              <a:prstGeom prst="rect">
                <a:avLst/>
              </a:prstGeom>
              <a:blipFill rotWithShape="0">
                <a:blip r:embed="rId85"/>
                <a:stretch>
                  <a:fillRect l="-509" t="-2649" r="-905"/>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pPr algn="r"/>
            <a:r>
              <a:rPr lang="en-US"/>
              <a:t>Hierarchical Taxonomy Aware Network Embedding</a:t>
            </a:r>
            <a:endParaRPr lang="en-US" dirty="0"/>
          </a:p>
        </p:txBody>
      </p:sp>
      <p:sp>
        <p:nvSpPr>
          <p:cNvPr id="102" name="圆角矩形 101"/>
          <p:cNvSpPr/>
          <p:nvPr/>
        </p:nvSpPr>
        <p:spPr>
          <a:xfrm>
            <a:off x="4188686" y="2315221"/>
            <a:ext cx="4228713" cy="2298317"/>
          </a:xfrm>
          <a:prstGeom prst="roundRect">
            <a:avLst/>
          </a:prstGeom>
          <a:solidFill>
            <a:schemeClr val="bg2">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Content Placeholder 2"/>
          <p:cNvSpPr txBox="1">
            <a:spLocks/>
          </p:cNvSpPr>
          <p:nvPr/>
        </p:nvSpPr>
        <p:spPr>
          <a:xfrm>
            <a:off x="5797734" y="2792115"/>
            <a:ext cx="1010617" cy="1344528"/>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8800" b="1" dirty="0" smtClean="0">
                <a:solidFill>
                  <a:srgbClr val="00B050"/>
                </a:solidFill>
                <a:latin typeface="+mj-lt"/>
              </a:rPr>
              <a:t>?</a:t>
            </a:r>
          </a:p>
        </p:txBody>
      </p:sp>
    </p:spTree>
    <p:extLst>
      <p:ext uri="{BB962C8B-B14F-4D97-AF65-F5344CB8AC3E}">
        <p14:creationId xmlns:p14="http://schemas.microsoft.com/office/powerpoint/2010/main" val="2816803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This Work</a:t>
            </a:r>
            <a:endParaRPr lang="en-US" dirty="0"/>
          </a:p>
        </p:txBody>
      </p:sp>
      <p:sp>
        <p:nvSpPr>
          <p:cNvPr id="6" name="Footer Placeholder 5"/>
          <p:cNvSpPr>
            <a:spLocks noGrp="1"/>
          </p:cNvSpPr>
          <p:nvPr>
            <p:ph type="ftr" sz="quarter" idx="11"/>
          </p:nvPr>
        </p:nvSpPr>
        <p:spPr/>
        <p:txBody>
          <a:bodyPr/>
          <a:lstStyle/>
          <a:p>
            <a:pPr algn="r"/>
            <a:r>
              <a:rPr lang="en-US"/>
              <a:t>Hierarchical Taxonomy Aware Network Embedding</a:t>
            </a:r>
            <a:endParaRPr lang="en-US" dirty="0"/>
          </a:p>
        </p:txBody>
      </p:sp>
      <p:sp>
        <p:nvSpPr>
          <p:cNvPr id="171" name="PA-矩形 84"/>
          <p:cNvSpPr/>
          <p:nvPr>
            <p:custDataLst>
              <p:tags r:id="rId1"/>
            </p:custDataLst>
          </p:nvPr>
        </p:nvSpPr>
        <p:spPr>
          <a:xfrm rot="5400000">
            <a:off x="3565627" y="5056156"/>
            <a:ext cx="306317" cy="23144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PA-矩形 75"/>
          <p:cNvSpPr/>
          <p:nvPr>
            <p:custDataLst>
              <p:tags r:id="rId2"/>
            </p:custDataLst>
          </p:nvPr>
        </p:nvSpPr>
        <p:spPr>
          <a:xfrm rot="5400000">
            <a:off x="8695586" y="5031026"/>
            <a:ext cx="306317" cy="23144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3" name="Group 100"/>
          <p:cNvGrpSpPr/>
          <p:nvPr/>
        </p:nvGrpSpPr>
        <p:grpSpPr>
          <a:xfrm>
            <a:off x="4248790" y="4691553"/>
            <a:ext cx="4044965" cy="2048463"/>
            <a:chOff x="833815" y="1845457"/>
            <a:chExt cx="4794252" cy="2427919"/>
          </a:xfrm>
        </p:grpSpPr>
        <p:sp>
          <p:nvSpPr>
            <p:cNvPr id="225" name="PA-Flowchart: Connector 25"/>
            <p:cNvSpPr>
              <a:spLocks noChangeAspect="1"/>
            </p:cNvSpPr>
            <p:nvPr>
              <p:custDataLst>
                <p:tags r:id="rId42"/>
              </p:custDataLst>
            </p:nvPr>
          </p:nvSpPr>
          <p:spPr>
            <a:xfrm>
              <a:off x="1026735" y="2646066"/>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PA-Flowchart: Connector 26"/>
            <p:cNvSpPr>
              <a:spLocks noChangeAspect="1"/>
            </p:cNvSpPr>
            <p:nvPr>
              <p:custDataLst>
                <p:tags r:id="rId43"/>
              </p:custDataLst>
            </p:nvPr>
          </p:nvSpPr>
          <p:spPr>
            <a:xfrm>
              <a:off x="1636469" y="3377943"/>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Flowchart: Connector 27"/>
            <p:cNvSpPr>
              <a:spLocks noChangeAspect="1"/>
            </p:cNvSpPr>
            <p:nvPr>
              <p:custDataLst>
                <p:tags r:id="rId44"/>
              </p:custDataLst>
            </p:nvPr>
          </p:nvSpPr>
          <p:spPr>
            <a:xfrm>
              <a:off x="1541841" y="1855942"/>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PA-Flowchart: Connector 28"/>
            <p:cNvSpPr>
              <a:spLocks noChangeAspect="1"/>
            </p:cNvSpPr>
            <p:nvPr>
              <p:custDataLst>
                <p:tags r:id="rId45"/>
              </p:custDataLst>
            </p:nvPr>
          </p:nvSpPr>
          <p:spPr>
            <a:xfrm>
              <a:off x="2413710" y="2590133"/>
              <a:ext cx="611479" cy="611479"/>
            </a:xfrm>
            <a:prstGeom prst="flowChartConnector">
              <a:avLst/>
            </a:prstGeom>
            <a:solidFill>
              <a:srgbClr val="FF000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PA-Flowchart: Connector 29"/>
            <p:cNvSpPr>
              <a:spLocks noChangeAspect="1"/>
            </p:cNvSpPr>
            <p:nvPr>
              <p:custDataLst>
                <p:tags r:id="rId46"/>
              </p:custDataLst>
            </p:nvPr>
          </p:nvSpPr>
          <p:spPr>
            <a:xfrm>
              <a:off x="2857683" y="3523140"/>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PA-Flowchart: Connector 30"/>
            <p:cNvSpPr>
              <a:spLocks noChangeAspect="1"/>
            </p:cNvSpPr>
            <p:nvPr>
              <p:custDataLst>
                <p:tags r:id="rId47"/>
              </p:custDataLst>
            </p:nvPr>
          </p:nvSpPr>
          <p:spPr>
            <a:xfrm>
              <a:off x="3636668" y="2766464"/>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PA-Flowchart: Connector 31"/>
            <p:cNvSpPr>
              <a:spLocks noChangeAspect="1"/>
            </p:cNvSpPr>
            <p:nvPr>
              <p:custDataLst>
                <p:tags r:id="rId48"/>
              </p:custDataLst>
            </p:nvPr>
          </p:nvSpPr>
          <p:spPr>
            <a:xfrm>
              <a:off x="4405110" y="2127156"/>
              <a:ext cx="611479" cy="611479"/>
            </a:xfrm>
            <a:prstGeom prst="flowChartConnector">
              <a:avLst/>
            </a:prstGeom>
            <a:solidFill>
              <a:srgbClr val="00B0F0"/>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PA-Flowchart: Connector 32"/>
            <p:cNvSpPr>
              <a:spLocks noChangeAspect="1"/>
            </p:cNvSpPr>
            <p:nvPr>
              <p:custDataLst>
                <p:tags r:id="rId49"/>
              </p:custDataLst>
            </p:nvPr>
          </p:nvSpPr>
          <p:spPr>
            <a:xfrm>
              <a:off x="4405110" y="3661897"/>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Flowchart: Connector 33"/>
            <p:cNvSpPr>
              <a:spLocks noChangeAspect="1"/>
            </p:cNvSpPr>
            <p:nvPr>
              <p:custDataLst>
                <p:tags r:id="rId50"/>
              </p:custDataLst>
            </p:nvPr>
          </p:nvSpPr>
          <p:spPr>
            <a:xfrm>
              <a:off x="4867942" y="2890191"/>
              <a:ext cx="611479" cy="611479"/>
            </a:xfrm>
            <a:prstGeom prst="flowChartConnector">
              <a:avLst/>
            </a:prstGeom>
            <a:solidFill>
              <a:schemeClr val="bg1"/>
            </a:solidFill>
            <a:ln w="254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4" name="PA-直接连接符 34"/>
            <p:cNvCxnSpPr>
              <a:stCxn id="227" idx="5"/>
              <a:endCxn id="228" idx="1"/>
            </p:cNvCxnSpPr>
            <p:nvPr>
              <p:custDataLst>
                <p:tags r:id="rId51"/>
              </p:custDataLst>
            </p:nvPr>
          </p:nvCxnSpPr>
          <p:spPr>
            <a:xfrm>
              <a:off x="2063771" y="2377872"/>
              <a:ext cx="439488" cy="301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PA-直接连接符 35"/>
            <p:cNvCxnSpPr>
              <a:stCxn id="225" idx="6"/>
              <a:endCxn id="228" idx="2"/>
            </p:cNvCxnSpPr>
            <p:nvPr>
              <p:custDataLst>
                <p:tags r:id="rId52"/>
              </p:custDataLst>
            </p:nvPr>
          </p:nvCxnSpPr>
          <p:spPr>
            <a:xfrm flipV="1">
              <a:off x="1638213" y="2895872"/>
              <a:ext cx="775498" cy="55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PA-直接连接符 36"/>
            <p:cNvCxnSpPr>
              <a:stCxn id="226" idx="7"/>
              <a:endCxn id="228" idx="3"/>
            </p:cNvCxnSpPr>
            <p:nvPr>
              <p:custDataLst>
                <p:tags r:id="rId53"/>
              </p:custDataLst>
            </p:nvPr>
          </p:nvCxnSpPr>
          <p:spPr>
            <a:xfrm flipV="1">
              <a:off x="2158398" y="3112062"/>
              <a:ext cx="344860" cy="355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PA-直接连接符 37"/>
            <p:cNvCxnSpPr>
              <a:endCxn id="229" idx="1"/>
            </p:cNvCxnSpPr>
            <p:nvPr>
              <p:custDataLst>
                <p:tags r:id="rId54"/>
              </p:custDataLst>
            </p:nvPr>
          </p:nvCxnSpPr>
          <p:spPr>
            <a:xfrm>
              <a:off x="2860335" y="3164685"/>
              <a:ext cx="86895" cy="4480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PA-直接连接符 38"/>
            <p:cNvCxnSpPr>
              <a:stCxn id="230" idx="3"/>
              <a:endCxn id="229" idx="7"/>
            </p:cNvCxnSpPr>
            <p:nvPr>
              <p:custDataLst>
                <p:tags r:id="rId55"/>
              </p:custDataLst>
            </p:nvPr>
          </p:nvCxnSpPr>
          <p:spPr>
            <a:xfrm flipH="1">
              <a:off x="3379613" y="3288394"/>
              <a:ext cx="346603" cy="3242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PA-直接连接符 39"/>
            <p:cNvCxnSpPr>
              <a:stCxn id="227" idx="3"/>
              <a:endCxn id="225" idx="0"/>
            </p:cNvCxnSpPr>
            <p:nvPr>
              <p:custDataLst>
                <p:tags r:id="rId56"/>
              </p:custDataLst>
            </p:nvPr>
          </p:nvCxnSpPr>
          <p:spPr>
            <a:xfrm flipH="1">
              <a:off x="1332474" y="2377872"/>
              <a:ext cx="298916" cy="2681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PA-直接连接符 40"/>
            <p:cNvCxnSpPr>
              <a:stCxn id="226" idx="1"/>
              <a:endCxn id="225" idx="4"/>
            </p:cNvCxnSpPr>
            <p:nvPr>
              <p:custDataLst>
                <p:tags r:id="rId57"/>
              </p:custDataLst>
            </p:nvPr>
          </p:nvCxnSpPr>
          <p:spPr>
            <a:xfrm flipH="1" flipV="1">
              <a:off x="1332474" y="3257545"/>
              <a:ext cx="393544" cy="2099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PA-直接连接符 42"/>
            <p:cNvCxnSpPr>
              <a:stCxn id="232" idx="1"/>
              <a:endCxn id="230" idx="5"/>
            </p:cNvCxnSpPr>
            <p:nvPr>
              <p:custDataLst>
                <p:tags r:id="rId58"/>
              </p:custDataLst>
            </p:nvPr>
          </p:nvCxnSpPr>
          <p:spPr>
            <a:xfrm flipH="1" flipV="1">
              <a:off x="4158598" y="3288394"/>
              <a:ext cx="336061" cy="463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PA-直接连接符 43"/>
            <p:cNvCxnSpPr>
              <a:stCxn id="233" idx="1"/>
              <a:endCxn id="231" idx="4"/>
            </p:cNvCxnSpPr>
            <p:nvPr>
              <p:custDataLst>
                <p:tags r:id="rId59"/>
              </p:custDataLst>
            </p:nvPr>
          </p:nvCxnSpPr>
          <p:spPr>
            <a:xfrm flipH="1" flipV="1">
              <a:off x="4710849" y="2738635"/>
              <a:ext cx="246640" cy="2411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PA-直接连接符 44"/>
            <p:cNvCxnSpPr>
              <a:stCxn id="233" idx="2"/>
              <a:endCxn id="230" idx="6"/>
            </p:cNvCxnSpPr>
            <p:nvPr>
              <p:custDataLst>
                <p:tags r:id="rId60"/>
              </p:custDataLst>
            </p:nvPr>
          </p:nvCxnSpPr>
          <p:spPr>
            <a:xfrm flipH="1" flipV="1">
              <a:off x="4248147" y="3072203"/>
              <a:ext cx="619795" cy="123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PA-直接连接符 45"/>
            <p:cNvCxnSpPr>
              <a:stCxn id="232" idx="2"/>
              <a:endCxn id="229" idx="6"/>
            </p:cNvCxnSpPr>
            <p:nvPr>
              <p:custDataLst>
                <p:tags r:id="rId61"/>
              </p:custDataLst>
            </p:nvPr>
          </p:nvCxnSpPr>
          <p:spPr>
            <a:xfrm flipH="1" flipV="1">
              <a:off x="3469162" y="3828880"/>
              <a:ext cx="935948" cy="1387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PA-直接连接符 46"/>
            <p:cNvCxnSpPr>
              <a:endCxn id="233" idx="6"/>
            </p:cNvCxnSpPr>
            <p:nvPr>
              <p:custDataLst>
                <p:tags r:id="rId62"/>
              </p:custDataLst>
            </p:nvPr>
          </p:nvCxnSpPr>
          <p:spPr>
            <a:xfrm flipH="1">
              <a:off x="5479420" y="2923837"/>
              <a:ext cx="148647" cy="27209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6" name="PA-直接连接符 47"/>
            <p:cNvCxnSpPr>
              <a:endCxn id="233" idx="6"/>
            </p:cNvCxnSpPr>
            <p:nvPr>
              <p:custDataLst>
                <p:tags r:id="rId63"/>
              </p:custDataLst>
            </p:nvPr>
          </p:nvCxnSpPr>
          <p:spPr>
            <a:xfrm flipH="1" flipV="1">
              <a:off x="5479420" y="3195930"/>
              <a:ext cx="114855" cy="4572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PA-直接连接符 48"/>
            <p:cNvCxnSpPr>
              <a:endCxn id="232" idx="6"/>
            </p:cNvCxnSpPr>
            <p:nvPr>
              <p:custDataLst>
                <p:tags r:id="rId64"/>
              </p:custDataLst>
            </p:nvPr>
          </p:nvCxnSpPr>
          <p:spPr>
            <a:xfrm flipH="1">
              <a:off x="5016588" y="3892107"/>
              <a:ext cx="414019" cy="7553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8" name="PA-直接连接符 49"/>
            <p:cNvCxnSpPr>
              <a:endCxn id="231" idx="6"/>
            </p:cNvCxnSpPr>
            <p:nvPr>
              <p:custDataLst>
                <p:tags r:id="rId65"/>
              </p:custDataLst>
            </p:nvPr>
          </p:nvCxnSpPr>
          <p:spPr>
            <a:xfrm flipH="1" flipV="1">
              <a:off x="5016588" y="2432896"/>
              <a:ext cx="364966" cy="5703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9" name="PA-直接连接符 50"/>
            <p:cNvCxnSpPr>
              <a:endCxn id="231" idx="7"/>
            </p:cNvCxnSpPr>
            <p:nvPr>
              <p:custDataLst>
                <p:tags r:id="rId66"/>
              </p:custDataLst>
            </p:nvPr>
          </p:nvCxnSpPr>
          <p:spPr>
            <a:xfrm flipH="1">
              <a:off x="4927040" y="2009780"/>
              <a:ext cx="227258" cy="2069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0" name="PA-直接连接符 51"/>
            <p:cNvCxnSpPr>
              <a:stCxn id="226" idx="3"/>
            </p:cNvCxnSpPr>
            <p:nvPr>
              <p:custDataLst>
                <p:tags r:id="rId67"/>
              </p:custDataLst>
            </p:nvPr>
          </p:nvCxnSpPr>
          <p:spPr>
            <a:xfrm flipH="1">
              <a:off x="1529245" y="3899872"/>
              <a:ext cx="196773"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1" name="PA-直接连接符 52"/>
            <p:cNvCxnSpPr>
              <a:stCxn id="229" idx="3"/>
            </p:cNvCxnSpPr>
            <p:nvPr>
              <p:custDataLst>
                <p:tags r:id="rId68"/>
              </p:custDataLst>
            </p:nvPr>
          </p:nvCxnSpPr>
          <p:spPr>
            <a:xfrm flipH="1">
              <a:off x="2843069" y="4045069"/>
              <a:ext cx="104163" cy="2106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2" name="PA-直接连接符 53"/>
            <p:cNvCxnSpPr>
              <a:stCxn id="226" idx="5"/>
            </p:cNvCxnSpPr>
            <p:nvPr>
              <p:custDataLst>
                <p:tags r:id="rId69"/>
              </p:custDataLst>
            </p:nvPr>
          </p:nvCxnSpPr>
          <p:spPr>
            <a:xfrm>
              <a:off x="2158398" y="3899872"/>
              <a:ext cx="172429" cy="2666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3" name="PA-直接连接符 54"/>
            <p:cNvCxnSpPr>
              <a:stCxn id="225" idx="3"/>
            </p:cNvCxnSpPr>
            <p:nvPr>
              <p:custDataLst>
                <p:tags r:id="rId70"/>
              </p:custDataLst>
            </p:nvPr>
          </p:nvCxnSpPr>
          <p:spPr>
            <a:xfrm flipH="1">
              <a:off x="833815" y="3167996"/>
              <a:ext cx="282467" cy="10918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4" name="PA-直接连接符 55"/>
            <p:cNvCxnSpPr>
              <a:stCxn id="226" idx="2"/>
            </p:cNvCxnSpPr>
            <p:nvPr>
              <p:custDataLst>
                <p:tags r:id="rId71"/>
              </p:custDataLst>
            </p:nvPr>
          </p:nvCxnSpPr>
          <p:spPr>
            <a:xfrm flipH="1" flipV="1">
              <a:off x="1098289" y="3592513"/>
              <a:ext cx="538180" cy="911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PA-直接连接符 56"/>
            <p:cNvCxnSpPr>
              <a:stCxn id="227" idx="2"/>
            </p:cNvCxnSpPr>
            <p:nvPr>
              <p:custDataLst>
                <p:tags r:id="rId72"/>
              </p:custDataLst>
            </p:nvPr>
          </p:nvCxnSpPr>
          <p:spPr>
            <a:xfrm flipH="1">
              <a:off x="1116282" y="2161681"/>
              <a:ext cx="425557" cy="7258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6" name="PA-直接连接符 57"/>
            <p:cNvCxnSpPr>
              <a:stCxn id="225" idx="1"/>
            </p:cNvCxnSpPr>
            <p:nvPr>
              <p:custDataLst>
                <p:tags r:id="rId73"/>
              </p:custDataLst>
            </p:nvPr>
          </p:nvCxnSpPr>
          <p:spPr>
            <a:xfrm flipH="1" flipV="1">
              <a:off x="982535" y="2511969"/>
              <a:ext cx="133749" cy="2236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PA-直接连接符 58"/>
            <p:cNvCxnSpPr>
              <a:stCxn id="229" idx="5"/>
            </p:cNvCxnSpPr>
            <p:nvPr>
              <p:custDataLst>
                <p:tags r:id="rId74"/>
              </p:custDataLst>
            </p:nvPr>
          </p:nvCxnSpPr>
          <p:spPr>
            <a:xfrm>
              <a:off x="3379613" y="4045069"/>
              <a:ext cx="336061" cy="2283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8" name="PA-文本框 59"/>
            <p:cNvSpPr txBox="1"/>
            <p:nvPr>
              <p:custDataLst>
                <p:tags r:id="rId75"/>
              </p:custDataLst>
            </p:nvPr>
          </p:nvSpPr>
          <p:spPr>
            <a:xfrm>
              <a:off x="2323670" y="2204362"/>
              <a:ext cx="1054848" cy="437747"/>
            </a:xfrm>
            <a:prstGeom prst="rect">
              <a:avLst/>
            </a:prstGeom>
            <a:noFill/>
          </p:spPr>
          <p:txBody>
            <a:bodyPr wrap="none" rtlCol="0">
              <a:spAutoFit/>
            </a:bodyPr>
            <a:lstStyle/>
            <a:p>
              <a:r>
                <a:rPr lang="en-US" dirty="0">
                  <a:solidFill>
                    <a:srgbClr val="FF0000"/>
                  </a:solidFill>
                </a:rPr>
                <a:t>paper </a:t>
              </a:r>
              <a:r>
                <a:rPr lang="en-US" i="1" dirty="0" err="1">
                  <a:solidFill>
                    <a:srgbClr val="FF0000"/>
                  </a:solidFill>
                </a:rPr>
                <a:t>i</a:t>
              </a:r>
              <a:endParaRPr lang="en-US" i="1" dirty="0">
                <a:solidFill>
                  <a:srgbClr val="FF0000"/>
                </a:solidFill>
              </a:endParaRPr>
            </a:p>
          </p:txBody>
        </p:sp>
        <p:sp>
          <p:nvSpPr>
            <p:cNvPr id="259" name="PA-文本框 60"/>
            <p:cNvSpPr txBox="1"/>
            <p:nvPr>
              <p:custDataLst>
                <p:tags r:id="rId76"/>
              </p:custDataLst>
            </p:nvPr>
          </p:nvSpPr>
          <p:spPr>
            <a:xfrm>
              <a:off x="3485279" y="1845457"/>
              <a:ext cx="1054848" cy="437747"/>
            </a:xfrm>
            <a:prstGeom prst="rect">
              <a:avLst/>
            </a:prstGeom>
            <a:noFill/>
          </p:spPr>
          <p:txBody>
            <a:bodyPr wrap="none" rtlCol="0">
              <a:spAutoFit/>
            </a:bodyPr>
            <a:lstStyle/>
            <a:p>
              <a:r>
                <a:rPr lang="en-US" dirty="0">
                  <a:solidFill>
                    <a:srgbClr val="00B0F0"/>
                  </a:solidFill>
                </a:rPr>
                <a:t>paper </a:t>
              </a:r>
              <a:r>
                <a:rPr lang="en-US" i="1" dirty="0">
                  <a:solidFill>
                    <a:srgbClr val="00B0F0"/>
                  </a:solidFill>
                </a:rPr>
                <a:t>j</a:t>
              </a:r>
            </a:p>
          </p:txBody>
        </p:sp>
      </p:grpSp>
      <p:grpSp>
        <p:nvGrpSpPr>
          <p:cNvPr id="174" name="Group 101"/>
          <p:cNvGrpSpPr/>
          <p:nvPr/>
        </p:nvGrpSpPr>
        <p:grpSpPr>
          <a:xfrm>
            <a:off x="4135842" y="2518253"/>
            <a:ext cx="4270861" cy="1902443"/>
            <a:chOff x="6154111" y="1893528"/>
            <a:chExt cx="5061993" cy="2254850"/>
          </a:xfrm>
        </p:grpSpPr>
        <p:sp>
          <p:nvSpPr>
            <p:cNvPr id="207" name="PA-矩形 7"/>
            <p:cNvSpPr/>
            <p:nvPr>
              <p:custDataLst>
                <p:tags r:id="rId24"/>
              </p:custDataLst>
            </p:nvPr>
          </p:nvSpPr>
          <p:spPr>
            <a:xfrm>
              <a:off x="7662192" y="1893528"/>
              <a:ext cx="2180641"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 Science</a:t>
              </a:r>
            </a:p>
          </p:txBody>
        </p:sp>
        <p:sp>
          <p:nvSpPr>
            <p:cNvPr id="208" name="PA-矩形 8"/>
            <p:cNvSpPr/>
            <p:nvPr>
              <p:custDataLst>
                <p:tags r:id="rId25"/>
              </p:custDataLst>
            </p:nvPr>
          </p:nvSpPr>
          <p:spPr>
            <a:xfrm>
              <a:off x="7093891" y="2793467"/>
              <a:ext cx="887432" cy="365760"/>
            </a:xfrm>
            <a:prstGeom prst="rect">
              <a:avLst/>
            </a:prstGeom>
            <a:solidFill>
              <a:schemeClr val="accent2">
                <a:lumMod val="40000"/>
                <a:lumOff val="60000"/>
              </a:schemeClr>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a:t>
              </a:r>
            </a:p>
          </p:txBody>
        </p:sp>
        <p:sp>
          <p:nvSpPr>
            <p:cNvPr id="209" name="PA-矩形 9"/>
            <p:cNvSpPr/>
            <p:nvPr>
              <p:custDataLst>
                <p:tags r:id="rId26"/>
              </p:custDataLst>
            </p:nvPr>
          </p:nvSpPr>
          <p:spPr>
            <a:xfrm>
              <a:off x="9358128" y="2793467"/>
              <a:ext cx="1200682"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p:txBody>
        </p:sp>
        <p:sp>
          <p:nvSpPr>
            <p:cNvPr id="210" name="PA-矩形 10"/>
            <p:cNvSpPr/>
            <p:nvPr>
              <p:custDataLst>
                <p:tags r:id="rId27"/>
              </p:custDataLst>
            </p:nvPr>
          </p:nvSpPr>
          <p:spPr>
            <a:xfrm>
              <a:off x="6154111" y="3782618"/>
              <a:ext cx="1132575"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Robotics</a:t>
              </a:r>
              <a:endParaRPr lang="en-US" dirty="0">
                <a:solidFill>
                  <a:schemeClr val="tx1"/>
                </a:solidFill>
              </a:endParaRPr>
            </a:p>
          </p:txBody>
        </p:sp>
        <p:sp>
          <p:nvSpPr>
            <p:cNvPr id="211" name="PA-矩形 11"/>
            <p:cNvSpPr/>
            <p:nvPr>
              <p:custDataLst>
                <p:tags r:id="rId28"/>
              </p:custDataLst>
            </p:nvPr>
          </p:nvSpPr>
          <p:spPr>
            <a:xfrm>
              <a:off x="7329925" y="3782618"/>
              <a:ext cx="629643" cy="365760"/>
            </a:xfrm>
            <a:prstGeom prst="rect">
              <a:avLst/>
            </a:prstGeom>
            <a:solidFill>
              <a:srgbClr val="FF000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NLP</a:t>
              </a:r>
              <a:endParaRPr lang="en-US" dirty="0">
                <a:solidFill>
                  <a:schemeClr val="tx1"/>
                </a:solidFill>
              </a:endParaRPr>
            </a:p>
          </p:txBody>
        </p:sp>
        <p:sp>
          <p:nvSpPr>
            <p:cNvPr id="212" name="PA-矩形 12"/>
            <p:cNvSpPr/>
            <p:nvPr>
              <p:custDataLst>
                <p:tags r:id="rId29"/>
              </p:custDataLst>
            </p:nvPr>
          </p:nvSpPr>
          <p:spPr>
            <a:xfrm>
              <a:off x="8018666" y="3782618"/>
              <a:ext cx="540404" cy="365760"/>
            </a:xfrm>
            <a:prstGeom prst="rect">
              <a:avLst/>
            </a:prstGeom>
            <a:solidFill>
              <a:srgbClr val="00B0F0"/>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CV</a:t>
              </a:r>
              <a:endParaRPr lang="en-US" dirty="0">
                <a:solidFill>
                  <a:schemeClr val="tx1"/>
                </a:solidFill>
              </a:endParaRPr>
            </a:p>
          </p:txBody>
        </p:sp>
        <p:sp>
          <p:nvSpPr>
            <p:cNvPr id="213" name="PA-矩形 13"/>
            <p:cNvSpPr/>
            <p:nvPr>
              <p:custDataLst>
                <p:tags r:id="rId30"/>
              </p:custDataLst>
            </p:nvPr>
          </p:nvSpPr>
          <p:spPr>
            <a:xfrm>
              <a:off x="9753824" y="3782618"/>
              <a:ext cx="1145659"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Compiler</a:t>
              </a:r>
              <a:endParaRPr lang="en-US" dirty="0">
                <a:solidFill>
                  <a:schemeClr val="tx1"/>
                </a:solidFill>
              </a:endParaRPr>
            </a:p>
          </p:txBody>
        </p:sp>
        <p:sp>
          <p:nvSpPr>
            <p:cNvPr id="214" name="PA-矩形 14"/>
            <p:cNvSpPr/>
            <p:nvPr>
              <p:custDataLst>
                <p:tags r:id="rId31"/>
              </p:custDataLst>
            </p:nvPr>
          </p:nvSpPr>
          <p:spPr>
            <a:xfrm>
              <a:off x="9098011" y="3782618"/>
              <a:ext cx="614607" cy="365760"/>
            </a:xfrm>
            <a:prstGeom prst="rect">
              <a:avLst/>
            </a:prstGeom>
            <a:solidFill>
              <a:schemeClr val="bg1"/>
            </a:solidFill>
            <a:ln w="25400" cap="rnd">
              <a:solidFill>
                <a:schemeClr val="tx1"/>
              </a:solidFill>
              <a:round/>
            </a:ln>
            <a:effectLst>
              <a:outerShdw blurRad="1397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OS</a:t>
              </a:r>
            </a:p>
          </p:txBody>
        </p:sp>
        <p:cxnSp>
          <p:nvCxnSpPr>
            <p:cNvPr id="215" name="PA-直接连接符 15"/>
            <p:cNvCxnSpPr>
              <a:stCxn id="207" idx="2"/>
            </p:cNvCxnSpPr>
            <p:nvPr>
              <p:custDataLst>
                <p:tags r:id="rId32"/>
              </p:custDataLst>
            </p:nvPr>
          </p:nvCxnSpPr>
          <p:spPr>
            <a:xfrm flipH="1">
              <a:off x="7659529" y="2259288"/>
              <a:ext cx="1092984" cy="528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PA-直接连接符 16"/>
            <p:cNvCxnSpPr>
              <a:stCxn id="208" idx="2"/>
              <a:endCxn id="210" idx="0"/>
            </p:cNvCxnSpPr>
            <p:nvPr>
              <p:custDataLst>
                <p:tags r:id="rId33"/>
              </p:custDataLst>
            </p:nvPr>
          </p:nvCxnSpPr>
          <p:spPr>
            <a:xfrm flipH="1">
              <a:off x="6720399" y="3159227"/>
              <a:ext cx="817208"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PA-直接连接符 17"/>
            <p:cNvCxnSpPr>
              <a:stCxn id="208" idx="2"/>
              <a:endCxn id="211" idx="0"/>
            </p:cNvCxnSpPr>
            <p:nvPr>
              <p:custDataLst>
                <p:tags r:id="rId34"/>
              </p:custDataLst>
            </p:nvPr>
          </p:nvCxnSpPr>
          <p:spPr>
            <a:xfrm>
              <a:off x="7537607" y="3159227"/>
              <a:ext cx="107140"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PA-直接连接符 18"/>
            <p:cNvCxnSpPr>
              <a:stCxn id="208" idx="2"/>
              <a:endCxn id="212" idx="0"/>
            </p:cNvCxnSpPr>
            <p:nvPr>
              <p:custDataLst>
                <p:tags r:id="rId35"/>
              </p:custDataLst>
            </p:nvPr>
          </p:nvCxnSpPr>
          <p:spPr>
            <a:xfrm>
              <a:off x="7537607" y="3159227"/>
              <a:ext cx="751262"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PA-直接连接符 19"/>
            <p:cNvCxnSpPr>
              <a:stCxn id="209" idx="2"/>
              <a:endCxn id="214" idx="0"/>
            </p:cNvCxnSpPr>
            <p:nvPr>
              <p:custDataLst>
                <p:tags r:id="rId36"/>
              </p:custDataLst>
            </p:nvPr>
          </p:nvCxnSpPr>
          <p:spPr>
            <a:xfrm flipH="1">
              <a:off x="9405315" y="3159227"/>
              <a:ext cx="553154"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PA-直接连接符 20"/>
            <p:cNvCxnSpPr>
              <a:stCxn id="209" idx="2"/>
              <a:endCxn id="213" idx="0"/>
            </p:cNvCxnSpPr>
            <p:nvPr>
              <p:custDataLst>
                <p:tags r:id="rId37"/>
              </p:custDataLst>
            </p:nvPr>
          </p:nvCxnSpPr>
          <p:spPr>
            <a:xfrm>
              <a:off x="9958469" y="3159227"/>
              <a:ext cx="368185" cy="623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PA-直接连接符 21"/>
            <p:cNvCxnSpPr>
              <a:stCxn id="207" idx="2"/>
              <a:endCxn id="209" idx="0"/>
            </p:cNvCxnSpPr>
            <p:nvPr>
              <p:custDataLst>
                <p:tags r:id="rId38"/>
              </p:custDataLst>
            </p:nvPr>
          </p:nvCxnSpPr>
          <p:spPr>
            <a:xfrm>
              <a:off x="8752513" y="2259288"/>
              <a:ext cx="1205956" cy="5341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PA-直接连接符 22"/>
            <p:cNvCxnSpPr>
              <a:stCxn id="207" idx="2"/>
            </p:cNvCxnSpPr>
            <p:nvPr>
              <p:custDataLst>
                <p:tags r:id="rId39"/>
              </p:custDataLst>
            </p:nvPr>
          </p:nvCxnSpPr>
          <p:spPr>
            <a:xfrm>
              <a:off x="8752513" y="2259288"/>
              <a:ext cx="2262369" cy="43039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PA-直接连接符 23"/>
            <p:cNvCxnSpPr>
              <a:stCxn id="208" idx="2"/>
            </p:cNvCxnSpPr>
            <p:nvPr>
              <p:custDataLst>
                <p:tags r:id="rId40"/>
              </p:custDataLst>
            </p:nvPr>
          </p:nvCxnSpPr>
          <p:spPr>
            <a:xfrm>
              <a:off x="7537607" y="3159227"/>
              <a:ext cx="1092332" cy="5193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PA-直接连接符 24"/>
            <p:cNvCxnSpPr>
              <a:stCxn id="209" idx="2"/>
            </p:cNvCxnSpPr>
            <p:nvPr>
              <p:custDataLst>
                <p:tags r:id="rId41"/>
              </p:custDataLst>
            </p:nvPr>
          </p:nvCxnSpPr>
          <p:spPr>
            <a:xfrm>
              <a:off x="9958469" y="3159227"/>
              <a:ext cx="1257635" cy="59034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77"/>
          <p:cNvGrpSpPr/>
          <p:nvPr/>
        </p:nvGrpSpPr>
        <p:grpSpPr>
          <a:xfrm>
            <a:off x="3603062" y="2571138"/>
            <a:ext cx="231447" cy="2468767"/>
            <a:chOff x="2641244" y="1130300"/>
            <a:chExt cx="274320" cy="2834639"/>
          </a:xfrm>
        </p:grpSpPr>
        <p:sp>
          <p:nvSpPr>
            <p:cNvPr id="199" name="PA-矩形 77"/>
            <p:cNvSpPr/>
            <p:nvPr>
              <p:custDataLst>
                <p:tags r:id="rId16"/>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矩形 78"/>
            <p:cNvSpPr/>
            <p:nvPr>
              <p:custDataLst>
                <p:tags r:id="rId17"/>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PA-矩形 79"/>
            <p:cNvSpPr/>
            <p:nvPr>
              <p:custDataLst>
                <p:tags r:id="rId18"/>
              </p:custDataLst>
            </p:nvPr>
          </p:nvSpPr>
          <p:spPr>
            <a:xfrm rot="5400000">
              <a:off x="2600154" y="1882164"/>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PA-矩形 80"/>
            <p:cNvSpPr/>
            <p:nvPr>
              <p:custDataLst>
                <p:tags r:id="rId19"/>
              </p:custDataLst>
            </p:nvPr>
          </p:nvSpPr>
          <p:spPr>
            <a:xfrm rot="5400000">
              <a:off x="2600154" y="2237551"/>
              <a:ext cx="356499" cy="2743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PA-矩形 81"/>
            <p:cNvSpPr/>
            <p:nvPr>
              <p:custDataLst>
                <p:tags r:id="rId20"/>
              </p:custDataLst>
            </p:nvPr>
          </p:nvSpPr>
          <p:spPr>
            <a:xfrm rot="5400000">
              <a:off x="2600154" y="2592939"/>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PA-矩形 82"/>
            <p:cNvSpPr/>
            <p:nvPr>
              <p:custDataLst>
                <p:tags r:id="rId21"/>
              </p:custDataLst>
            </p:nvPr>
          </p:nvSpPr>
          <p:spPr>
            <a:xfrm rot="5400000">
              <a:off x="2600154" y="2948326"/>
              <a:ext cx="356499" cy="2743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PA-矩形 83"/>
            <p:cNvSpPr/>
            <p:nvPr>
              <p:custDataLst>
                <p:tags r:id="rId22"/>
              </p:custDataLst>
            </p:nvPr>
          </p:nvSpPr>
          <p:spPr>
            <a:xfrm rot="5400000">
              <a:off x="2602547" y="3301320"/>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矩形 84"/>
            <p:cNvSpPr/>
            <p:nvPr>
              <p:custDataLst>
                <p:tags r:id="rId23"/>
              </p:custDataLst>
            </p:nvPr>
          </p:nvSpPr>
          <p:spPr>
            <a:xfrm rot="5400000">
              <a:off x="2602547" y="3651923"/>
              <a:ext cx="351713"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78"/>
          <p:cNvGrpSpPr/>
          <p:nvPr/>
        </p:nvGrpSpPr>
        <p:grpSpPr>
          <a:xfrm>
            <a:off x="8733021" y="2571138"/>
            <a:ext cx="231447" cy="2468767"/>
            <a:chOff x="2641244" y="1130300"/>
            <a:chExt cx="274320" cy="2834639"/>
          </a:xfrm>
        </p:grpSpPr>
        <p:sp>
          <p:nvSpPr>
            <p:cNvPr id="191" name="PA-矩形 69"/>
            <p:cNvSpPr/>
            <p:nvPr>
              <p:custDataLst>
                <p:tags r:id="rId8"/>
              </p:custDataLst>
            </p:nvPr>
          </p:nvSpPr>
          <p:spPr>
            <a:xfrm rot="5400000">
              <a:off x="2600154" y="1171390"/>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PA-矩形 70"/>
            <p:cNvSpPr/>
            <p:nvPr>
              <p:custDataLst>
                <p:tags r:id="rId9"/>
              </p:custDataLst>
            </p:nvPr>
          </p:nvSpPr>
          <p:spPr>
            <a:xfrm rot="5400000">
              <a:off x="2600154" y="1526777"/>
              <a:ext cx="356499" cy="274320"/>
            </a:xfrm>
            <a:prstGeom prst="rect">
              <a:avLst/>
            </a:prstGeom>
            <a:solidFill>
              <a:srgbClr val="FDF4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PA-矩形 71"/>
            <p:cNvSpPr/>
            <p:nvPr>
              <p:custDataLst>
                <p:tags r:id="rId10"/>
              </p:custDataLst>
            </p:nvPr>
          </p:nvSpPr>
          <p:spPr>
            <a:xfrm rot="5400000">
              <a:off x="2600154" y="1882164"/>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PA-矩形 72"/>
            <p:cNvSpPr/>
            <p:nvPr>
              <p:custDataLst>
                <p:tags r:id="rId11"/>
              </p:custDataLst>
            </p:nvPr>
          </p:nvSpPr>
          <p:spPr>
            <a:xfrm rot="5400000">
              <a:off x="2600154" y="2237551"/>
              <a:ext cx="356499" cy="2743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PA-矩形 73"/>
            <p:cNvSpPr/>
            <p:nvPr>
              <p:custDataLst>
                <p:tags r:id="rId12"/>
              </p:custDataLst>
            </p:nvPr>
          </p:nvSpPr>
          <p:spPr>
            <a:xfrm rot="5400000">
              <a:off x="2600154" y="2592939"/>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PA-矩形 74"/>
            <p:cNvSpPr/>
            <p:nvPr>
              <p:custDataLst>
                <p:tags r:id="rId13"/>
              </p:custDataLst>
            </p:nvPr>
          </p:nvSpPr>
          <p:spPr>
            <a:xfrm rot="5400000">
              <a:off x="2600154" y="2948326"/>
              <a:ext cx="356499" cy="2743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PA-矩形 75"/>
            <p:cNvSpPr/>
            <p:nvPr>
              <p:custDataLst>
                <p:tags r:id="rId14"/>
              </p:custDataLst>
            </p:nvPr>
          </p:nvSpPr>
          <p:spPr>
            <a:xfrm rot="5400000">
              <a:off x="2602547" y="3301320"/>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PA-矩形 76"/>
            <p:cNvSpPr/>
            <p:nvPr>
              <p:custDataLst>
                <p:tags r:id="rId15"/>
              </p:custDataLst>
            </p:nvPr>
          </p:nvSpPr>
          <p:spPr>
            <a:xfrm rot="5400000">
              <a:off x="2602547" y="3651923"/>
              <a:ext cx="351713" cy="2743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7" name="PA-直接连接符 64"/>
          <p:cNvCxnSpPr/>
          <p:nvPr>
            <p:custDataLst>
              <p:tags r:id="rId3"/>
            </p:custDataLst>
          </p:nvPr>
        </p:nvCxnSpPr>
        <p:spPr>
          <a:xfrm flipV="1">
            <a:off x="3423237" y="3804114"/>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8" name="PA-直接连接符 65"/>
          <p:cNvCxnSpPr/>
          <p:nvPr>
            <p:custDataLst>
              <p:tags r:id="rId4"/>
            </p:custDataLst>
          </p:nvPr>
        </p:nvCxnSpPr>
        <p:spPr>
          <a:xfrm flipV="1">
            <a:off x="3423237" y="4436307"/>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9" name="PA-直接连接符 66"/>
          <p:cNvCxnSpPr/>
          <p:nvPr>
            <p:custDataLst>
              <p:tags r:id="rId5"/>
            </p:custDataLst>
          </p:nvPr>
        </p:nvCxnSpPr>
        <p:spPr>
          <a:xfrm flipV="1">
            <a:off x="3423237" y="3204619"/>
            <a:ext cx="5724562" cy="2757"/>
          </a:xfrm>
          <a:prstGeom prst="line">
            <a:avLst/>
          </a:prstGeom>
          <a:ln>
            <a:solidFill>
              <a:schemeClr val="tx1">
                <a:alpha val="50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0" name="PA-文本框 67"/>
              <p:cNvSpPr txBox="1"/>
              <p:nvPr>
                <p:custDataLst>
                  <p:tags r:id="rId6"/>
                </p:custDataLst>
              </p:nvPr>
            </p:nvSpPr>
            <p:spPr>
              <a:xfrm>
                <a:off x="3480400" y="5271454"/>
                <a:ext cx="645626"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oMath>
                  </m:oMathPara>
                </a14:m>
                <a:endParaRPr lang="en-US" sz="1600" dirty="0"/>
              </a:p>
            </p:txBody>
          </p:sp>
        </mc:Choice>
        <mc:Fallback xmlns="">
          <p:sp>
            <p:nvSpPr>
              <p:cNvPr id="180" name="PA-文本框 67"/>
              <p:cNvSpPr txBox="1">
                <a:spLocks noRot="1" noChangeAspect="1" noMove="1" noResize="1" noEditPoints="1" noAdjustHandles="1" noChangeArrowheads="1" noChangeShapeType="1" noTextEdit="1"/>
              </p:cNvSpPr>
              <p:nvPr>
                <p:custDataLst>
                  <p:tags r:id="rId79"/>
                </p:custDataLst>
              </p:nvPr>
            </p:nvSpPr>
            <p:spPr>
              <a:xfrm>
                <a:off x="3480400" y="5271454"/>
                <a:ext cx="645626" cy="584775"/>
              </a:xfrm>
              <a:prstGeom prst="rect">
                <a:avLst/>
              </a:prstGeom>
              <a:blipFill>
                <a:blip r:embed="rId8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PA-文本框 68"/>
              <p:cNvSpPr txBox="1"/>
              <p:nvPr>
                <p:custDataLst>
                  <p:tags r:id="rId7"/>
                </p:custDataLst>
              </p:nvPr>
            </p:nvSpPr>
            <p:spPr>
              <a:xfrm>
                <a:off x="8629894" y="5225270"/>
                <a:ext cx="644344" cy="6243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m:t>
                          </m:r>
                        </m:sub>
                      </m:sSub>
                    </m:oMath>
                  </m:oMathPara>
                </a14:m>
                <a:endParaRPr lang="en-US" sz="1600" dirty="0"/>
              </a:p>
            </p:txBody>
          </p:sp>
        </mc:Choice>
        <mc:Fallback xmlns="">
          <p:sp>
            <p:nvSpPr>
              <p:cNvPr id="181" name="PA-文本框 68"/>
              <p:cNvSpPr txBox="1">
                <a:spLocks noRot="1" noChangeAspect="1" noMove="1" noResize="1" noEditPoints="1" noAdjustHandles="1" noChangeArrowheads="1" noChangeShapeType="1" noTextEdit="1"/>
              </p:cNvSpPr>
              <p:nvPr>
                <p:custDataLst>
                  <p:tags r:id="rId81"/>
                </p:custDataLst>
              </p:nvPr>
            </p:nvSpPr>
            <p:spPr>
              <a:xfrm>
                <a:off x="8629894" y="5225270"/>
                <a:ext cx="644344" cy="624338"/>
              </a:xfrm>
              <a:prstGeom prst="rect">
                <a:avLst/>
              </a:prstGeom>
              <a:blipFill>
                <a:blip r:embed="rId82"/>
                <a:stretch>
                  <a:fillRect/>
                </a:stretch>
              </a:blipFill>
            </p:spPr>
            <p:txBody>
              <a:bodyPr/>
              <a:lstStyle/>
              <a:p>
                <a:r>
                  <a:rPr lang="zh-CN" altLang="en-US">
                    <a:noFill/>
                  </a:rPr>
                  <a:t> </a:t>
                </a:r>
              </a:p>
            </p:txBody>
          </p:sp>
        </mc:Fallback>
      </mc:AlternateContent>
      <p:grpSp>
        <p:nvGrpSpPr>
          <p:cNvPr id="184" name="Group 74"/>
          <p:cNvGrpSpPr/>
          <p:nvPr/>
        </p:nvGrpSpPr>
        <p:grpSpPr>
          <a:xfrm>
            <a:off x="3723700" y="5039906"/>
            <a:ext cx="5122586" cy="537896"/>
            <a:chOff x="3019944" y="4119062"/>
            <a:chExt cx="6071491" cy="637535"/>
          </a:xfrm>
        </p:grpSpPr>
        <p:cxnSp>
          <p:nvCxnSpPr>
            <p:cNvPr id="185" name="Straight Arrow Connector 75"/>
            <p:cNvCxnSpPr/>
            <p:nvPr/>
          </p:nvCxnSpPr>
          <p:spPr>
            <a:xfrm flipH="1" flipV="1">
              <a:off x="3019944" y="4119062"/>
              <a:ext cx="2202253" cy="637535"/>
            </a:xfrm>
            <a:prstGeom prst="straightConnector1">
              <a:avLst/>
            </a:prstGeom>
            <a:ln w="50800">
              <a:solidFill>
                <a:srgbClr val="FF0000">
                  <a:alpha val="75000"/>
                </a:srgbClr>
              </a:solidFill>
              <a:prstDash val="sysDot"/>
              <a:headEnd type="triangle" w="lg" len="sm"/>
              <a:tailEnd type="none"/>
            </a:ln>
          </p:spPr>
          <p:style>
            <a:lnRef idx="1">
              <a:schemeClr val="accent1"/>
            </a:lnRef>
            <a:fillRef idx="0">
              <a:schemeClr val="accent1"/>
            </a:fillRef>
            <a:effectRef idx="0">
              <a:schemeClr val="accent1"/>
            </a:effectRef>
            <a:fontRef idx="minor">
              <a:schemeClr val="tx1"/>
            </a:fontRef>
          </p:style>
        </p:cxnSp>
        <p:cxnSp>
          <p:nvCxnSpPr>
            <p:cNvPr id="186" name="Straight Arrow Connector 76"/>
            <p:cNvCxnSpPr>
              <a:stCxn id="231" idx="6"/>
            </p:cNvCxnSpPr>
            <p:nvPr/>
          </p:nvCxnSpPr>
          <p:spPr>
            <a:xfrm flipV="1">
              <a:off x="7825075" y="4119064"/>
              <a:ext cx="1266360" cy="174555"/>
            </a:xfrm>
            <a:prstGeom prst="straightConnector1">
              <a:avLst/>
            </a:prstGeom>
            <a:ln w="50800">
              <a:solidFill>
                <a:srgbClr val="00B0F0">
                  <a:alpha val="75000"/>
                </a:srgb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65" name="Straight Arrow Connector 8"/>
          <p:cNvCxnSpPr/>
          <p:nvPr/>
        </p:nvCxnSpPr>
        <p:spPr>
          <a:xfrm flipV="1">
            <a:off x="3883713" y="4543702"/>
            <a:ext cx="1354864" cy="147852"/>
          </a:xfrm>
          <a:prstGeom prst="straightConnector1">
            <a:avLst/>
          </a:prstGeom>
          <a:ln w="50800">
            <a:solidFill>
              <a:srgbClr val="FF0000">
                <a:alpha val="75000"/>
              </a:srgbClr>
            </a:solidFill>
            <a:headEnd type="triangle" w="lg" len="sm"/>
            <a:tailEnd type="none"/>
          </a:ln>
        </p:spPr>
        <p:style>
          <a:lnRef idx="1">
            <a:schemeClr val="accent1"/>
          </a:lnRef>
          <a:fillRef idx="0">
            <a:schemeClr val="accent1"/>
          </a:fillRef>
          <a:effectRef idx="0">
            <a:schemeClr val="accent1"/>
          </a:effectRef>
          <a:fontRef idx="minor">
            <a:schemeClr val="tx1"/>
          </a:fontRef>
        </p:style>
      </p:cxnSp>
      <p:cxnSp>
        <p:nvCxnSpPr>
          <p:cNvPr id="166" name="Straight Arrow Connector 9"/>
          <p:cNvCxnSpPr/>
          <p:nvPr/>
        </p:nvCxnSpPr>
        <p:spPr>
          <a:xfrm flipH="1" flipV="1">
            <a:off x="5238577" y="3270664"/>
            <a:ext cx="100666" cy="1273038"/>
          </a:xfrm>
          <a:prstGeom prst="straightConnector1">
            <a:avLst/>
          </a:prstGeom>
          <a:ln w="50800">
            <a:solidFill>
              <a:srgbClr val="FF0000">
                <a:alpha val="75000"/>
              </a:srgbClr>
            </a:solidFill>
            <a:headEnd type="triangle" w="lg" len="sm"/>
            <a:tailEnd type="none"/>
          </a:ln>
        </p:spPr>
        <p:style>
          <a:lnRef idx="1">
            <a:schemeClr val="accent1"/>
          </a:lnRef>
          <a:fillRef idx="0">
            <a:schemeClr val="accent1"/>
          </a:fillRef>
          <a:effectRef idx="0">
            <a:schemeClr val="accent1"/>
          </a:effectRef>
          <a:fontRef idx="minor">
            <a:schemeClr val="tx1"/>
          </a:fontRef>
        </p:style>
      </p:cxnSp>
      <p:cxnSp>
        <p:nvCxnSpPr>
          <p:cNvPr id="167" name="Straight Arrow Connector 10"/>
          <p:cNvCxnSpPr/>
          <p:nvPr/>
        </p:nvCxnSpPr>
        <p:spPr>
          <a:xfrm flipV="1">
            <a:off x="5238577" y="2662084"/>
            <a:ext cx="1141493" cy="501900"/>
          </a:xfrm>
          <a:prstGeom prst="straightConnector1">
            <a:avLst/>
          </a:prstGeom>
          <a:ln w="50800">
            <a:solidFill>
              <a:srgbClr val="FF0000">
                <a:alpha val="75000"/>
              </a:srgbClr>
            </a:solidFill>
            <a:headEnd type="triangle" w="lg"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1"/>
          <p:cNvCxnSpPr/>
          <p:nvPr/>
        </p:nvCxnSpPr>
        <p:spPr>
          <a:xfrm flipH="1" flipV="1">
            <a:off x="6031902" y="4543702"/>
            <a:ext cx="2597992" cy="254532"/>
          </a:xfrm>
          <a:prstGeom prst="straightConnector1">
            <a:avLst/>
          </a:prstGeom>
          <a:ln w="50800">
            <a:solidFill>
              <a:srgbClr val="00B0F0">
                <a:alpha val="75000"/>
              </a:srgbClr>
            </a:solidFill>
            <a:headEnd type="triangle" w="lg"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2"/>
          <p:cNvCxnSpPr/>
          <p:nvPr/>
        </p:nvCxnSpPr>
        <p:spPr>
          <a:xfrm flipH="1" flipV="1">
            <a:off x="5655481" y="3442493"/>
            <a:ext cx="272427" cy="1101209"/>
          </a:xfrm>
          <a:prstGeom prst="straightConnector1">
            <a:avLst/>
          </a:prstGeom>
          <a:ln w="50800">
            <a:solidFill>
              <a:srgbClr val="00B0F0">
                <a:alpha val="75000"/>
              </a:srgbClr>
            </a:solidFill>
            <a:headEnd type="triangle" w="lg" len="sm"/>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3"/>
          <p:cNvCxnSpPr/>
          <p:nvPr/>
        </p:nvCxnSpPr>
        <p:spPr>
          <a:xfrm flipV="1">
            <a:off x="5655481" y="2662084"/>
            <a:ext cx="724589" cy="673729"/>
          </a:xfrm>
          <a:prstGeom prst="straightConnector1">
            <a:avLst/>
          </a:prstGeom>
          <a:ln w="50800">
            <a:solidFill>
              <a:srgbClr val="00B0F0">
                <a:alpha val="75000"/>
              </a:srgbClr>
            </a:solidFill>
            <a:headEnd type="triangle" w="lg" len="sm"/>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p:cNvSpPr/>
              <p:nvPr/>
            </p:nvSpPr>
            <p:spPr>
              <a:xfrm>
                <a:off x="4099300" y="1630680"/>
                <a:ext cx="3993401" cy="513282"/>
              </a:xfrm>
              <a:prstGeom prst="rect">
                <a:avLst/>
              </a:prstGeom>
              <a:solidFill>
                <a:schemeClr val="bg1"/>
              </a:solidFill>
            </p:spPr>
            <p:txBody>
              <a:bodyPr wrap="none">
                <a:spAutoFit/>
              </a:bodyPr>
              <a:lstStyle/>
              <a:p>
                <a:pPr algn="ctr"/>
                <a:r>
                  <a:rPr lang="en-US" altLang="zh-CN" dirty="0"/>
                  <a:t>taxonomy </a:t>
                </a:r>
                <a14:m>
                  <m:oMath xmlns:m="http://schemas.openxmlformats.org/officeDocument/2006/math">
                    <m:r>
                      <a:rPr lang="en-US" altLang="zh-CN" sz="2800" i="1">
                        <a:latin typeface="Cambria Math" panose="02040503050406030204" pitchFamily="18" charset="0"/>
                      </a:rPr>
                      <m:t>→</m:t>
                    </m:r>
                  </m:oMath>
                </a14:m>
                <a:r>
                  <a:rPr lang="en-US" altLang="zh-CN" dirty="0"/>
                  <a:t> embedding </a:t>
                </a:r>
                <a14:m>
                  <m:oMath xmlns:m="http://schemas.openxmlformats.org/officeDocument/2006/math">
                    <m:r>
                      <a:rPr lang="en-US" altLang="zh-CN" sz="2800" i="1" dirty="0">
                        <a:latin typeface="Cambria Math" panose="02040503050406030204" pitchFamily="18" charset="0"/>
                      </a:rPr>
                      <m:t>→</m:t>
                    </m:r>
                  </m:oMath>
                </a14:m>
                <a:r>
                  <a:rPr lang="en-US" altLang="zh-CN" dirty="0"/>
                  <a:t> network</a:t>
                </a:r>
              </a:p>
            </p:txBody>
          </p:sp>
        </mc:Choice>
        <mc:Fallback xmlns="">
          <p:sp>
            <p:nvSpPr>
              <p:cNvPr id="13" name="矩形 12"/>
              <p:cNvSpPr>
                <a:spLocks noRot="1" noChangeAspect="1" noMove="1" noResize="1" noEditPoints="1" noAdjustHandles="1" noChangeArrowheads="1" noChangeShapeType="1" noTextEdit="1"/>
              </p:cNvSpPr>
              <p:nvPr/>
            </p:nvSpPr>
            <p:spPr>
              <a:xfrm>
                <a:off x="4099300" y="1630680"/>
                <a:ext cx="3993401" cy="513282"/>
              </a:xfrm>
              <a:prstGeom prst="rect">
                <a:avLst/>
              </a:prstGeom>
              <a:blipFill>
                <a:blip r:embed="rId83"/>
                <a:stretch>
                  <a:fillRect l="-915" r="-762" b="-119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矩形 115"/>
              <p:cNvSpPr/>
              <p:nvPr/>
            </p:nvSpPr>
            <p:spPr>
              <a:xfrm>
                <a:off x="4099300" y="1630680"/>
                <a:ext cx="2755883" cy="513282"/>
              </a:xfrm>
              <a:prstGeom prst="rect">
                <a:avLst/>
              </a:prstGeom>
              <a:solidFill>
                <a:schemeClr val="bg1"/>
              </a:solidFill>
            </p:spPr>
            <p:txBody>
              <a:bodyPr wrap="none">
                <a:spAutoFit/>
              </a:bodyPr>
              <a:lstStyle/>
              <a:p>
                <a:pPr algn="ctr"/>
                <a:r>
                  <a:rPr lang="en-US" altLang="zh-CN" dirty="0" smtClean="0"/>
                  <a:t>taxonomy </a:t>
                </a:r>
                <a14:m>
                  <m:oMath xmlns:m="http://schemas.openxmlformats.org/officeDocument/2006/math">
                    <m:r>
                      <a:rPr lang="en-US" altLang="zh-CN" sz="2800" i="1">
                        <a:latin typeface="Cambria Math" panose="02040503050406030204" pitchFamily="18" charset="0"/>
                      </a:rPr>
                      <m:t>→</m:t>
                    </m:r>
                  </m:oMath>
                </a14:m>
                <a:r>
                  <a:rPr lang="en-US" altLang="zh-CN" dirty="0"/>
                  <a:t> </a:t>
                </a:r>
                <a:r>
                  <a:rPr lang="en-US" altLang="zh-CN" dirty="0" smtClean="0"/>
                  <a:t>embedding</a:t>
                </a:r>
                <a:endParaRPr lang="en-US" altLang="zh-CN" dirty="0"/>
              </a:p>
            </p:txBody>
          </p:sp>
        </mc:Choice>
        <mc:Fallback xmlns="">
          <p:sp>
            <p:nvSpPr>
              <p:cNvPr id="116" name="矩形 115"/>
              <p:cNvSpPr>
                <a:spLocks noRot="1" noChangeAspect="1" noMove="1" noResize="1" noEditPoints="1" noAdjustHandles="1" noChangeArrowheads="1" noChangeShapeType="1" noTextEdit="1"/>
              </p:cNvSpPr>
              <p:nvPr/>
            </p:nvSpPr>
            <p:spPr>
              <a:xfrm>
                <a:off x="4099300" y="1630680"/>
                <a:ext cx="2755883" cy="513282"/>
              </a:xfrm>
              <a:prstGeom prst="rect">
                <a:avLst/>
              </a:prstGeom>
              <a:blipFill>
                <a:blip r:embed="rId84"/>
                <a:stretch>
                  <a:fillRect l="-1545" r="-1545" b="-11905"/>
                </a:stretch>
              </a:blipFill>
            </p:spPr>
            <p:txBody>
              <a:bodyPr/>
              <a:lstStyle/>
              <a:p>
                <a:r>
                  <a:rPr lang="zh-CN" altLang="en-US">
                    <a:noFill/>
                  </a:rPr>
                  <a:t> </a:t>
                </a:r>
              </a:p>
            </p:txBody>
          </p:sp>
        </mc:Fallback>
      </mc:AlternateContent>
      <p:sp>
        <p:nvSpPr>
          <p:cNvPr id="117" name="矩形 116"/>
          <p:cNvSpPr/>
          <p:nvPr/>
        </p:nvSpPr>
        <p:spPr>
          <a:xfrm>
            <a:off x="4099300" y="1745519"/>
            <a:ext cx="1184940" cy="369332"/>
          </a:xfrm>
          <a:prstGeom prst="rect">
            <a:avLst/>
          </a:prstGeom>
          <a:solidFill>
            <a:schemeClr val="bg1"/>
          </a:solidFill>
        </p:spPr>
        <p:txBody>
          <a:bodyPr wrap="none">
            <a:spAutoFit/>
          </a:bodyPr>
          <a:lstStyle/>
          <a:p>
            <a:pPr algn="ctr"/>
            <a:r>
              <a:rPr lang="en-US" altLang="zh-CN" dirty="0" smtClean="0"/>
              <a:t>taxonomy</a:t>
            </a:r>
            <a:endParaRPr lang="en-US" altLang="zh-CN" dirty="0"/>
          </a:p>
        </p:txBody>
      </p:sp>
      <p:sp>
        <p:nvSpPr>
          <p:cNvPr id="71" name="Content Placeholder 2"/>
          <p:cNvSpPr txBox="1">
            <a:spLocks/>
          </p:cNvSpPr>
          <p:nvPr/>
        </p:nvSpPr>
        <p:spPr>
          <a:xfrm>
            <a:off x="1224515" y="1181953"/>
            <a:ext cx="9742970" cy="92011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tx1"/>
              </a:buClr>
              <a:buSzPct val="85000"/>
              <a:buFont typeface="Wingdings" panose="05000000000000000000" pitchFamily="2" charset="2"/>
              <a:buChar char="p"/>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tx1"/>
              </a:buClr>
              <a:buSzPct val="90000"/>
              <a:buFont typeface="Wingdings" panose="05000000000000000000" pitchFamily="2" charset="2"/>
              <a:buChar char="p"/>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tx1"/>
              </a:buClr>
              <a:buFont typeface="Wingdings" panose="05000000000000000000" pitchFamily="2" charset="2"/>
              <a:buChar char="p"/>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tx1"/>
              </a:buClr>
              <a:buSzPct val="100000"/>
              <a:buFont typeface="Wingdings" panose="05000000000000000000" pitchFamily="2" charset="2"/>
              <a:buChar char="p"/>
              <a:defRPr sz="2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3200" dirty="0" smtClean="0"/>
              <a:t>Probabilistic </a:t>
            </a:r>
            <a:r>
              <a:rPr lang="en-US" sz="3200" b="1" dirty="0" smtClean="0"/>
              <a:t>Generative</a:t>
            </a:r>
            <a:r>
              <a:rPr lang="en-US" sz="3200" dirty="0" smtClean="0"/>
              <a:t> Model</a:t>
            </a:r>
          </a:p>
        </p:txBody>
      </p:sp>
      <p:sp>
        <p:nvSpPr>
          <p:cNvPr id="3" name="TextBox 2"/>
          <p:cNvSpPr txBox="1"/>
          <p:nvPr/>
        </p:nvSpPr>
        <p:spPr>
          <a:xfrm>
            <a:off x="12646617" y="269670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33251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80" grpId="0"/>
      <p:bldP spid="181" grpId="0"/>
      <p:bldP spid="13" grpId="0" animBg="1"/>
      <p:bldP spid="116" grpId="0" animBg="1"/>
      <p:bldP spid="1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4.3.3"/>
</p:tagLst>
</file>

<file path=ppt/tags/tag10.xml><?xml version="1.0" encoding="utf-8"?>
<p:tagLst xmlns:a="http://schemas.openxmlformats.org/drawingml/2006/main" xmlns:r="http://schemas.openxmlformats.org/officeDocument/2006/relationships" xmlns:p="http://schemas.openxmlformats.org/presentationml/2006/main">
  <p:tag name="PA" val="v4.3.3"/>
</p:tagLst>
</file>

<file path=ppt/tags/tag100.xml><?xml version="1.0" encoding="utf-8"?>
<p:tagLst xmlns:a="http://schemas.openxmlformats.org/drawingml/2006/main" xmlns:r="http://schemas.openxmlformats.org/officeDocument/2006/relationships" xmlns:p="http://schemas.openxmlformats.org/presentationml/2006/main">
  <p:tag name="PA" val="v5.0.4"/>
</p:tagLst>
</file>

<file path=ppt/tags/tag101.xml><?xml version="1.0" encoding="utf-8"?>
<p:tagLst xmlns:a="http://schemas.openxmlformats.org/drawingml/2006/main" xmlns:r="http://schemas.openxmlformats.org/officeDocument/2006/relationships" xmlns:p="http://schemas.openxmlformats.org/presentationml/2006/main">
  <p:tag name="PA" val="v5.0.4"/>
</p:tagLst>
</file>

<file path=ppt/tags/tag102.xml><?xml version="1.0" encoding="utf-8"?>
<p:tagLst xmlns:a="http://schemas.openxmlformats.org/drawingml/2006/main" xmlns:r="http://schemas.openxmlformats.org/officeDocument/2006/relationships" xmlns:p="http://schemas.openxmlformats.org/presentationml/2006/main">
  <p:tag name="PA" val="v5.0.4"/>
</p:tagLst>
</file>

<file path=ppt/tags/tag103.xml><?xml version="1.0" encoding="utf-8"?>
<p:tagLst xmlns:a="http://schemas.openxmlformats.org/drawingml/2006/main" xmlns:r="http://schemas.openxmlformats.org/officeDocument/2006/relationships" xmlns:p="http://schemas.openxmlformats.org/presentationml/2006/main">
  <p:tag name="PA" val="v5.0.4"/>
</p:tagLst>
</file>

<file path=ppt/tags/tag104.xml><?xml version="1.0" encoding="utf-8"?>
<p:tagLst xmlns:a="http://schemas.openxmlformats.org/drawingml/2006/main" xmlns:r="http://schemas.openxmlformats.org/officeDocument/2006/relationships" xmlns:p="http://schemas.openxmlformats.org/presentationml/2006/main">
  <p:tag name="PA" val="v5.0.4"/>
</p:tagLst>
</file>

<file path=ppt/tags/tag105.xml><?xml version="1.0" encoding="utf-8"?>
<p:tagLst xmlns:a="http://schemas.openxmlformats.org/drawingml/2006/main" xmlns:r="http://schemas.openxmlformats.org/officeDocument/2006/relationships" xmlns:p="http://schemas.openxmlformats.org/presentationml/2006/main">
  <p:tag name="PA" val="v5.0.4"/>
</p:tagLst>
</file>

<file path=ppt/tags/tag106.xml><?xml version="1.0" encoding="utf-8"?>
<p:tagLst xmlns:a="http://schemas.openxmlformats.org/drawingml/2006/main" xmlns:r="http://schemas.openxmlformats.org/officeDocument/2006/relationships" xmlns:p="http://schemas.openxmlformats.org/presentationml/2006/main">
  <p:tag name="PA" val="v5.0.4"/>
</p:tagLst>
</file>

<file path=ppt/tags/tag107.xml><?xml version="1.0" encoding="utf-8"?>
<p:tagLst xmlns:a="http://schemas.openxmlformats.org/drawingml/2006/main" xmlns:r="http://schemas.openxmlformats.org/officeDocument/2006/relationships" xmlns:p="http://schemas.openxmlformats.org/presentationml/2006/main">
  <p:tag name="PA" val="v5.0.4"/>
</p:tagLst>
</file>

<file path=ppt/tags/tag108.xml><?xml version="1.0" encoding="utf-8"?>
<p:tagLst xmlns:a="http://schemas.openxmlformats.org/drawingml/2006/main" xmlns:r="http://schemas.openxmlformats.org/officeDocument/2006/relationships" xmlns:p="http://schemas.openxmlformats.org/presentationml/2006/main">
  <p:tag name="PA" val="v5.0.4"/>
</p:tagLst>
</file>

<file path=ppt/tags/tag109.xml><?xml version="1.0" encoding="utf-8"?>
<p:tagLst xmlns:a="http://schemas.openxmlformats.org/drawingml/2006/main" xmlns:r="http://schemas.openxmlformats.org/officeDocument/2006/relationships" xmlns:p="http://schemas.openxmlformats.org/presentationml/2006/main">
  <p:tag name="PA" val="v5.0.4"/>
</p:tagLst>
</file>

<file path=ppt/tags/tag11.xml><?xml version="1.0" encoding="utf-8"?>
<p:tagLst xmlns:a="http://schemas.openxmlformats.org/drawingml/2006/main" xmlns:r="http://schemas.openxmlformats.org/officeDocument/2006/relationships" xmlns:p="http://schemas.openxmlformats.org/presentationml/2006/main">
  <p:tag name="PA" val="v4.3.3"/>
</p:tagLst>
</file>

<file path=ppt/tags/tag110.xml><?xml version="1.0" encoding="utf-8"?>
<p:tagLst xmlns:a="http://schemas.openxmlformats.org/drawingml/2006/main" xmlns:r="http://schemas.openxmlformats.org/officeDocument/2006/relationships" xmlns:p="http://schemas.openxmlformats.org/presentationml/2006/main">
  <p:tag name="PA" val="v5.0.4"/>
</p:tagLst>
</file>

<file path=ppt/tags/tag111.xml><?xml version="1.0" encoding="utf-8"?>
<p:tagLst xmlns:a="http://schemas.openxmlformats.org/drawingml/2006/main" xmlns:r="http://schemas.openxmlformats.org/officeDocument/2006/relationships" xmlns:p="http://schemas.openxmlformats.org/presentationml/2006/main">
  <p:tag name="PA" val="v5.0.4"/>
</p:tagLst>
</file>

<file path=ppt/tags/tag112.xml><?xml version="1.0" encoding="utf-8"?>
<p:tagLst xmlns:a="http://schemas.openxmlformats.org/drawingml/2006/main" xmlns:r="http://schemas.openxmlformats.org/officeDocument/2006/relationships" xmlns:p="http://schemas.openxmlformats.org/presentationml/2006/main">
  <p:tag name="PA" val="v5.0.4"/>
</p:tagLst>
</file>

<file path=ppt/tags/tag113.xml><?xml version="1.0" encoding="utf-8"?>
<p:tagLst xmlns:a="http://schemas.openxmlformats.org/drawingml/2006/main" xmlns:r="http://schemas.openxmlformats.org/officeDocument/2006/relationships" xmlns:p="http://schemas.openxmlformats.org/presentationml/2006/main">
  <p:tag name="PA" val="v5.0.4"/>
</p:tagLst>
</file>

<file path=ppt/tags/tag114.xml><?xml version="1.0" encoding="utf-8"?>
<p:tagLst xmlns:a="http://schemas.openxmlformats.org/drawingml/2006/main" xmlns:r="http://schemas.openxmlformats.org/officeDocument/2006/relationships" xmlns:p="http://schemas.openxmlformats.org/presentationml/2006/main">
  <p:tag name="PA" val="v5.0.4"/>
</p:tagLst>
</file>

<file path=ppt/tags/tag115.xml><?xml version="1.0" encoding="utf-8"?>
<p:tagLst xmlns:a="http://schemas.openxmlformats.org/drawingml/2006/main" xmlns:r="http://schemas.openxmlformats.org/officeDocument/2006/relationships" xmlns:p="http://schemas.openxmlformats.org/presentationml/2006/main">
  <p:tag name="PA" val="v5.0.4"/>
</p:tagLst>
</file>

<file path=ppt/tags/tag116.xml><?xml version="1.0" encoding="utf-8"?>
<p:tagLst xmlns:a="http://schemas.openxmlformats.org/drawingml/2006/main" xmlns:r="http://schemas.openxmlformats.org/officeDocument/2006/relationships" xmlns:p="http://schemas.openxmlformats.org/presentationml/2006/main">
  <p:tag name="PA" val="v5.0.4"/>
</p:tagLst>
</file>

<file path=ppt/tags/tag117.xml><?xml version="1.0" encoding="utf-8"?>
<p:tagLst xmlns:a="http://schemas.openxmlformats.org/drawingml/2006/main" xmlns:r="http://schemas.openxmlformats.org/officeDocument/2006/relationships" xmlns:p="http://schemas.openxmlformats.org/presentationml/2006/main">
  <p:tag name="PA" val="v5.0.4"/>
</p:tagLst>
</file>

<file path=ppt/tags/tag118.xml><?xml version="1.0" encoding="utf-8"?>
<p:tagLst xmlns:a="http://schemas.openxmlformats.org/drawingml/2006/main" xmlns:r="http://schemas.openxmlformats.org/officeDocument/2006/relationships" xmlns:p="http://schemas.openxmlformats.org/presentationml/2006/main">
  <p:tag name="PA" val="v5.0.4"/>
</p:tagLst>
</file>

<file path=ppt/tags/tag119.xml><?xml version="1.0" encoding="utf-8"?>
<p:tagLst xmlns:a="http://schemas.openxmlformats.org/drawingml/2006/main" xmlns:r="http://schemas.openxmlformats.org/officeDocument/2006/relationships" xmlns:p="http://schemas.openxmlformats.org/presentationml/2006/main">
  <p:tag name="PA" val="v5.0.4"/>
</p:tagLst>
</file>

<file path=ppt/tags/tag12.xml><?xml version="1.0" encoding="utf-8"?>
<p:tagLst xmlns:a="http://schemas.openxmlformats.org/drawingml/2006/main" xmlns:r="http://schemas.openxmlformats.org/officeDocument/2006/relationships" xmlns:p="http://schemas.openxmlformats.org/presentationml/2006/main">
  <p:tag name="PA" val="v4.3.3"/>
</p:tagLst>
</file>

<file path=ppt/tags/tag120.xml><?xml version="1.0" encoding="utf-8"?>
<p:tagLst xmlns:a="http://schemas.openxmlformats.org/drawingml/2006/main" xmlns:r="http://schemas.openxmlformats.org/officeDocument/2006/relationships" xmlns:p="http://schemas.openxmlformats.org/presentationml/2006/main">
  <p:tag name="PA" val="v5.0.4"/>
</p:tagLst>
</file>

<file path=ppt/tags/tag121.xml><?xml version="1.0" encoding="utf-8"?>
<p:tagLst xmlns:a="http://schemas.openxmlformats.org/drawingml/2006/main" xmlns:r="http://schemas.openxmlformats.org/officeDocument/2006/relationships" xmlns:p="http://schemas.openxmlformats.org/presentationml/2006/main">
  <p:tag name="PA" val="v5.0.4"/>
</p:tagLst>
</file>

<file path=ppt/tags/tag122.xml><?xml version="1.0" encoding="utf-8"?>
<p:tagLst xmlns:a="http://schemas.openxmlformats.org/drawingml/2006/main" xmlns:r="http://schemas.openxmlformats.org/officeDocument/2006/relationships" xmlns:p="http://schemas.openxmlformats.org/presentationml/2006/main">
  <p:tag name="PA" val="v5.0.4"/>
</p:tagLst>
</file>

<file path=ppt/tags/tag123.xml><?xml version="1.0" encoding="utf-8"?>
<p:tagLst xmlns:a="http://schemas.openxmlformats.org/drawingml/2006/main" xmlns:r="http://schemas.openxmlformats.org/officeDocument/2006/relationships" xmlns:p="http://schemas.openxmlformats.org/presentationml/2006/main">
  <p:tag name="PA" val="v5.0.4"/>
</p:tagLst>
</file>

<file path=ppt/tags/tag124.xml><?xml version="1.0" encoding="utf-8"?>
<p:tagLst xmlns:a="http://schemas.openxmlformats.org/drawingml/2006/main" xmlns:r="http://schemas.openxmlformats.org/officeDocument/2006/relationships" xmlns:p="http://schemas.openxmlformats.org/presentationml/2006/main">
  <p:tag name="PA" val="v5.0.4"/>
</p:tagLst>
</file>

<file path=ppt/tags/tag125.xml><?xml version="1.0" encoding="utf-8"?>
<p:tagLst xmlns:a="http://schemas.openxmlformats.org/drawingml/2006/main" xmlns:r="http://schemas.openxmlformats.org/officeDocument/2006/relationships" xmlns:p="http://schemas.openxmlformats.org/presentationml/2006/main">
  <p:tag name="PA" val="v5.0.4"/>
</p:tagLst>
</file>

<file path=ppt/tags/tag126.xml><?xml version="1.0" encoding="utf-8"?>
<p:tagLst xmlns:a="http://schemas.openxmlformats.org/drawingml/2006/main" xmlns:r="http://schemas.openxmlformats.org/officeDocument/2006/relationships" xmlns:p="http://schemas.openxmlformats.org/presentationml/2006/main">
  <p:tag name="PA" val="v5.0.4"/>
</p:tagLst>
</file>

<file path=ppt/tags/tag127.xml><?xml version="1.0" encoding="utf-8"?>
<p:tagLst xmlns:a="http://schemas.openxmlformats.org/drawingml/2006/main" xmlns:r="http://schemas.openxmlformats.org/officeDocument/2006/relationships" xmlns:p="http://schemas.openxmlformats.org/presentationml/2006/main">
  <p:tag name="PA" val="v5.0.4"/>
</p:tagLst>
</file>

<file path=ppt/tags/tag128.xml><?xml version="1.0" encoding="utf-8"?>
<p:tagLst xmlns:a="http://schemas.openxmlformats.org/drawingml/2006/main" xmlns:r="http://schemas.openxmlformats.org/officeDocument/2006/relationships" xmlns:p="http://schemas.openxmlformats.org/presentationml/2006/main">
  <p:tag name="PA" val="v5.0.4"/>
</p:tagLst>
</file>

<file path=ppt/tags/tag129.xml><?xml version="1.0" encoding="utf-8"?>
<p:tagLst xmlns:a="http://schemas.openxmlformats.org/drawingml/2006/main" xmlns:r="http://schemas.openxmlformats.org/officeDocument/2006/relationships" xmlns:p="http://schemas.openxmlformats.org/presentationml/2006/main">
  <p:tag name="PA" val="v5.0.4"/>
</p:tagLst>
</file>

<file path=ppt/tags/tag13.xml><?xml version="1.0" encoding="utf-8"?>
<p:tagLst xmlns:a="http://schemas.openxmlformats.org/drawingml/2006/main" xmlns:r="http://schemas.openxmlformats.org/officeDocument/2006/relationships" xmlns:p="http://schemas.openxmlformats.org/presentationml/2006/main">
  <p:tag name="PA" val="v4.3.3"/>
</p:tagLst>
</file>

<file path=ppt/tags/tag130.xml><?xml version="1.0" encoding="utf-8"?>
<p:tagLst xmlns:a="http://schemas.openxmlformats.org/drawingml/2006/main" xmlns:r="http://schemas.openxmlformats.org/officeDocument/2006/relationships" xmlns:p="http://schemas.openxmlformats.org/presentationml/2006/main">
  <p:tag name="PA" val="v5.0.4"/>
</p:tagLst>
</file>

<file path=ppt/tags/tag131.xml><?xml version="1.0" encoding="utf-8"?>
<p:tagLst xmlns:a="http://schemas.openxmlformats.org/drawingml/2006/main" xmlns:r="http://schemas.openxmlformats.org/officeDocument/2006/relationships" xmlns:p="http://schemas.openxmlformats.org/presentationml/2006/main">
  <p:tag name="PA" val="v5.0.4"/>
</p:tagLst>
</file>

<file path=ppt/tags/tag132.xml><?xml version="1.0" encoding="utf-8"?>
<p:tagLst xmlns:a="http://schemas.openxmlformats.org/drawingml/2006/main" xmlns:r="http://schemas.openxmlformats.org/officeDocument/2006/relationships" xmlns:p="http://schemas.openxmlformats.org/presentationml/2006/main">
  <p:tag name="PA" val="v5.0.4"/>
</p:tagLst>
</file>

<file path=ppt/tags/tag133.xml><?xml version="1.0" encoding="utf-8"?>
<p:tagLst xmlns:a="http://schemas.openxmlformats.org/drawingml/2006/main" xmlns:r="http://schemas.openxmlformats.org/officeDocument/2006/relationships" xmlns:p="http://schemas.openxmlformats.org/presentationml/2006/main">
  <p:tag name="PA" val="v5.0.4"/>
</p:tagLst>
</file>

<file path=ppt/tags/tag134.xml><?xml version="1.0" encoding="utf-8"?>
<p:tagLst xmlns:a="http://schemas.openxmlformats.org/drawingml/2006/main" xmlns:r="http://schemas.openxmlformats.org/officeDocument/2006/relationships" xmlns:p="http://schemas.openxmlformats.org/presentationml/2006/main">
  <p:tag name="PA" val="v5.0.4"/>
</p:tagLst>
</file>

<file path=ppt/tags/tag135.xml><?xml version="1.0" encoding="utf-8"?>
<p:tagLst xmlns:a="http://schemas.openxmlformats.org/drawingml/2006/main" xmlns:r="http://schemas.openxmlformats.org/officeDocument/2006/relationships" xmlns:p="http://schemas.openxmlformats.org/presentationml/2006/main">
  <p:tag name="PA" val="v5.0.4"/>
</p:tagLst>
</file>

<file path=ppt/tags/tag136.xml><?xml version="1.0" encoding="utf-8"?>
<p:tagLst xmlns:a="http://schemas.openxmlformats.org/drawingml/2006/main" xmlns:r="http://schemas.openxmlformats.org/officeDocument/2006/relationships" xmlns:p="http://schemas.openxmlformats.org/presentationml/2006/main">
  <p:tag name="PA" val="v5.0.4"/>
</p:tagLst>
</file>

<file path=ppt/tags/tag137.xml><?xml version="1.0" encoding="utf-8"?>
<p:tagLst xmlns:a="http://schemas.openxmlformats.org/drawingml/2006/main" xmlns:r="http://schemas.openxmlformats.org/officeDocument/2006/relationships" xmlns:p="http://schemas.openxmlformats.org/presentationml/2006/main">
  <p:tag name="PA" val="v5.0.4"/>
</p:tagLst>
</file>

<file path=ppt/tags/tag138.xml><?xml version="1.0" encoding="utf-8"?>
<p:tagLst xmlns:a="http://schemas.openxmlformats.org/drawingml/2006/main" xmlns:r="http://schemas.openxmlformats.org/officeDocument/2006/relationships" xmlns:p="http://schemas.openxmlformats.org/presentationml/2006/main">
  <p:tag name="PA" val="v5.0.4"/>
</p:tagLst>
</file>

<file path=ppt/tags/tag139.xml><?xml version="1.0" encoding="utf-8"?>
<p:tagLst xmlns:a="http://schemas.openxmlformats.org/drawingml/2006/main" xmlns:r="http://schemas.openxmlformats.org/officeDocument/2006/relationships" xmlns:p="http://schemas.openxmlformats.org/presentationml/2006/main">
  <p:tag name="PA" val="v5.0.4"/>
</p:tagLst>
</file>

<file path=ppt/tags/tag14.xml><?xml version="1.0" encoding="utf-8"?>
<p:tagLst xmlns:a="http://schemas.openxmlformats.org/drawingml/2006/main" xmlns:r="http://schemas.openxmlformats.org/officeDocument/2006/relationships" xmlns:p="http://schemas.openxmlformats.org/presentationml/2006/main">
  <p:tag name="PA" val="v4.3.3"/>
</p:tagLst>
</file>

<file path=ppt/tags/tag140.xml><?xml version="1.0" encoding="utf-8"?>
<p:tagLst xmlns:a="http://schemas.openxmlformats.org/drawingml/2006/main" xmlns:r="http://schemas.openxmlformats.org/officeDocument/2006/relationships" xmlns:p="http://schemas.openxmlformats.org/presentationml/2006/main">
  <p:tag name="PA" val="v5.0.4"/>
</p:tagLst>
</file>

<file path=ppt/tags/tag141.xml><?xml version="1.0" encoding="utf-8"?>
<p:tagLst xmlns:a="http://schemas.openxmlformats.org/drawingml/2006/main" xmlns:r="http://schemas.openxmlformats.org/officeDocument/2006/relationships" xmlns:p="http://schemas.openxmlformats.org/presentationml/2006/main">
  <p:tag name="PA" val="v5.0.4"/>
</p:tagLst>
</file>

<file path=ppt/tags/tag142.xml><?xml version="1.0" encoding="utf-8"?>
<p:tagLst xmlns:a="http://schemas.openxmlformats.org/drawingml/2006/main" xmlns:r="http://schemas.openxmlformats.org/officeDocument/2006/relationships" xmlns:p="http://schemas.openxmlformats.org/presentationml/2006/main">
  <p:tag name="PA" val="v5.0.4"/>
</p:tagLst>
</file>

<file path=ppt/tags/tag143.xml><?xml version="1.0" encoding="utf-8"?>
<p:tagLst xmlns:a="http://schemas.openxmlformats.org/drawingml/2006/main" xmlns:r="http://schemas.openxmlformats.org/officeDocument/2006/relationships" xmlns:p="http://schemas.openxmlformats.org/presentationml/2006/main">
  <p:tag name="PA" val="v5.0.4"/>
</p:tagLst>
</file>

<file path=ppt/tags/tag144.xml><?xml version="1.0" encoding="utf-8"?>
<p:tagLst xmlns:a="http://schemas.openxmlformats.org/drawingml/2006/main" xmlns:r="http://schemas.openxmlformats.org/officeDocument/2006/relationships" xmlns:p="http://schemas.openxmlformats.org/presentationml/2006/main">
  <p:tag name="PA" val="v5.0.4"/>
</p:tagLst>
</file>

<file path=ppt/tags/tag145.xml><?xml version="1.0" encoding="utf-8"?>
<p:tagLst xmlns:a="http://schemas.openxmlformats.org/drawingml/2006/main" xmlns:r="http://schemas.openxmlformats.org/officeDocument/2006/relationships" xmlns:p="http://schemas.openxmlformats.org/presentationml/2006/main">
  <p:tag name="PA" val="v5.0.4"/>
</p:tagLst>
</file>

<file path=ppt/tags/tag146.xml><?xml version="1.0" encoding="utf-8"?>
<p:tagLst xmlns:a="http://schemas.openxmlformats.org/drawingml/2006/main" xmlns:r="http://schemas.openxmlformats.org/officeDocument/2006/relationships" xmlns:p="http://schemas.openxmlformats.org/presentationml/2006/main">
  <p:tag name="PA" val="v5.0.4"/>
</p:tagLst>
</file>

<file path=ppt/tags/tag147.xml><?xml version="1.0" encoding="utf-8"?>
<p:tagLst xmlns:a="http://schemas.openxmlformats.org/drawingml/2006/main" xmlns:r="http://schemas.openxmlformats.org/officeDocument/2006/relationships" xmlns:p="http://schemas.openxmlformats.org/presentationml/2006/main">
  <p:tag name="PA" val="v5.0.4"/>
</p:tagLst>
</file>

<file path=ppt/tags/tag148.xml><?xml version="1.0" encoding="utf-8"?>
<p:tagLst xmlns:a="http://schemas.openxmlformats.org/drawingml/2006/main" xmlns:r="http://schemas.openxmlformats.org/officeDocument/2006/relationships" xmlns:p="http://schemas.openxmlformats.org/presentationml/2006/main">
  <p:tag name="PA" val="v5.0.4"/>
</p:tagLst>
</file>

<file path=ppt/tags/tag149.xml><?xml version="1.0" encoding="utf-8"?>
<p:tagLst xmlns:a="http://schemas.openxmlformats.org/drawingml/2006/main" xmlns:r="http://schemas.openxmlformats.org/officeDocument/2006/relationships" xmlns:p="http://schemas.openxmlformats.org/presentationml/2006/main">
  <p:tag name="PA" val="v5.0.4"/>
</p:tagLst>
</file>

<file path=ppt/tags/tag15.xml><?xml version="1.0" encoding="utf-8"?>
<p:tagLst xmlns:a="http://schemas.openxmlformats.org/drawingml/2006/main" xmlns:r="http://schemas.openxmlformats.org/officeDocument/2006/relationships" xmlns:p="http://schemas.openxmlformats.org/presentationml/2006/main">
  <p:tag name="PA" val="v4.3.3"/>
</p:tagLst>
</file>

<file path=ppt/tags/tag150.xml><?xml version="1.0" encoding="utf-8"?>
<p:tagLst xmlns:a="http://schemas.openxmlformats.org/drawingml/2006/main" xmlns:r="http://schemas.openxmlformats.org/officeDocument/2006/relationships" xmlns:p="http://schemas.openxmlformats.org/presentationml/2006/main">
  <p:tag name="PA" val="v5.0.4"/>
</p:tagLst>
</file>

<file path=ppt/tags/tag151.xml><?xml version="1.0" encoding="utf-8"?>
<p:tagLst xmlns:a="http://schemas.openxmlformats.org/drawingml/2006/main" xmlns:r="http://schemas.openxmlformats.org/officeDocument/2006/relationships" xmlns:p="http://schemas.openxmlformats.org/presentationml/2006/main">
  <p:tag name="PA" val="v5.0.4"/>
</p:tagLst>
</file>

<file path=ppt/tags/tag152.xml><?xml version="1.0" encoding="utf-8"?>
<p:tagLst xmlns:a="http://schemas.openxmlformats.org/drawingml/2006/main" xmlns:r="http://schemas.openxmlformats.org/officeDocument/2006/relationships" xmlns:p="http://schemas.openxmlformats.org/presentationml/2006/main">
  <p:tag name="PA" val="v5.0.4"/>
</p:tagLst>
</file>

<file path=ppt/tags/tag153.xml><?xml version="1.0" encoding="utf-8"?>
<p:tagLst xmlns:a="http://schemas.openxmlformats.org/drawingml/2006/main" xmlns:r="http://schemas.openxmlformats.org/officeDocument/2006/relationships" xmlns:p="http://schemas.openxmlformats.org/presentationml/2006/main">
  <p:tag name="PA" val="v5.0.4"/>
</p:tagLst>
</file>

<file path=ppt/tags/tag154.xml><?xml version="1.0" encoding="utf-8"?>
<p:tagLst xmlns:a="http://schemas.openxmlformats.org/drawingml/2006/main" xmlns:r="http://schemas.openxmlformats.org/officeDocument/2006/relationships" xmlns:p="http://schemas.openxmlformats.org/presentationml/2006/main">
  <p:tag name="PA" val="v5.0.4"/>
</p:tagLst>
</file>

<file path=ppt/tags/tag155.xml><?xml version="1.0" encoding="utf-8"?>
<p:tagLst xmlns:a="http://schemas.openxmlformats.org/drawingml/2006/main" xmlns:r="http://schemas.openxmlformats.org/officeDocument/2006/relationships" xmlns:p="http://schemas.openxmlformats.org/presentationml/2006/main">
  <p:tag name="PA" val="v5.0.4"/>
</p:tagLst>
</file>

<file path=ppt/tags/tag156.xml><?xml version="1.0" encoding="utf-8"?>
<p:tagLst xmlns:a="http://schemas.openxmlformats.org/drawingml/2006/main" xmlns:r="http://schemas.openxmlformats.org/officeDocument/2006/relationships" xmlns:p="http://schemas.openxmlformats.org/presentationml/2006/main">
  <p:tag name="PA" val="v5.0.4"/>
</p:tagLst>
</file>

<file path=ppt/tags/tag157.xml><?xml version="1.0" encoding="utf-8"?>
<p:tagLst xmlns:a="http://schemas.openxmlformats.org/drawingml/2006/main" xmlns:r="http://schemas.openxmlformats.org/officeDocument/2006/relationships" xmlns:p="http://schemas.openxmlformats.org/presentationml/2006/main">
  <p:tag name="PA" val="v5.0.4"/>
</p:tagLst>
</file>

<file path=ppt/tags/tag158.xml><?xml version="1.0" encoding="utf-8"?>
<p:tagLst xmlns:a="http://schemas.openxmlformats.org/drawingml/2006/main" xmlns:r="http://schemas.openxmlformats.org/officeDocument/2006/relationships" xmlns:p="http://schemas.openxmlformats.org/presentationml/2006/main">
  <p:tag name="PA" val="v5.0.4"/>
</p:tagLst>
</file>

<file path=ppt/tags/tag159.xml><?xml version="1.0" encoding="utf-8"?>
<p:tagLst xmlns:a="http://schemas.openxmlformats.org/drawingml/2006/main" xmlns:r="http://schemas.openxmlformats.org/officeDocument/2006/relationships" xmlns:p="http://schemas.openxmlformats.org/presentationml/2006/main">
  <p:tag name="PA" val="v5.0.4"/>
</p:tagLst>
</file>

<file path=ppt/tags/tag16.xml><?xml version="1.0" encoding="utf-8"?>
<p:tagLst xmlns:a="http://schemas.openxmlformats.org/drawingml/2006/main" xmlns:r="http://schemas.openxmlformats.org/officeDocument/2006/relationships" xmlns:p="http://schemas.openxmlformats.org/presentationml/2006/main">
  <p:tag name="PA" val="v4.3.3"/>
</p:tagLst>
</file>

<file path=ppt/tags/tag160.xml><?xml version="1.0" encoding="utf-8"?>
<p:tagLst xmlns:a="http://schemas.openxmlformats.org/drawingml/2006/main" xmlns:r="http://schemas.openxmlformats.org/officeDocument/2006/relationships" xmlns:p="http://schemas.openxmlformats.org/presentationml/2006/main">
  <p:tag name="PA" val="v5.0.4"/>
</p:tagLst>
</file>

<file path=ppt/tags/tag161.xml><?xml version="1.0" encoding="utf-8"?>
<p:tagLst xmlns:a="http://schemas.openxmlformats.org/drawingml/2006/main" xmlns:r="http://schemas.openxmlformats.org/officeDocument/2006/relationships" xmlns:p="http://schemas.openxmlformats.org/presentationml/2006/main">
  <p:tag name="PA" val="v5.0.4"/>
</p:tagLst>
</file>

<file path=ppt/tags/tag162.xml><?xml version="1.0" encoding="utf-8"?>
<p:tagLst xmlns:a="http://schemas.openxmlformats.org/drawingml/2006/main" xmlns:r="http://schemas.openxmlformats.org/officeDocument/2006/relationships" xmlns:p="http://schemas.openxmlformats.org/presentationml/2006/main">
  <p:tag name="PA" val="v5.0.4"/>
</p:tagLst>
</file>

<file path=ppt/tags/tag163.xml><?xml version="1.0" encoding="utf-8"?>
<p:tagLst xmlns:a="http://schemas.openxmlformats.org/drawingml/2006/main" xmlns:r="http://schemas.openxmlformats.org/officeDocument/2006/relationships" xmlns:p="http://schemas.openxmlformats.org/presentationml/2006/main">
  <p:tag name="PA" val="v5.0.4"/>
</p:tagLst>
</file>

<file path=ppt/tags/tag164.xml><?xml version="1.0" encoding="utf-8"?>
<p:tagLst xmlns:a="http://schemas.openxmlformats.org/drawingml/2006/main" xmlns:r="http://schemas.openxmlformats.org/officeDocument/2006/relationships" xmlns:p="http://schemas.openxmlformats.org/presentationml/2006/main">
  <p:tag name="PA" val="v5.0.4"/>
</p:tagLst>
</file>

<file path=ppt/tags/tag165.xml><?xml version="1.0" encoding="utf-8"?>
<p:tagLst xmlns:a="http://schemas.openxmlformats.org/drawingml/2006/main" xmlns:r="http://schemas.openxmlformats.org/officeDocument/2006/relationships" xmlns:p="http://schemas.openxmlformats.org/presentationml/2006/main">
  <p:tag name="PA" val="v5.0.4"/>
</p:tagLst>
</file>

<file path=ppt/tags/tag166.xml><?xml version="1.0" encoding="utf-8"?>
<p:tagLst xmlns:a="http://schemas.openxmlformats.org/drawingml/2006/main" xmlns:r="http://schemas.openxmlformats.org/officeDocument/2006/relationships" xmlns:p="http://schemas.openxmlformats.org/presentationml/2006/main">
  <p:tag name="PA" val="v5.0.4"/>
</p:tagLst>
</file>

<file path=ppt/tags/tag167.xml><?xml version="1.0" encoding="utf-8"?>
<p:tagLst xmlns:a="http://schemas.openxmlformats.org/drawingml/2006/main" xmlns:r="http://schemas.openxmlformats.org/officeDocument/2006/relationships" xmlns:p="http://schemas.openxmlformats.org/presentationml/2006/main">
  <p:tag name="PA" val="v5.0.4"/>
</p:tagLst>
</file>

<file path=ppt/tags/tag168.xml><?xml version="1.0" encoding="utf-8"?>
<p:tagLst xmlns:a="http://schemas.openxmlformats.org/drawingml/2006/main" xmlns:r="http://schemas.openxmlformats.org/officeDocument/2006/relationships" xmlns:p="http://schemas.openxmlformats.org/presentationml/2006/main">
  <p:tag name="PA" val="v5.0.4"/>
</p:tagLst>
</file>

<file path=ppt/tags/tag169.xml><?xml version="1.0" encoding="utf-8"?>
<p:tagLst xmlns:a="http://schemas.openxmlformats.org/drawingml/2006/main" xmlns:r="http://schemas.openxmlformats.org/officeDocument/2006/relationships" xmlns:p="http://schemas.openxmlformats.org/presentationml/2006/main">
  <p:tag name="PA" val="v5.0.4"/>
</p:tagLst>
</file>

<file path=ppt/tags/tag17.xml><?xml version="1.0" encoding="utf-8"?>
<p:tagLst xmlns:a="http://schemas.openxmlformats.org/drawingml/2006/main" xmlns:r="http://schemas.openxmlformats.org/officeDocument/2006/relationships" xmlns:p="http://schemas.openxmlformats.org/presentationml/2006/main">
  <p:tag name="PA" val="v4.3.3"/>
</p:tagLst>
</file>

<file path=ppt/tags/tag170.xml><?xml version="1.0" encoding="utf-8"?>
<p:tagLst xmlns:a="http://schemas.openxmlformats.org/drawingml/2006/main" xmlns:r="http://schemas.openxmlformats.org/officeDocument/2006/relationships" xmlns:p="http://schemas.openxmlformats.org/presentationml/2006/main">
  <p:tag name="PA" val="v5.0.4"/>
</p:tagLst>
</file>

<file path=ppt/tags/tag171.xml><?xml version="1.0" encoding="utf-8"?>
<p:tagLst xmlns:a="http://schemas.openxmlformats.org/drawingml/2006/main" xmlns:r="http://schemas.openxmlformats.org/officeDocument/2006/relationships" xmlns:p="http://schemas.openxmlformats.org/presentationml/2006/main">
  <p:tag name="PA" val="v5.0.4"/>
</p:tagLst>
</file>

<file path=ppt/tags/tag172.xml><?xml version="1.0" encoding="utf-8"?>
<p:tagLst xmlns:a="http://schemas.openxmlformats.org/drawingml/2006/main" xmlns:r="http://schemas.openxmlformats.org/officeDocument/2006/relationships" xmlns:p="http://schemas.openxmlformats.org/presentationml/2006/main">
  <p:tag name="PA" val="v5.0.4"/>
</p:tagLst>
</file>

<file path=ppt/tags/tag173.xml><?xml version="1.0" encoding="utf-8"?>
<p:tagLst xmlns:a="http://schemas.openxmlformats.org/drawingml/2006/main" xmlns:r="http://schemas.openxmlformats.org/officeDocument/2006/relationships" xmlns:p="http://schemas.openxmlformats.org/presentationml/2006/main">
  <p:tag name="PA" val="v5.0.4"/>
</p:tagLst>
</file>

<file path=ppt/tags/tag174.xml><?xml version="1.0" encoding="utf-8"?>
<p:tagLst xmlns:a="http://schemas.openxmlformats.org/drawingml/2006/main" xmlns:r="http://schemas.openxmlformats.org/officeDocument/2006/relationships" xmlns:p="http://schemas.openxmlformats.org/presentationml/2006/main">
  <p:tag name="PA" val="v5.0.4"/>
</p:tagLst>
</file>

<file path=ppt/tags/tag175.xml><?xml version="1.0" encoding="utf-8"?>
<p:tagLst xmlns:a="http://schemas.openxmlformats.org/drawingml/2006/main" xmlns:r="http://schemas.openxmlformats.org/officeDocument/2006/relationships" xmlns:p="http://schemas.openxmlformats.org/presentationml/2006/main">
  <p:tag name="PA" val="v5.0.4"/>
</p:tagLst>
</file>

<file path=ppt/tags/tag176.xml><?xml version="1.0" encoding="utf-8"?>
<p:tagLst xmlns:a="http://schemas.openxmlformats.org/drawingml/2006/main" xmlns:r="http://schemas.openxmlformats.org/officeDocument/2006/relationships" xmlns:p="http://schemas.openxmlformats.org/presentationml/2006/main">
  <p:tag name="PA" val="v5.0.4"/>
</p:tagLst>
</file>

<file path=ppt/tags/tag177.xml><?xml version="1.0" encoding="utf-8"?>
<p:tagLst xmlns:a="http://schemas.openxmlformats.org/drawingml/2006/main" xmlns:r="http://schemas.openxmlformats.org/officeDocument/2006/relationships" xmlns:p="http://schemas.openxmlformats.org/presentationml/2006/main">
  <p:tag name="PA" val="v5.0.4"/>
</p:tagLst>
</file>

<file path=ppt/tags/tag178.xml><?xml version="1.0" encoding="utf-8"?>
<p:tagLst xmlns:a="http://schemas.openxmlformats.org/drawingml/2006/main" xmlns:r="http://schemas.openxmlformats.org/officeDocument/2006/relationships" xmlns:p="http://schemas.openxmlformats.org/presentationml/2006/main">
  <p:tag name="PA" val="v5.0.4"/>
</p:tagLst>
</file>

<file path=ppt/tags/tag179.xml><?xml version="1.0" encoding="utf-8"?>
<p:tagLst xmlns:a="http://schemas.openxmlformats.org/drawingml/2006/main" xmlns:r="http://schemas.openxmlformats.org/officeDocument/2006/relationships" xmlns:p="http://schemas.openxmlformats.org/presentationml/2006/main">
  <p:tag name="PA" val="v5.0.4"/>
</p:tagLst>
</file>

<file path=ppt/tags/tag18.xml><?xml version="1.0" encoding="utf-8"?>
<p:tagLst xmlns:a="http://schemas.openxmlformats.org/drawingml/2006/main" xmlns:r="http://schemas.openxmlformats.org/officeDocument/2006/relationships" xmlns:p="http://schemas.openxmlformats.org/presentationml/2006/main">
  <p:tag name="PA" val="v4.3.3"/>
</p:tagLst>
</file>

<file path=ppt/tags/tag180.xml><?xml version="1.0" encoding="utf-8"?>
<p:tagLst xmlns:a="http://schemas.openxmlformats.org/drawingml/2006/main" xmlns:r="http://schemas.openxmlformats.org/officeDocument/2006/relationships" xmlns:p="http://schemas.openxmlformats.org/presentationml/2006/main">
  <p:tag name="PA" val="v5.0.4"/>
</p:tagLst>
</file>

<file path=ppt/tags/tag181.xml><?xml version="1.0" encoding="utf-8"?>
<p:tagLst xmlns:a="http://schemas.openxmlformats.org/drawingml/2006/main" xmlns:r="http://schemas.openxmlformats.org/officeDocument/2006/relationships" xmlns:p="http://schemas.openxmlformats.org/presentationml/2006/main">
  <p:tag name="PA" val="v5.0.4"/>
</p:tagLst>
</file>

<file path=ppt/tags/tag182.xml><?xml version="1.0" encoding="utf-8"?>
<p:tagLst xmlns:a="http://schemas.openxmlformats.org/drawingml/2006/main" xmlns:r="http://schemas.openxmlformats.org/officeDocument/2006/relationships" xmlns:p="http://schemas.openxmlformats.org/presentationml/2006/main">
  <p:tag name="PA" val="v5.0.4"/>
</p:tagLst>
</file>

<file path=ppt/tags/tag183.xml><?xml version="1.0" encoding="utf-8"?>
<p:tagLst xmlns:a="http://schemas.openxmlformats.org/drawingml/2006/main" xmlns:r="http://schemas.openxmlformats.org/officeDocument/2006/relationships" xmlns:p="http://schemas.openxmlformats.org/presentationml/2006/main">
  <p:tag name="PA" val="v5.0.4"/>
</p:tagLst>
</file>

<file path=ppt/tags/tag184.xml><?xml version="1.0" encoding="utf-8"?>
<p:tagLst xmlns:a="http://schemas.openxmlformats.org/drawingml/2006/main" xmlns:r="http://schemas.openxmlformats.org/officeDocument/2006/relationships" xmlns:p="http://schemas.openxmlformats.org/presentationml/2006/main">
  <p:tag name="PA" val="v5.0.4"/>
</p:tagLst>
</file>

<file path=ppt/tags/tag185.xml><?xml version="1.0" encoding="utf-8"?>
<p:tagLst xmlns:a="http://schemas.openxmlformats.org/drawingml/2006/main" xmlns:r="http://schemas.openxmlformats.org/officeDocument/2006/relationships" xmlns:p="http://schemas.openxmlformats.org/presentationml/2006/main">
  <p:tag name="PA" val="v5.0.4"/>
</p:tagLst>
</file>

<file path=ppt/tags/tag186.xml><?xml version="1.0" encoding="utf-8"?>
<p:tagLst xmlns:a="http://schemas.openxmlformats.org/drawingml/2006/main" xmlns:r="http://schemas.openxmlformats.org/officeDocument/2006/relationships" xmlns:p="http://schemas.openxmlformats.org/presentationml/2006/main">
  <p:tag name="PA" val="v5.0.4"/>
</p:tagLst>
</file>

<file path=ppt/tags/tag187.xml><?xml version="1.0" encoding="utf-8"?>
<p:tagLst xmlns:a="http://schemas.openxmlformats.org/drawingml/2006/main" xmlns:r="http://schemas.openxmlformats.org/officeDocument/2006/relationships" xmlns:p="http://schemas.openxmlformats.org/presentationml/2006/main">
  <p:tag name="PA" val="v5.0.4"/>
</p:tagLst>
</file>

<file path=ppt/tags/tag188.xml><?xml version="1.0" encoding="utf-8"?>
<p:tagLst xmlns:a="http://schemas.openxmlformats.org/drawingml/2006/main" xmlns:r="http://schemas.openxmlformats.org/officeDocument/2006/relationships" xmlns:p="http://schemas.openxmlformats.org/presentationml/2006/main">
  <p:tag name="PA" val="v5.0.4"/>
</p:tagLst>
</file>

<file path=ppt/tags/tag189.xml><?xml version="1.0" encoding="utf-8"?>
<p:tagLst xmlns:a="http://schemas.openxmlformats.org/drawingml/2006/main" xmlns:r="http://schemas.openxmlformats.org/officeDocument/2006/relationships" xmlns:p="http://schemas.openxmlformats.org/presentationml/2006/main">
  <p:tag name="PA" val="v5.0.4"/>
</p:tagLst>
</file>

<file path=ppt/tags/tag19.xml><?xml version="1.0" encoding="utf-8"?>
<p:tagLst xmlns:a="http://schemas.openxmlformats.org/drawingml/2006/main" xmlns:r="http://schemas.openxmlformats.org/officeDocument/2006/relationships" xmlns:p="http://schemas.openxmlformats.org/presentationml/2006/main">
  <p:tag name="PA" val="v4.3.3"/>
</p:tagLst>
</file>

<file path=ppt/tags/tag190.xml><?xml version="1.0" encoding="utf-8"?>
<p:tagLst xmlns:a="http://schemas.openxmlformats.org/drawingml/2006/main" xmlns:r="http://schemas.openxmlformats.org/officeDocument/2006/relationships" xmlns:p="http://schemas.openxmlformats.org/presentationml/2006/main">
  <p:tag name="PA" val="v5.0.4"/>
</p:tagLst>
</file>

<file path=ppt/tags/tag191.xml><?xml version="1.0" encoding="utf-8"?>
<p:tagLst xmlns:a="http://schemas.openxmlformats.org/drawingml/2006/main" xmlns:r="http://schemas.openxmlformats.org/officeDocument/2006/relationships" xmlns:p="http://schemas.openxmlformats.org/presentationml/2006/main">
  <p:tag name="PA" val="v5.0.4"/>
</p:tagLst>
</file>

<file path=ppt/tags/tag192.xml><?xml version="1.0" encoding="utf-8"?>
<p:tagLst xmlns:a="http://schemas.openxmlformats.org/drawingml/2006/main" xmlns:r="http://schemas.openxmlformats.org/officeDocument/2006/relationships" xmlns:p="http://schemas.openxmlformats.org/presentationml/2006/main">
  <p:tag name="PA" val="v5.0.4"/>
</p:tagLst>
</file>

<file path=ppt/tags/tag193.xml><?xml version="1.0" encoding="utf-8"?>
<p:tagLst xmlns:a="http://schemas.openxmlformats.org/drawingml/2006/main" xmlns:r="http://schemas.openxmlformats.org/officeDocument/2006/relationships" xmlns:p="http://schemas.openxmlformats.org/presentationml/2006/main">
  <p:tag name="PA" val="v5.0.4"/>
</p:tagLst>
</file>

<file path=ppt/tags/tag194.xml><?xml version="1.0" encoding="utf-8"?>
<p:tagLst xmlns:a="http://schemas.openxmlformats.org/drawingml/2006/main" xmlns:r="http://schemas.openxmlformats.org/officeDocument/2006/relationships" xmlns:p="http://schemas.openxmlformats.org/presentationml/2006/main">
  <p:tag name="PA" val="v5.0.4"/>
</p:tagLst>
</file>

<file path=ppt/tags/tag195.xml><?xml version="1.0" encoding="utf-8"?>
<p:tagLst xmlns:a="http://schemas.openxmlformats.org/drawingml/2006/main" xmlns:r="http://schemas.openxmlformats.org/officeDocument/2006/relationships" xmlns:p="http://schemas.openxmlformats.org/presentationml/2006/main">
  <p:tag name="PA" val="v5.0.4"/>
</p:tagLst>
</file>

<file path=ppt/tags/tag196.xml><?xml version="1.0" encoding="utf-8"?>
<p:tagLst xmlns:a="http://schemas.openxmlformats.org/drawingml/2006/main" xmlns:r="http://schemas.openxmlformats.org/officeDocument/2006/relationships" xmlns:p="http://schemas.openxmlformats.org/presentationml/2006/main">
  <p:tag name="PA" val="v5.0.4"/>
</p:tagLst>
</file>

<file path=ppt/tags/tag197.xml><?xml version="1.0" encoding="utf-8"?>
<p:tagLst xmlns:a="http://schemas.openxmlformats.org/drawingml/2006/main" xmlns:r="http://schemas.openxmlformats.org/officeDocument/2006/relationships" xmlns:p="http://schemas.openxmlformats.org/presentationml/2006/main">
  <p:tag name="PA" val="v5.0.4"/>
</p:tagLst>
</file>

<file path=ppt/tags/tag198.xml><?xml version="1.0" encoding="utf-8"?>
<p:tagLst xmlns:a="http://schemas.openxmlformats.org/drawingml/2006/main" xmlns:r="http://schemas.openxmlformats.org/officeDocument/2006/relationships" xmlns:p="http://schemas.openxmlformats.org/presentationml/2006/main">
  <p:tag name="PA" val="v5.0.4"/>
</p:tagLst>
</file>

<file path=ppt/tags/tag199.xml><?xml version="1.0" encoding="utf-8"?>
<p:tagLst xmlns:a="http://schemas.openxmlformats.org/drawingml/2006/main" xmlns:r="http://schemas.openxmlformats.org/officeDocument/2006/relationships" xmlns:p="http://schemas.openxmlformats.org/presentationml/2006/main">
  <p:tag name="PA" val="v5.0.4"/>
</p:tagLst>
</file>

<file path=ppt/tags/tag2.xml><?xml version="1.0" encoding="utf-8"?>
<p:tagLst xmlns:a="http://schemas.openxmlformats.org/drawingml/2006/main" xmlns:r="http://schemas.openxmlformats.org/officeDocument/2006/relationships" xmlns:p="http://schemas.openxmlformats.org/presentationml/2006/main">
  <p:tag name="PA" val="v4.3.3"/>
</p:tagLst>
</file>

<file path=ppt/tags/tag20.xml><?xml version="1.0" encoding="utf-8"?>
<p:tagLst xmlns:a="http://schemas.openxmlformats.org/drawingml/2006/main" xmlns:r="http://schemas.openxmlformats.org/officeDocument/2006/relationships" xmlns:p="http://schemas.openxmlformats.org/presentationml/2006/main">
  <p:tag name="PA" val="v4.3.3"/>
</p:tagLst>
</file>

<file path=ppt/tags/tag200.xml><?xml version="1.0" encoding="utf-8"?>
<p:tagLst xmlns:a="http://schemas.openxmlformats.org/drawingml/2006/main" xmlns:r="http://schemas.openxmlformats.org/officeDocument/2006/relationships" xmlns:p="http://schemas.openxmlformats.org/presentationml/2006/main">
  <p:tag name="PA" val="v5.0.4"/>
</p:tagLst>
</file>

<file path=ppt/tags/tag201.xml><?xml version="1.0" encoding="utf-8"?>
<p:tagLst xmlns:a="http://schemas.openxmlformats.org/drawingml/2006/main" xmlns:r="http://schemas.openxmlformats.org/officeDocument/2006/relationships" xmlns:p="http://schemas.openxmlformats.org/presentationml/2006/main">
  <p:tag name="PA" val="v5.0.4"/>
</p:tagLst>
</file>

<file path=ppt/tags/tag202.xml><?xml version="1.0" encoding="utf-8"?>
<p:tagLst xmlns:a="http://schemas.openxmlformats.org/drawingml/2006/main" xmlns:r="http://schemas.openxmlformats.org/officeDocument/2006/relationships" xmlns:p="http://schemas.openxmlformats.org/presentationml/2006/main">
  <p:tag name="PA" val="v5.0.4"/>
</p:tagLst>
</file>

<file path=ppt/tags/tag203.xml><?xml version="1.0" encoding="utf-8"?>
<p:tagLst xmlns:a="http://schemas.openxmlformats.org/drawingml/2006/main" xmlns:r="http://schemas.openxmlformats.org/officeDocument/2006/relationships" xmlns:p="http://schemas.openxmlformats.org/presentationml/2006/main">
  <p:tag name="PA" val="v5.0.4"/>
</p:tagLst>
</file>

<file path=ppt/tags/tag204.xml><?xml version="1.0" encoding="utf-8"?>
<p:tagLst xmlns:a="http://schemas.openxmlformats.org/drawingml/2006/main" xmlns:r="http://schemas.openxmlformats.org/officeDocument/2006/relationships" xmlns:p="http://schemas.openxmlformats.org/presentationml/2006/main">
  <p:tag name="PA" val="v5.0.4"/>
</p:tagLst>
</file>

<file path=ppt/tags/tag205.xml><?xml version="1.0" encoding="utf-8"?>
<p:tagLst xmlns:a="http://schemas.openxmlformats.org/drawingml/2006/main" xmlns:r="http://schemas.openxmlformats.org/officeDocument/2006/relationships" xmlns:p="http://schemas.openxmlformats.org/presentationml/2006/main">
  <p:tag name="PA" val="v5.0.4"/>
</p:tagLst>
</file>

<file path=ppt/tags/tag206.xml><?xml version="1.0" encoding="utf-8"?>
<p:tagLst xmlns:a="http://schemas.openxmlformats.org/drawingml/2006/main" xmlns:r="http://schemas.openxmlformats.org/officeDocument/2006/relationships" xmlns:p="http://schemas.openxmlformats.org/presentationml/2006/main">
  <p:tag name="PA" val="v5.0.4"/>
</p:tagLst>
</file>

<file path=ppt/tags/tag207.xml><?xml version="1.0" encoding="utf-8"?>
<p:tagLst xmlns:a="http://schemas.openxmlformats.org/drawingml/2006/main" xmlns:r="http://schemas.openxmlformats.org/officeDocument/2006/relationships" xmlns:p="http://schemas.openxmlformats.org/presentationml/2006/main">
  <p:tag name="PA" val="v5.0.4"/>
</p:tagLst>
</file>

<file path=ppt/tags/tag208.xml><?xml version="1.0" encoding="utf-8"?>
<p:tagLst xmlns:a="http://schemas.openxmlformats.org/drawingml/2006/main" xmlns:r="http://schemas.openxmlformats.org/officeDocument/2006/relationships" xmlns:p="http://schemas.openxmlformats.org/presentationml/2006/main">
  <p:tag name="PA" val="v5.0.4"/>
</p:tagLst>
</file>

<file path=ppt/tags/tag209.xml><?xml version="1.0" encoding="utf-8"?>
<p:tagLst xmlns:a="http://schemas.openxmlformats.org/drawingml/2006/main" xmlns:r="http://schemas.openxmlformats.org/officeDocument/2006/relationships" xmlns:p="http://schemas.openxmlformats.org/presentationml/2006/main">
  <p:tag name="PA" val="v5.0.4"/>
</p:tagLst>
</file>

<file path=ppt/tags/tag21.xml><?xml version="1.0" encoding="utf-8"?>
<p:tagLst xmlns:a="http://schemas.openxmlformats.org/drawingml/2006/main" xmlns:r="http://schemas.openxmlformats.org/officeDocument/2006/relationships" xmlns:p="http://schemas.openxmlformats.org/presentationml/2006/main">
  <p:tag name="PA" val="v4.3.3"/>
</p:tagLst>
</file>

<file path=ppt/tags/tag210.xml><?xml version="1.0" encoding="utf-8"?>
<p:tagLst xmlns:a="http://schemas.openxmlformats.org/drawingml/2006/main" xmlns:r="http://schemas.openxmlformats.org/officeDocument/2006/relationships" xmlns:p="http://schemas.openxmlformats.org/presentationml/2006/main">
  <p:tag name="PA" val="v5.0.4"/>
</p:tagLst>
</file>

<file path=ppt/tags/tag211.xml><?xml version="1.0" encoding="utf-8"?>
<p:tagLst xmlns:a="http://schemas.openxmlformats.org/drawingml/2006/main" xmlns:r="http://schemas.openxmlformats.org/officeDocument/2006/relationships" xmlns:p="http://schemas.openxmlformats.org/presentationml/2006/main">
  <p:tag name="PA" val="v5.0.4"/>
</p:tagLst>
</file>

<file path=ppt/tags/tag212.xml><?xml version="1.0" encoding="utf-8"?>
<p:tagLst xmlns:a="http://schemas.openxmlformats.org/drawingml/2006/main" xmlns:r="http://schemas.openxmlformats.org/officeDocument/2006/relationships" xmlns:p="http://schemas.openxmlformats.org/presentationml/2006/main">
  <p:tag name="PA" val="v5.0.4"/>
</p:tagLst>
</file>

<file path=ppt/tags/tag213.xml><?xml version="1.0" encoding="utf-8"?>
<p:tagLst xmlns:a="http://schemas.openxmlformats.org/drawingml/2006/main" xmlns:r="http://schemas.openxmlformats.org/officeDocument/2006/relationships" xmlns:p="http://schemas.openxmlformats.org/presentationml/2006/main">
  <p:tag name="PA" val="v5.0.4"/>
</p:tagLst>
</file>

<file path=ppt/tags/tag214.xml><?xml version="1.0" encoding="utf-8"?>
<p:tagLst xmlns:a="http://schemas.openxmlformats.org/drawingml/2006/main" xmlns:r="http://schemas.openxmlformats.org/officeDocument/2006/relationships" xmlns:p="http://schemas.openxmlformats.org/presentationml/2006/main">
  <p:tag name="PA" val="v5.0.4"/>
</p:tagLst>
</file>

<file path=ppt/tags/tag215.xml><?xml version="1.0" encoding="utf-8"?>
<p:tagLst xmlns:a="http://schemas.openxmlformats.org/drawingml/2006/main" xmlns:r="http://schemas.openxmlformats.org/officeDocument/2006/relationships" xmlns:p="http://schemas.openxmlformats.org/presentationml/2006/main">
  <p:tag name="PA" val="v5.0.4"/>
</p:tagLst>
</file>

<file path=ppt/tags/tag216.xml><?xml version="1.0" encoding="utf-8"?>
<p:tagLst xmlns:a="http://schemas.openxmlformats.org/drawingml/2006/main" xmlns:r="http://schemas.openxmlformats.org/officeDocument/2006/relationships" xmlns:p="http://schemas.openxmlformats.org/presentationml/2006/main">
  <p:tag name="PA" val="v5.0.4"/>
</p:tagLst>
</file>

<file path=ppt/tags/tag217.xml><?xml version="1.0" encoding="utf-8"?>
<p:tagLst xmlns:a="http://schemas.openxmlformats.org/drawingml/2006/main" xmlns:r="http://schemas.openxmlformats.org/officeDocument/2006/relationships" xmlns:p="http://schemas.openxmlformats.org/presentationml/2006/main">
  <p:tag name="PA" val="v5.0.4"/>
</p:tagLst>
</file>

<file path=ppt/tags/tag218.xml><?xml version="1.0" encoding="utf-8"?>
<p:tagLst xmlns:a="http://schemas.openxmlformats.org/drawingml/2006/main" xmlns:r="http://schemas.openxmlformats.org/officeDocument/2006/relationships" xmlns:p="http://schemas.openxmlformats.org/presentationml/2006/main">
  <p:tag name="PA" val="v5.0.4"/>
</p:tagLst>
</file>

<file path=ppt/tags/tag219.xml><?xml version="1.0" encoding="utf-8"?>
<p:tagLst xmlns:a="http://schemas.openxmlformats.org/drawingml/2006/main" xmlns:r="http://schemas.openxmlformats.org/officeDocument/2006/relationships" xmlns:p="http://schemas.openxmlformats.org/presentationml/2006/main">
  <p:tag name="PA" val="v5.0.4"/>
</p:tagLst>
</file>

<file path=ppt/tags/tag22.xml><?xml version="1.0" encoding="utf-8"?>
<p:tagLst xmlns:a="http://schemas.openxmlformats.org/drawingml/2006/main" xmlns:r="http://schemas.openxmlformats.org/officeDocument/2006/relationships" xmlns:p="http://schemas.openxmlformats.org/presentationml/2006/main">
  <p:tag name="PA" val="v4.3.3"/>
</p:tagLst>
</file>

<file path=ppt/tags/tag220.xml><?xml version="1.0" encoding="utf-8"?>
<p:tagLst xmlns:a="http://schemas.openxmlformats.org/drawingml/2006/main" xmlns:r="http://schemas.openxmlformats.org/officeDocument/2006/relationships" xmlns:p="http://schemas.openxmlformats.org/presentationml/2006/main">
  <p:tag name="PA" val="v5.0.4"/>
</p:tagLst>
</file>

<file path=ppt/tags/tag221.xml><?xml version="1.0" encoding="utf-8"?>
<p:tagLst xmlns:a="http://schemas.openxmlformats.org/drawingml/2006/main" xmlns:r="http://schemas.openxmlformats.org/officeDocument/2006/relationships" xmlns:p="http://schemas.openxmlformats.org/presentationml/2006/main">
  <p:tag name="PA" val="v5.0.4"/>
</p:tagLst>
</file>

<file path=ppt/tags/tag222.xml><?xml version="1.0" encoding="utf-8"?>
<p:tagLst xmlns:a="http://schemas.openxmlformats.org/drawingml/2006/main" xmlns:r="http://schemas.openxmlformats.org/officeDocument/2006/relationships" xmlns:p="http://schemas.openxmlformats.org/presentationml/2006/main">
  <p:tag name="PA" val="v5.0.4"/>
</p:tagLst>
</file>

<file path=ppt/tags/tag223.xml><?xml version="1.0" encoding="utf-8"?>
<p:tagLst xmlns:a="http://schemas.openxmlformats.org/drawingml/2006/main" xmlns:r="http://schemas.openxmlformats.org/officeDocument/2006/relationships" xmlns:p="http://schemas.openxmlformats.org/presentationml/2006/main">
  <p:tag name="PA" val="v5.0.4"/>
</p:tagLst>
</file>

<file path=ppt/tags/tag224.xml><?xml version="1.0" encoding="utf-8"?>
<p:tagLst xmlns:a="http://schemas.openxmlformats.org/drawingml/2006/main" xmlns:r="http://schemas.openxmlformats.org/officeDocument/2006/relationships" xmlns:p="http://schemas.openxmlformats.org/presentationml/2006/main">
  <p:tag name="PA" val="v5.0.4"/>
</p:tagLst>
</file>

<file path=ppt/tags/tag225.xml><?xml version="1.0" encoding="utf-8"?>
<p:tagLst xmlns:a="http://schemas.openxmlformats.org/drawingml/2006/main" xmlns:r="http://schemas.openxmlformats.org/officeDocument/2006/relationships" xmlns:p="http://schemas.openxmlformats.org/presentationml/2006/main">
  <p:tag name="PA" val="v5.0.4"/>
</p:tagLst>
</file>

<file path=ppt/tags/tag226.xml><?xml version="1.0" encoding="utf-8"?>
<p:tagLst xmlns:a="http://schemas.openxmlformats.org/drawingml/2006/main" xmlns:r="http://schemas.openxmlformats.org/officeDocument/2006/relationships" xmlns:p="http://schemas.openxmlformats.org/presentationml/2006/main">
  <p:tag name="PA" val="v5.0.4"/>
</p:tagLst>
</file>

<file path=ppt/tags/tag227.xml><?xml version="1.0" encoding="utf-8"?>
<p:tagLst xmlns:a="http://schemas.openxmlformats.org/drawingml/2006/main" xmlns:r="http://schemas.openxmlformats.org/officeDocument/2006/relationships" xmlns:p="http://schemas.openxmlformats.org/presentationml/2006/main">
  <p:tag name="PA" val="v5.0.4"/>
</p:tagLst>
</file>

<file path=ppt/tags/tag228.xml><?xml version="1.0" encoding="utf-8"?>
<p:tagLst xmlns:a="http://schemas.openxmlformats.org/drawingml/2006/main" xmlns:r="http://schemas.openxmlformats.org/officeDocument/2006/relationships" xmlns:p="http://schemas.openxmlformats.org/presentationml/2006/main">
  <p:tag name="PA" val="v5.0.4"/>
</p:tagLst>
</file>

<file path=ppt/tags/tag229.xml><?xml version="1.0" encoding="utf-8"?>
<p:tagLst xmlns:a="http://schemas.openxmlformats.org/drawingml/2006/main" xmlns:r="http://schemas.openxmlformats.org/officeDocument/2006/relationships" xmlns:p="http://schemas.openxmlformats.org/presentationml/2006/main">
  <p:tag name="PA" val="v5.0.4"/>
</p:tagLst>
</file>

<file path=ppt/tags/tag23.xml><?xml version="1.0" encoding="utf-8"?>
<p:tagLst xmlns:a="http://schemas.openxmlformats.org/drawingml/2006/main" xmlns:r="http://schemas.openxmlformats.org/officeDocument/2006/relationships" xmlns:p="http://schemas.openxmlformats.org/presentationml/2006/main">
  <p:tag name="PA" val="v4.3.3"/>
</p:tagLst>
</file>

<file path=ppt/tags/tag230.xml><?xml version="1.0" encoding="utf-8"?>
<p:tagLst xmlns:a="http://schemas.openxmlformats.org/drawingml/2006/main" xmlns:r="http://schemas.openxmlformats.org/officeDocument/2006/relationships" xmlns:p="http://schemas.openxmlformats.org/presentationml/2006/main">
  <p:tag name="PA" val="v5.0.4"/>
</p:tagLst>
</file>

<file path=ppt/tags/tag231.xml><?xml version="1.0" encoding="utf-8"?>
<p:tagLst xmlns:a="http://schemas.openxmlformats.org/drawingml/2006/main" xmlns:r="http://schemas.openxmlformats.org/officeDocument/2006/relationships" xmlns:p="http://schemas.openxmlformats.org/presentationml/2006/main">
  <p:tag name="PA" val="v5.0.4"/>
</p:tagLst>
</file>

<file path=ppt/tags/tag232.xml><?xml version="1.0" encoding="utf-8"?>
<p:tagLst xmlns:a="http://schemas.openxmlformats.org/drawingml/2006/main" xmlns:r="http://schemas.openxmlformats.org/officeDocument/2006/relationships" xmlns:p="http://schemas.openxmlformats.org/presentationml/2006/main">
  <p:tag name="PA" val="v5.0.4"/>
</p:tagLst>
</file>

<file path=ppt/tags/tag233.xml><?xml version="1.0" encoding="utf-8"?>
<p:tagLst xmlns:a="http://schemas.openxmlformats.org/drawingml/2006/main" xmlns:r="http://schemas.openxmlformats.org/officeDocument/2006/relationships" xmlns:p="http://schemas.openxmlformats.org/presentationml/2006/main">
  <p:tag name="PA" val="v5.0.4"/>
</p:tagLst>
</file>

<file path=ppt/tags/tag234.xml><?xml version="1.0" encoding="utf-8"?>
<p:tagLst xmlns:a="http://schemas.openxmlformats.org/drawingml/2006/main" xmlns:r="http://schemas.openxmlformats.org/officeDocument/2006/relationships" xmlns:p="http://schemas.openxmlformats.org/presentationml/2006/main">
  <p:tag name="PA" val="v5.0.4"/>
</p:tagLst>
</file>

<file path=ppt/tags/tag235.xml><?xml version="1.0" encoding="utf-8"?>
<p:tagLst xmlns:a="http://schemas.openxmlformats.org/drawingml/2006/main" xmlns:r="http://schemas.openxmlformats.org/officeDocument/2006/relationships" xmlns:p="http://schemas.openxmlformats.org/presentationml/2006/main">
  <p:tag name="PA" val="v5.0.4"/>
</p:tagLst>
</file>

<file path=ppt/tags/tag236.xml><?xml version="1.0" encoding="utf-8"?>
<p:tagLst xmlns:a="http://schemas.openxmlformats.org/drawingml/2006/main" xmlns:r="http://schemas.openxmlformats.org/officeDocument/2006/relationships" xmlns:p="http://schemas.openxmlformats.org/presentationml/2006/main">
  <p:tag name="PA" val="v5.0.4"/>
</p:tagLst>
</file>

<file path=ppt/tags/tag237.xml><?xml version="1.0" encoding="utf-8"?>
<p:tagLst xmlns:a="http://schemas.openxmlformats.org/drawingml/2006/main" xmlns:r="http://schemas.openxmlformats.org/officeDocument/2006/relationships" xmlns:p="http://schemas.openxmlformats.org/presentationml/2006/main">
  <p:tag name="PA" val="v5.0.4"/>
</p:tagLst>
</file>

<file path=ppt/tags/tag238.xml><?xml version="1.0" encoding="utf-8"?>
<p:tagLst xmlns:a="http://schemas.openxmlformats.org/drawingml/2006/main" xmlns:r="http://schemas.openxmlformats.org/officeDocument/2006/relationships" xmlns:p="http://schemas.openxmlformats.org/presentationml/2006/main">
  <p:tag name="PA" val="v5.0.4"/>
</p:tagLst>
</file>

<file path=ppt/tags/tag239.xml><?xml version="1.0" encoding="utf-8"?>
<p:tagLst xmlns:a="http://schemas.openxmlformats.org/drawingml/2006/main" xmlns:r="http://schemas.openxmlformats.org/officeDocument/2006/relationships" xmlns:p="http://schemas.openxmlformats.org/presentationml/2006/main">
  <p:tag name="PA" val="v5.0.4"/>
</p:tagLst>
</file>

<file path=ppt/tags/tag24.xml><?xml version="1.0" encoding="utf-8"?>
<p:tagLst xmlns:a="http://schemas.openxmlformats.org/drawingml/2006/main" xmlns:r="http://schemas.openxmlformats.org/officeDocument/2006/relationships" xmlns:p="http://schemas.openxmlformats.org/presentationml/2006/main">
  <p:tag name="PA" val="v4.3.3"/>
</p:tagLst>
</file>

<file path=ppt/tags/tag240.xml><?xml version="1.0" encoding="utf-8"?>
<p:tagLst xmlns:a="http://schemas.openxmlformats.org/drawingml/2006/main" xmlns:r="http://schemas.openxmlformats.org/officeDocument/2006/relationships" xmlns:p="http://schemas.openxmlformats.org/presentationml/2006/main">
  <p:tag name="PA" val="v5.0.4"/>
</p:tagLst>
</file>

<file path=ppt/tags/tag241.xml><?xml version="1.0" encoding="utf-8"?>
<p:tagLst xmlns:a="http://schemas.openxmlformats.org/drawingml/2006/main" xmlns:r="http://schemas.openxmlformats.org/officeDocument/2006/relationships" xmlns:p="http://schemas.openxmlformats.org/presentationml/2006/main">
  <p:tag name="PA" val="v5.0.4"/>
</p:tagLst>
</file>

<file path=ppt/tags/tag242.xml><?xml version="1.0" encoding="utf-8"?>
<p:tagLst xmlns:a="http://schemas.openxmlformats.org/drawingml/2006/main" xmlns:r="http://schemas.openxmlformats.org/officeDocument/2006/relationships" xmlns:p="http://schemas.openxmlformats.org/presentationml/2006/main">
  <p:tag name="PA" val="v5.0.4"/>
</p:tagLst>
</file>

<file path=ppt/tags/tag243.xml><?xml version="1.0" encoding="utf-8"?>
<p:tagLst xmlns:a="http://schemas.openxmlformats.org/drawingml/2006/main" xmlns:r="http://schemas.openxmlformats.org/officeDocument/2006/relationships" xmlns:p="http://schemas.openxmlformats.org/presentationml/2006/main">
  <p:tag name="PA" val="v5.0.4"/>
</p:tagLst>
</file>

<file path=ppt/tags/tag244.xml><?xml version="1.0" encoding="utf-8"?>
<p:tagLst xmlns:a="http://schemas.openxmlformats.org/drawingml/2006/main" xmlns:r="http://schemas.openxmlformats.org/officeDocument/2006/relationships" xmlns:p="http://schemas.openxmlformats.org/presentationml/2006/main">
  <p:tag name="PA" val="v5.0.4"/>
</p:tagLst>
</file>

<file path=ppt/tags/tag245.xml><?xml version="1.0" encoding="utf-8"?>
<p:tagLst xmlns:a="http://schemas.openxmlformats.org/drawingml/2006/main" xmlns:r="http://schemas.openxmlformats.org/officeDocument/2006/relationships" xmlns:p="http://schemas.openxmlformats.org/presentationml/2006/main">
  <p:tag name="PA" val="v5.0.4"/>
</p:tagLst>
</file>

<file path=ppt/tags/tag246.xml><?xml version="1.0" encoding="utf-8"?>
<p:tagLst xmlns:a="http://schemas.openxmlformats.org/drawingml/2006/main" xmlns:r="http://schemas.openxmlformats.org/officeDocument/2006/relationships" xmlns:p="http://schemas.openxmlformats.org/presentationml/2006/main">
  <p:tag name="PA" val="v5.0.4"/>
</p:tagLst>
</file>

<file path=ppt/tags/tag247.xml><?xml version="1.0" encoding="utf-8"?>
<p:tagLst xmlns:a="http://schemas.openxmlformats.org/drawingml/2006/main" xmlns:r="http://schemas.openxmlformats.org/officeDocument/2006/relationships" xmlns:p="http://schemas.openxmlformats.org/presentationml/2006/main">
  <p:tag name="PA" val="v5.0.4"/>
</p:tagLst>
</file>

<file path=ppt/tags/tag248.xml><?xml version="1.0" encoding="utf-8"?>
<p:tagLst xmlns:a="http://schemas.openxmlformats.org/drawingml/2006/main" xmlns:r="http://schemas.openxmlformats.org/officeDocument/2006/relationships" xmlns:p="http://schemas.openxmlformats.org/presentationml/2006/main">
  <p:tag name="PA" val="v5.0.4"/>
</p:tagLst>
</file>

<file path=ppt/tags/tag249.xml><?xml version="1.0" encoding="utf-8"?>
<p:tagLst xmlns:a="http://schemas.openxmlformats.org/drawingml/2006/main" xmlns:r="http://schemas.openxmlformats.org/officeDocument/2006/relationships" xmlns:p="http://schemas.openxmlformats.org/presentationml/2006/main">
  <p:tag name="PA" val="v5.0.4"/>
</p:tagLst>
</file>

<file path=ppt/tags/tag25.xml><?xml version="1.0" encoding="utf-8"?>
<p:tagLst xmlns:a="http://schemas.openxmlformats.org/drawingml/2006/main" xmlns:r="http://schemas.openxmlformats.org/officeDocument/2006/relationships" xmlns:p="http://schemas.openxmlformats.org/presentationml/2006/main">
  <p:tag name="PA" val="v4.3.3"/>
</p:tagLst>
</file>

<file path=ppt/tags/tag250.xml><?xml version="1.0" encoding="utf-8"?>
<p:tagLst xmlns:a="http://schemas.openxmlformats.org/drawingml/2006/main" xmlns:r="http://schemas.openxmlformats.org/officeDocument/2006/relationships" xmlns:p="http://schemas.openxmlformats.org/presentationml/2006/main">
  <p:tag name="PA" val="v5.0.4"/>
</p:tagLst>
</file>

<file path=ppt/tags/tag251.xml><?xml version="1.0" encoding="utf-8"?>
<p:tagLst xmlns:a="http://schemas.openxmlformats.org/drawingml/2006/main" xmlns:r="http://schemas.openxmlformats.org/officeDocument/2006/relationships" xmlns:p="http://schemas.openxmlformats.org/presentationml/2006/main">
  <p:tag name="PA" val="v5.0.4"/>
</p:tagLst>
</file>

<file path=ppt/tags/tag252.xml><?xml version="1.0" encoding="utf-8"?>
<p:tagLst xmlns:a="http://schemas.openxmlformats.org/drawingml/2006/main" xmlns:r="http://schemas.openxmlformats.org/officeDocument/2006/relationships" xmlns:p="http://schemas.openxmlformats.org/presentationml/2006/main">
  <p:tag name="PA" val="v5.0.4"/>
</p:tagLst>
</file>

<file path=ppt/tags/tag253.xml><?xml version="1.0" encoding="utf-8"?>
<p:tagLst xmlns:a="http://schemas.openxmlformats.org/drawingml/2006/main" xmlns:r="http://schemas.openxmlformats.org/officeDocument/2006/relationships" xmlns:p="http://schemas.openxmlformats.org/presentationml/2006/main">
  <p:tag name="PA" val="v5.0.4"/>
</p:tagLst>
</file>

<file path=ppt/tags/tag254.xml><?xml version="1.0" encoding="utf-8"?>
<p:tagLst xmlns:a="http://schemas.openxmlformats.org/drawingml/2006/main" xmlns:r="http://schemas.openxmlformats.org/officeDocument/2006/relationships" xmlns:p="http://schemas.openxmlformats.org/presentationml/2006/main">
  <p:tag name="PA" val="v5.0.4"/>
</p:tagLst>
</file>

<file path=ppt/tags/tag255.xml><?xml version="1.0" encoding="utf-8"?>
<p:tagLst xmlns:a="http://schemas.openxmlformats.org/drawingml/2006/main" xmlns:r="http://schemas.openxmlformats.org/officeDocument/2006/relationships" xmlns:p="http://schemas.openxmlformats.org/presentationml/2006/main">
  <p:tag name="PA" val="v5.0.4"/>
</p:tagLst>
</file>

<file path=ppt/tags/tag256.xml><?xml version="1.0" encoding="utf-8"?>
<p:tagLst xmlns:a="http://schemas.openxmlformats.org/drawingml/2006/main" xmlns:r="http://schemas.openxmlformats.org/officeDocument/2006/relationships" xmlns:p="http://schemas.openxmlformats.org/presentationml/2006/main">
  <p:tag name="PA" val="v5.0.4"/>
</p:tagLst>
</file>

<file path=ppt/tags/tag257.xml><?xml version="1.0" encoding="utf-8"?>
<p:tagLst xmlns:a="http://schemas.openxmlformats.org/drawingml/2006/main" xmlns:r="http://schemas.openxmlformats.org/officeDocument/2006/relationships" xmlns:p="http://schemas.openxmlformats.org/presentationml/2006/main">
  <p:tag name="PA" val="v5.0.4"/>
</p:tagLst>
</file>

<file path=ppt/tags/tag258.xml><?xml version="1.0" encoding="utf-8"?>
<p:tagLst xmlns:a="http://schemas.openxmlformats.org/drawingml/2006/main" xmlns:r="http://schemas.openxmlformats.org/officeDocument/2006/relationships" xmlns:p="http://schemas.openxmlformats.org/presentationml/2006/main">
  <p:tag name="PA" val="v5.0.4"/>
</p:tagLst>
</file>

<file path=ppt/tags/tag259.xml><?xml version="1.0" encoding="utf-8"?>
<p:tagLst xmlns:a="http://schemas.openxmlformats.org/drawingml/2006/main" xmlns:r="http://schemas.openxmlformats.org/officeDocument/2006/relationships" xmlns:p="http://schemas.openxmlformats.org/presentationml/2006/main">
  <p:tag name="PA" val="v5.0.4"/>
</p:tagLst>
</file>

<file path=ppt/tags/tag26.xml><?xml version="1.0" encoding="utf-8"?>
<p:tagLst xmlns:a="http://schemas.openxmlformats.org/drawingml/2006/main" xmlns:r="http://schemas.openxmlformats.org/officeDocument/2006/relationships" xmlns:p="http://schemas.openxmlformats.org/presentationml/2006/main">
  <p:tag name="PA" val="v4.3.3"/>
</p:tagLst>
</file>

<file path=ppt/tags/tag260.xml><?xml version="1.0" encoding="utf-8"?>
<p:tagLst xmlns:a="http://schemas.openxmlformats.org/drawingml/2006/main" xmlns:r="http://schemas.openxmlformats.org/officeDocument/2006/relationships" xmlns:p="http://schemas.openxmlformats.org/presentationml/2006/main">
  <p:tag name="PA" val="v5.0.4"/>
</p:tagLst>
</file>

<file path=ppt/tags/tag261.xml><?xml version="1.0" encoding="utf-8"?>
<p:tagLst xmlns:a="http://schemas.openxmlformats.org/drawingml/2006/main" xmlns:r="http://schemas.openxmlformats.org/officeDocument/2006/relationships" xmlns:p="http://schemas.openxmlformats.org/presentationml/2006/main">
  <p:tag name="PA" val="v5.0.4"/>
</p:tagLst>
</file>

<file path=ppt/tags/tag262.xml><?xml version="1.0" encoding="utf-8"?>
<p:tagLst xmlns:a="http://schemas.openxmlformats.org/drawingml/2006/main" xmlns:r="http://schemas.openxmlformats.org/officeDocument/2006/relationships" xmlns:p="http://schemas.openxmlformats.org/presentationml/2006/main">
  <p:tag name="PA" val="v5.0.4"/>
</p:tagLst>
</file>

<file path=ppt/tags/tag263.xml><?xml version="1.0" encoding="utf-8"?>
<p:tagLst xmlns:a="http://schemas.openxmlformats.org/drawingml/2006/main" xmlns:r="http://schemas.openxmlformats.org/officeDocument/2006/relationships" xmlns:p="http://schemas.openxmlformats.org/presentationml/2006/main">
  <p:tag name="PA" val="v5.0.4"/>
</p:tagLst>
</file>

<file path=ppt/tags/tag264.xml><?xml version="1.0" encoding="utf-8"?>
<p:tagLst xmlns:a="http://schemas.openxmlformats.org/drawingml/2006/main" xmlns:r="http://schemas.openxmlformats.org/officeDocument/2006/relationships" xmlns:p="http://schemas.openxmlformats.org/presentationml/2006/main">
  <p:tag name="PA" val="v5.0.4"/>
</p:tagLst>
</file>

<file path=ppt/tags/tag265.xml><?xml version="1.0" encoding="utf-8"?>
<p:tagLst xmlns:a="http://schemas.openxmlformats.org/drawingml/2006/main" xmlns:r="http://schemas.openxmlformats.org/officeDocument/2006/relationships" xmlns:p="http://schemas.openxmlformats.org/presentationml/2006/main">
  <p:tag name="PA" val="v5.0.4"/>
</p:tagLst>
</file>

<file path=ppt/tags/tag266.xml><?xml version="1.0" encoding="utf-8"?>
<p:tagLst xmlns:a="http://schemas.openxmlformats.org/drawingml/2006/main" xmlns:r="http://schemas.openxmlformats.org/officeDocument/2006/relationships" xmlns:p="http://schemas.openxmlformats.org/presentationml/2006/main">
  <p:tag name="PA" val="v5.0.4"/>
</p:tagLst>
</file>

<file path=ppt/tags/tag267.xml><?xml version="1.0" encoding="utf-8"?>
<p:tagLst xmlns:a="http://schemas.openxmlformats.org/drawingml/2006/main" xmlns:r="http://schemas.openxmlformats.org/officeDocument/2006/relationships" xmlns:p="http://schemas.openxmlformats.org/presentationml/2006/main">
  <p:tag name="PA" val="v5.0.4"/>
</p:tagLst>
</file>

<file path=ppt/tags/tag268.xml><?xml version="1.0" encoding="utf-8"?>
<p:tagLst xmlns:a="http://schemas.openxmlformats.org/drawingml/2006/main" xmlns:r="http://schemas.openxmlformats.org/officeDocument/2006/relationships" xmlns:p="http://schemas.openxmlformats.org/presentationml/2006/main">
  <p:tag name="PA" val="v5.0.4"/>
</p:tagLst>
</file>

<file path=ppt/tags/tag269.xml><?xml version="1.0" encoding="utf-8"?>
<p:tagLst xmlns:a="http://schemas.openxmlformats.org/drawingml/2006/main" xmlns:r="http://schemas.openxmlformats.org/officeDocument/2006/relationships" xmlns:p="http://schemas.openxmlformats.org/presentationml/2006/main">
  <p:tag name="PA" val="v5.0.4"/>
</p:tagLst>
</file>

<file path=ppt/tags/tag27.xml><?xml version="1.0" encoding="utf-8"?>
<p:tagLst xmlns:a="http://schemas.openxmlformats.org/drawingml/2006/main" xmlns:r="http://schemas.openxmlformats.org/officeDocument/2006/relationships" xmlns:p="http://schemas.openxmlformats.org/presentationml/2006/main">
  <p:tag name="PA" val="v4.3.3"/>
</p:tagLst>
</file>

<file path=ppt/tags/tag270.xml><?xml version="1.0" encoding="utf-8"?>
<p:tagLst xmlns:a="http://schemas.openxmlformats.org/drawingml/2006/main" xmlns:r="http://schemas.openxmlformats.org/officeDocument/2006/relationships" xmlns:p="http://schemas.openxmlformats.org/presentationml/2006/main">
  <p:tag name="PA" val="v5.0.4"/>
</p:tagLst>
</file>

<file path=ppt/tags/tag271.xml><?xml version="1.0" encoding="utf-8"?>
<p:tagLst xmlns:a="http://schemas.openxmlformats.org/drawingml/2006/main" xmlns:r="http://schemas.openxmlformats.org/officeDocument/2006/relationships" xmlns:p="http://schemas.openxmlformats.org/presentationml/2006/main">
  <p:tag name="PA" val="v5.0.4"/>
</p:tagLst>
</file>

<file path=ppt/tags/tag272.xml><?xml version="1.0" encoding="utf-8"?>
<p:tagLst xmlns:a="http://schemas.openxmlformats.org/drawingml/2006/main" xmlns:r="http://schemas.openxmlformats.org/officeDocument/2006/relationships" xmlns:p="http://schemas.openxmlformats.org/presentationml/2006/main">
  <p:tag name="PA" val="v5.0.4"/>
</p:tagLst>
</file>

<file path=ppt/tags/tag273.xml><?xml version="1.0" encoding="utf-8"?>
<p:tagLst xmlns:a="http://schemas.openxmlformats.org/drawingml/2006/main" xmlns:r="http://schemas.openxmlformats.org/officeDocument/2006/relationships" xmlns:p="http://schemas.openxmlformats.org/presentationml/2006/main">
  <p:tag name="PA" val="v5.0.4"/>
</p:tagLst>
</file>

<file path=ppt/tags/tag274.xml><?xml version="1.0" encoding="utf-8"?>
<p:tagLst xmlns:a="http://schemas.openxmlformats.org/drawingml/2006/main" xmlns:r="http://schemas.openxmlformats.org/officeDocument/2006/relationships" xmlns:p="http://schemas.openxmlformats.org/presentationml/2006/main">
  <p:tag name="PA" val="v5.0.4"/>
</p:tagLst>
</file>

<file path=ppt/tags/tag275.xml><?xml version="1.0" encoding="utf-8"?>
<p:tagLst xmlns:a="http://schemas.openxmlformats.org/drawingml/2006/main" xmlns:r="http://schemas.openxmlformats.org/officeDocument/2006/relationships" xmlns:p="http://schemas.openxmlformats.org/presentationml/2006/main">
  <p:tag name="PA" val="v5.0.4"/>
</p:tagLst>
</file>

<file path=ppt/tags/tag276.xml><?xml version="1.0" encoding="utf-8"?>
<p:tagLst xmlns:a="http://schemas.openxmlformats.org/drawingml/2006/main" xmlns:r="http://schemas.openxmlformats.org/officeDocument/2006/relationships" xmlns:p="http://schemas.openxmlformats.org/presentationml/2006/main">
  <p:tag name="PA" val="v5.0.4"/>
</p:tagLst>
</file>

<file path=ppt/tags/tag277.xml><?xml version="1.0" encoding="utf-8"?>
<p:tagLst xmlns:a="http://schemas.openxmlformats.org/drawingml/2006/main" xmlns:r="http://schemas.openxmlformats.org/officeDocument/2006/relationships" xmlns:p="http://schemas.openxmlformats.org/presentationml/2006/main">
  <p:tag name="PA" val="v5.0.4"/>
</p:tagLst>
</file>

<file path=ppt/tags/tag278.xml><?xml version="1.0" encoding="utf-8"?>
<p:tagLst xmlns:a="http://schemas.openxmlformats.org/drawingml/2006/main" xmlns:r="http://schemas.openxmlformats.org/officeDocument/2006/relationships" xmlns:p="http://schemas.openxmlformats.org/presentationml/2006/main">
  <p:tag name="PA" val="v5.0.4"/>
</p:tagLst>
</file>

<file path=ppt/tags/tag279.xml><?xml version="1.0" encoding="utf-8"?>
<p:tagLst xmlns:a="http://schemas.openxmlformats.org/drawingml/2006/main" xmlns:r="http://schemas.openxmlformats.org/officeDocument/2006/relationships" xmlns:p="http://schemas.openxmlformats.org/presentationml/2006/main">
  <p:tag name="PA" val="v5.0.4"/>
</p:tagLst>
</file>

<file path=ppt/tags/tag28.xml><?xml version="1.0" encoding="utf-8"?>
<p:tagLst xmlns:a="http://schemas.openxmlformats.org/drawingml/2006/main" xmlns:r="http://schemas.openxmlformats.org/officeDocument/2006/relationships" xmlns:p="http://schemas.openxmlformats.org/presentationml/2006/main">
  <p:tag name="PA" val="v4.3.3"/>
</p:tagLst>
</file>

<file path=ppt/tags/tag280.xml><?xml version="1.0" encoding="utf-8"?>
<p:tagLst xmlns:a="http://schemas.openxmlformats.org/drawingml/2006/main" xmlns:r="http://schemas.openxmlformats.org/officeDocument/2006/relationships" xmlns:p="http://schemas.openxmlformats.org/presentationml/2006/main">
  <p:tag name="PA" val="v5.0.4"/>
</p:tagLst>
</file>

<file path=ppt/tags/tag281.xml><?xml version="1.0" encoding="utf-8"?>
<p:tagLst xmlns:a="http://schemas.openxmlformats.org/drawingml/2006/main" xmlns:r="http://schemas.openxmlformats.org/officeDocument/2006/relationships" xmlns:p="http://schemas.openxmlformats.org/presentationml/2006/main">
  <p:tag name="PA" val="v5.0.4"/>
</p:tagLst>
</file>

<file path=ppt/tags/tag282.xml><?xml version="1.0" encoding="utf-8"?>
<p:tagLst xmlns:a="http://schemas.openxmlformats.org/drawingml/2006/main" xmlns:r="http://schemas.openxmlformats.org/officeDocument/2006/relationships" xmlns:p="http://schemas.openxmlformats.org/presentationml/2006/main">
  <p:tag name="PA" val="v5.0.4"/>
</p:tagLst>
</file>

<file path=ppt/tags/tag283.xml><?xml version="1.0" encoding="utf-8"?>
<p:tagLst xmlns:a="http://schemas.openxmlformats.org/drawingml/2006/main" xmlns:r="http://schemas.openxmlformats.org/officeDocument/2006/relationships" xmlns:p="http://schemas.openxmlformats.org/presentationml/2006/main">
  <p:tag name="PA" val="v5.0.4"/>
</p:tagLst>
</file>

<file path=ppt/tags/tag284.xml><?xml version="1.0" encoding="utf-8"?>
<p:tagLst xmlns:a="http://schemas.openxmlformats.org/drawingml/2006/main" xmlns:r="http://schemas.openxmlformats.org/officeDocument/2006/relationships" xmlns:p="http://schemas.openxmlformats.org/presentationml/2006/main">
  <p:tag name="PA" val="v5.0.4"/>
</p:tagLst>
</file>

<file path=ppt/tags/tag285.xml><?xml version="1.0" encoding="utf-8"?>
<p:tagLst xmlns:a="http://schemas.openxmlformats.org/drawingml/2006/main" xmlns:r="http://schemas.openxmlformats.org/officeDocument/2006/relationships" xmlns:p="http://schemas.openxmlformats.org/presentationml/2006/main">
  <p:tag name="PA" val="v5.0.4"/>
</p:tagLst>
</file>

<file path=ppt/tags/tag286.xml><?xml version="1.0" encoding="utf-8"?>
<p:tagLst xmlns:a="http://schemas.openxmlformats.org/drawingml/2006/main" xmlns:r="http://schemas.openxmlformats.org/officeDocument/2006/relationships" xmlns:p="http://schemas.openxmlformats.org/presentationml/2006/main">
  <p:tag name="PA" val="v5.0.4"/>
</p:tagLst>
</file>

<file path=ppt/tags/tag287.xml><?xml version="1.0" encoding="utf-8"?>
<p:tagLst xmlns:a="http://schemas.openxmlformats.org/drawingml/2006/main" xmlns:r="http://schemas.openxmlformats.org/officeDocument/2006/relationships" xmlns:p="http://schemas.openxmlformats.org/presentationml/2006/main">
  <p:tag name="PA" val="v5.0.4"/>
</p:tagLst>
</file>

<file path=ppt/tags/tag288.xml><?xml version="1.0" encoding="utf-8"?>
<p:tagLst xmlns:a="http://schemas.openxmlformats.org/drawingml/2006/main" xmlns:r="http://schemas.openxmlformats.org/officeDocument/2006/relationships" xmlns:p="http://schemas.openxmlformats.org/presentationml/2006/main">
  <p:tag name="PA" val="v5.0.4"/>
</p:tagLst>
</file>

<file path=ppt/tags/tag289.xml><?xml version="1.0" encoding="utf-8"?>
<p:tagLst xmlns:a="http://schemas.openxmlformats.org/drawingml/2006/main" xmlns:r="http://schemas.openxmlformats.org/officeDocument/2006/relationships" xmlns:p="http://schemas.openxmlformats.org/presentationml/2006/main">
  <p:tag name="PA" val="v5.0.4"/>
</p:tagLst>
</file>

<file path=ppt/tags/tag29.xml><?xml version="1.0" encoding="utf-8"?>
<p:tagLst xmlns:a="http://schemas.openxmlformats.org/drawingml/2006/main" xmlns:r="http://schemas.openxmlformats.org/officeDocument/2006/relationships" xmlns:p="http://schemas.openxmlformats.org/presentationml/2006/main">
  <p:tag name="PA" val="v4.3.3"/>
</p:tagLst>
</file>

<file path=ppt/tags/tag290.xml><?xml version="1.0" encoding="utf-8"?>
<p:tagLst xmlns:a="http://schemas.openxmlformats.org/drawingml/2006/main" xmlns:r="http://schemas.openxmlformats.org/officeDocument/2006/relationships" xmlns:p="http://schemas.openxmlformats.org/presentationml/2006/main">
  <p:tag name="PA" val="v5.0.4"/>
</p:tagLst>
</file>

<file path=ppt/tags/tag291.xml><?xml version="1.0" encoding="utf-8"?>
<p:tagLst xmlns:a="http://schemas.openxmlformats.org/drawingml/2006/main" xmlns:r="http://schemas.openxmlformats.org/officeDocument/2006/relationships" xmlns:p="http://schemas.openxmlformats.org/presentationml/2006/main">
  <p:tag name="PA" val="v5.0.4"/>
</p:tagLst>
</file>

<file path=ppt/tags/tag292.xml><?xml version="1.0" encoding="utf-8"?>
<p:tagLst xmlns:a="http://schemas.openxmlformats.org/drawingml/2006/main" xmlns:r="http://schemas.openxmlformats.org/officeDocument/2006/relationships" xmlns:p="http://schemas.openxmlformats.org/presentationml/2006/main">
  <p:tag name="PA" val="v5.0.4"/>
</p:tagLst>
</file>

<file path=ppt/tags/tag293.xml><?xml version="1.0" encoding="utf-8"?>
<p:tagLst xmlns:a="http://schemas.openxmlformats.org/drawingml/2006/main" xmlns:r="http://schemas.openxmlformats.org/officeDocument/2006/relationships" xmlns:p="http://schemas.openxmlformats.org/presentationml/2006/main">
  <p:tag name="PA" val="v5.0.4"/>
</p:tagLst>
</file>

<file path=ppt/tags/tag294.xml><?xml version="1.0" encoding="utf-8"?>
<p:tagLst xmlns:a="http://schemas.openxmlformats.org/drawingml/2006/main" xmlns:r="http://schemas.openxmlformats.org/officeDocument/2006/relationships" xmlns:p="http://schemas.openxmlformats.org/presentationml/2006/main">
  <p:tag name="PA" val="v5.0.4"/>
</p:tagLst>
</file>

<file path=ppt/tags/tag295.xml><?xml version="1.0" encoding="utf-8"?>
<p:tagLst xmlns:a="http://schemas.openxmlformats.org/drawingml/2006/main" xmlns:r="http://schemas.openxmlformats.org/officeDocument/2006/relationships" xmlns:p="http://schemas.openxmlformats.org/presentationml/2006/main">
  <p:tag name="PA" val="v5.0.4"/>
</p:tagLst>
</file>

<file path=ppt/tags/tag296.xml><?xml version="1.0" encoding="utf-8"?>
<p:tagLst xmlns:a="http://schemas.openxmlformats.org/drawingml/2006/main" xmlns:r="http://schemas.openxmlformats.org/officeDocument/2006/relationships" xmlns:p="http://schemas.openxmlformats.org/presentationml/2006/main">
  <p:tag name="PA" val="v5.0.4"/>
</p:tagLst>
</file>

<file path=ppt/tags/tag297.xml><?xml version="1.0" encoding="utf-8"?>
<p:tagLst xmlns:a="http://schemas.openxmlformats.org/drawingml/2006/main" xmlns:r="http://schemas.openxmlformats.org/officeDocument/2006/relationships" xmlns:p="http://schemas.openxmlformats.org/presentationml/2006/main">
  <p:tag name="PA" val="v5.0.4"/>
</p:tagLst>
</file>

<file path=ppt/tags/tag298.xml><?xml version="1.0" encoding="utf-8"?>
<p:tagLst xmlns:a="http://schemas.openxmlformats.org/drawingml/2006/main" xmlns:r="http://schemas.openxmlformats.org/officeDocument/2006/relationships" xmlns:p="http://schemas.openxmlformats.org/presentationml/2006/main">
  <p:tag name="PA" val="v5.0.4"/>
</p:tagLst>
</file>

<file path=ppt/tags/tag299.xml><?xml version="1.0" encoding="utf-8"?>
<p:tagLst xmlns:a="http://schemas.openxmlformats.org/drawingml/2006/main" xmlns:r="http://schemas.openxmlformats.org/officeDocument/2006/relationships" xmlns:p="http://schemas.openxmlformats.org/presentationml/2006/main">
  <p:tag name="PA" val="v5.0.4"/>
</p:tagLst>
</file>

<file path=ppt/tags/tag3.xml><?xml version="1.0" encoding="utf-8"?>
<p:tagLst xmlns:a="http://schemas.openxmlformats.org/drawingml/2006/main" xmlns:r="http://schemas.openxmlformats.org/officeDocument/2006/relationships" xmlns:p="http://schemas.openxmlformats.org/presentationml/2006/main">
  <p:tag name="PA" val="v4.3.3"/>
</p:tagLst>
</file>

<file path=ppt/tags/tag30.xml><?xml version="1.0" encoding="utf-8"?>
<p:tagLst xmlns:a="http://schemas.openxmlformats.org/drawingml/2006/main" xmlns:r="http://schemas.openxmlformats.org/officeDocument/2006/relationships" xmlns:p="http://schemas.openxmlformats.org/presentationml/2006/main">
  <p:tag name="PA" val="v4.3.3"/>
</p:tagLst>
</file>

<file path=ppt/tags/tag300.xml><?xml version="1.0" encoding="utf-8"?>
<p:tagLst xmlns:a="http://schemas.openxmlformats.org/drawingml/2006/main" xmlns:r="http://schemas.openxmlformats.org/officeDocument/2006/relationships" xmlns:p="http://schemas.openxmlformats.org/presentationml/2006/main">
  <p:tag name="PA" val="v5.0.4"/>
</p:tagLst>
</file>

<file path=ppt/tags/tag301.xml><?xml version="1.0" encoding="utf-8"?>
<p:tagLst xmlns:a="http://schemas.openxmlformats.org/drawingml/2006/main" xmlns:r="http://schemas.openxmlformats.org/officeDocument/2006/relationships" xmlns:p="http://schemas.openxmlformats.org/presentationml/2006/main">
  <p:tag name="PA" val="v5.0.4"/>
</p:tagLst>
</file>

<file path=ppt/tags/tag302.xml><?xml version="1.0" encoding="utf-8"?>
<p:tagLst xmlns:a="http://schemas.openxmlformats.org/drawingml/2006/main" xmlns:r="http://schemas.openxmlformats.org/officeDocument/2006/relationships" xmlns:p="http://schemas.openxmlformats.org/presentationml/2006/main">
  <p:tag name="PA" val="v5.0.4"/>
</p:tagLst>
</file>

<file path=ppt/tags/tag303.xml><?xml version="1.0" encoding="utf-8"?>
<p:tagLst xmlns:a="http://schemas.openxmlformats.org/drawingml/2006/main" xmlns:r="http://schemas.openxmlformats.org/officeDocument/2006/relationships" xmlns:p="http://schemas.openxmlformats.org/presentationml/2006/main">
  <p:tag name="PA" val="v5.0.4"/>
</p:tagLst>
</file>

<file path=ppt/tags/tag304.xml><?xml version="1.0" encoding="utf-8"?>
<p:tagLst xmlns:a="http://schemas.openxmlformats.org/drawingml/2006/main" xmlns:r="http://schemas.openxmlformats.org/officeDocument/2006/relationships" xmlns:p="http://schemas.openxmlformats.org/presentationml/2006/main">
  <p:tag name="PA" val="v5.0.4"/>
</p:tagLst>
</file>

<file path=ppt/tags/tag305.xml><?xml version="1.0" encoding="utf-8"?>
<p:tagLst xmlns:a="http://schemas.openxmlformats.org/drawingml/2006/main" xmlns:r="http://schemas.openxmlformats.org/officeDocument/2006/relationships" xmlns:p="http://schemas.openxmlformats.org/presentationml/2006/main">
  <p:tag name="PA" val="v5.0.4"/>
</p:tagLst>
</file>

<file path=ppt/tags/tag306.xml><?xml version="1.0" encoding="utf-8"?>
<p:tagLst xmlns:a="http://schemas.openxmlformats.org/drawingml/2006/main" xmlns:r="http://schemas.openxmlformats.org/officeDocument/2006/relationships" xmlns:p="http://schemas.openxmlformats.org/presentationml/2006/main">
  <p:tag name="PA" val="v5.0.4"/>
</p:tagLst>
</file>

<file path=ppt/tags/tag307.xml><?xml version="1.0" encoding="utf-8"?>
<p:tagLst xmlns:a="http://schemas.openxmlformats.org/drawingml/2006/main" xmlns:r="http://schemas.openxmlformats.org/officeDocument/2006/relationships" xmlns:p="http://schemas.openxmlformats.org/presentationml/2006/main">
  <p:tag name="PA" val="v5.0.4"/>
</p:tagLst>
</file>

<file path=ppt/tags/tag308.xml><?xml version="1.0" encoding="utf-8"?>
<p:tagLst xmlns:a="http://schemas.openxmlformats.org/drawingml/2006/main" xmlns:r="http://schemas.openxmlformats.org/officeDocument/2006/relationships" xmlns:p="http://schemas.openxmlformats.org/presentationml/2006/main">
  <p:tag name="PA" val="v5.0.4"/>
</p:tagLst>
</file>

<file path=ppt/tags/tag309.xml><?xml version="1.0" encoding="utf-8"?>
<p:tagLst xmlns:a="http://schemas.openxmlformats.org/drawingml/2006/main" xmlns:r="http://schemas.openxmlformats.org/officeDocument/2006/relationships" xmlns:p="http://schemas.openxmlformats.org/presentationml/2006/main">
  <p:tag name="PA" val="v5.0.4"/>
</p:tagLst>
</file>

<file path=ppt/tags/tag31.xml><?xml version="1.0" encoding="utf-8"?>
<p:tagLst xmlns:a="http://schemas.openxmlformats.org/drawingml/2006/main" xmlns:r="http://schemas.openxmlformats.org/officeDocument/2006/relationships" xmlns:p="http://schemas.openxmlformats.org/presentationml/2006/main">
  <p:tag name="PA" val="v4.3.3"/>
</p:tagLst>
</file>

<file path=ppt/tags/tag310.xml><?xml version="1.0" encoding="utf-8"?>
<p:tagLst xmlns:a="http://schemas.openxmlformats.org/drawingml/2006/main" xmlns:r="http://schemas.openxmlformats.org/officeDocument/2006/relationships" xmlns:p="http://schemas.openxmlformats.org/presentationml/2006/main">
  <p:tag name="PA" val="v5.0.4"/>
</p:tagLst>
</file>

<file path=ppt/tags/tag311.xml><?xml version="1.0" encoding="utf-8"?>
<p:tagLst xmlns:a="http://schemas.openxmlformats.org/drawingml/2006/main" xmlns:r="http://schemas.openxmlformats.org/officeDocument/2006/relationships" xmlns:p="http://schemas.openxmlformats.org/presentationml/2006/main">
  <p:tag name="PA" val="v5.0.4"/>
</p:tagLst>
</file>

<file path=ppt/tags/tag312.xml><?xml version="1.0" encoding="utf-8"?>
<p:tagLst xmlns:a="http://schemas.openxmlformats.org/drawingml/2006/main" xmlns:r="http://schemas.openxmlformats.org/officeDocument/2006/relationships" xmlns:p="http://schemas.openxmlformats.org/presentationml/2006/main">
  <p:tag name="PA" val="v5.0.4"/>
</p:tagLst>
</file>

<file path=ppt/tags/tag313.xml><?xml version="1.0" encoding="utf-8"?>
<p:tagLst xmlns:a="http://schemas.openxmlformats.org/drawingml/2006/main" xmlns:r="http://schemas.openxmlformats.org/officeDocument/2006/relationships" xmlns:p="http://schemas.openxmlformats.org/presentationml/2006/main">
  <p:tag name="PA" val="v5.0.4"/>
</p:tagLst>
</file>

<file path=ppt/tags/tag314.xml><?xml version="1.0" encoding="utf-8"?>
<p:tagLst xmlns:a="http://schemas.openxmlformats.org/drawingml/2006/main" xmlns:r="http://schemas.openxmlformats.org/officeDocument/2006/relationships" xmlns:p="http://schemas.openxmlformats.org/presentationml/2006/main">
  <p:tag name="PA" val="v5.0.4"/>
</p:tagLst>
</file>

<file path=ppt/tags/tag315.xml><?xml version="1.0" encoding="utf-8"?>
<p:tagLst xmlns:a="http://schemas.openxmlformats.org/drawingml/2006/main" xmlns:r="http://schemas.openxmlformats.org/officeDocument/2006/relationships" xmlns:p="http://schemas.openxmlformats.org/presentationml/2006/main">
  <p:tag name="PA" val="v5.0.4"/>
</p:tagLst>
</file>

<file path=ppt/tags/tag316.xml><?xml version="1.0" encoding="utf-8"?>
<p:tagLst xmlns:a="http://schemas.openxmlformats.org/drawingml/2006/main" xmlns:r="http://schemas.openxmlformats.org/officeDocument/2006/relationships" xmlns:p="http://schemas.openxmlformats.org/presentationml/2006/main">
  <p:tag name="PA" val="v5.0.4"/>
</p:tagLst>
</file>

<file path=ppt/tags/tag317.xml><?xml version="1.0" encoding="utf-8"?>
<p:tagLst xmlns:a="http://schemas.openxmlformats.org/drawingml/2006/main" xmlns:r="http://schemas.openxmlformats.org/officeDocument/2006/relationships" xmlns:p="http://schemas.openxmlformats.org/presentationml/2006/main">
  <p:tag name="PA" val="v5.0.4"/>
</p:tagLst>
</file>

<file path=ppt/tags/tag318.xml><?xml version="1.0" encoding="utf-8"?>
<p:tagLst xmlns:a="http://schemas.openxmlformats.org/drawingml/2006/main" xmlns:r="http://schemas.openxmlformats.org/officeDocument/2006/relationships" xmlns:p="http://schemas.openxmlformats.org/presentationml/2006/main">
  <p:tag name="PA" val="v5.0.4"/>
</p:tagLst>
</file>

<file path=ppt/tags/tag319.xml><?xml version="1.0" encoding="utf-8"?>
<p:tagLst xmlns:a="http://schemas.openxmlformats.org/drawingml/2006/main" xmlns:r="http://schemas.openxmlformats.org/officeDocument/2006/relationships" xmlns:p="http://schemas.openxmlformats.org/presentationml/2006/main">
  <p:tag name="PA" val="v5.0.4"/>
</p:tagLst>
</file>

<file path=ppt/tags/tag32.xml><?xml version="1.0" encoding="utf-8"?>
<p:tagLst xmlns:a="http://schemas.openxmlformats.org/drawingml/2006/main" xmlns:r="http://schemas.openxmlformats.org/officeDocument/2006/relationships" xmlns:p="http://schemas.openxmlformats.org/presentationml/2006/main">
  <p:tag name="PA" val="v4.3.3"/>
</p:tagLst>
</file>

<file path=ppt/tags/tag320.xml><?xml version="1.0" encoding="utf-8"?>
<p:tagLst xmlns:a="http://schemas.openxmlformats.org/drawingml/2006/main" xmlns:r="http://schemas.openxmlformats.org/officeDocument/2006/relationships" xmlns:p="http://schemas.openxmlformats.org/presentationml/2006/main">
  <p:tag name="PA" val="v5.0.4"/>
</p:tagLst>
</file>

<file path=ppt/tags/tag321.xml><?xml version="1.0" encoding="utf-8"?>
<p:tagLst xmlns:a="http://schemas.openxmlformats.org/drawingml/2006/main" xmlns:r="http://schemas.openxmlformats.org/officeDocument/2006/relationships" xmlns:p="http://schemas.openxmlformats.org/presentationml/2006/main">
  <p:tag name="PA" val="v5.0.4"/>
</p:tagLst>
</file>

<file path=ppt/tags/tag322.xml><?xml version="1.0" encoding="utf-8"?>
<p:tagLst xmlns:a="http://schemas.openxmlformats.org/drawingml/2006/main" xmlns:r="http://schemas.openxmlformats.org/officeDocument/2006/relationships" xmlns:p="http://schemas.openxmlformats.org/presentationml/2006/main">
  <p:tag name="PA" val="v5.0.4"/>
</p:tagLst>
</file>

<file path=ppt/tags/tag323.xml><?xml version="1.0" encoding="utf-8"?>
<p:tagLst xmlns:a="http://schemas.openxmlformats.org/drawingml/2006/main" xmlns:r="http://schemas.openxmlformats.org/officeDocument/2006/relationships" xmlns:p="http://schemas.openxmlformats.org/presentationml/2006/main">
  <p:tag name="PA" val="v5.0.4"/>
</p:tagLst>
</file>

<file path=ppt/tags/tag324.xml><?xml version="1.0" encoding="utf-8"?>
<p:tagLst xmlns:a="http://schemas.openxmlformats.org/drawingml/2006/main" xmlns:r="http://schemas.openxmlformats.org/officeDocument/2006/relationships" xmlns:p="http://schemas.openxmlformats.org/presentationml/2006/main">
  <p:tag name="PA" val="v5.0.4"/>
</p:tagLst>
</file>

<file path=ppt/tags/tag325.xml><?xml version="1.0" encoding="utf-8"?>
<p:tagLst xmlns:a="http://schemas.openxmlformats.org/drawingml/2006/main" xmlns:r="http://schemas.openxmlformats.org/officeDocument/2006/relationships" xmlns:p="http://schemas.openxmlformats.org/presentationml/2006/main">
  <p:tag name="PA" val="v5.0.4"/>
</p:tagLst>
</file>

<file path=ppt/tags/tag326.xml><?xml version="1.0" encoding="utf-8"?>
<p:tagLst xmlns:a="http://schemas.openxmlformats.org/drawingml/2006/main" xmlns:r="http://schemas.openxmlformats.org/officeDocument/2006/relationships" xmlns:p="http://schemas.openxmlformats.org/presentationml/2006/main">
  <p:tag name="PA" val="v5.0.4"/>
</p:tagLst>
</file>

<file path=ppt/tags/tag327.xml><?xml version="1.0" encoding="utf-8"?>
<p:tagLst xmlns:a="http://schemas.openxmlformats.org/drawingml/2006/main" xmlns:r="http://schemas.openxmlformats.org/officeDocument/2006/relationships" xmlns:p="http://schemas.openxmlformats.org/presentationml/2006/main">
  <p:tag name="PA" val="v5.0.4"/>
</p:tagLst>
</file>

<file path=ppt/tags/tag328.xml><?xml version="1.0" encoding="utf-8"?>
<p:tagLst xmlns:a="http://schemas.openxmlformats.org/drawingml/2006/main" xmlns:r="http://schemas.openxmlformats.org/officeDocument/2006/relationships" xmlns:p="http://schemas.openxmlformats.org/presentationml/2006/main">
  <p:tag name="PA" val="v5.0.4"/>
</p:tagLst>
</file>

<file path=ppt/tags/tag329.xml><?xml version="1.0" encoding="utf-8"?>
<p:tagLst xmlns:a="http://schemas.openxmlformats.org/drawingml/2006/main" xmlns:r="http://schemas.openxmlformats.org/officeDocument/2006/relationships" xmlns:p="http://schemas.openxmlformats.org/presentationml/2006/main">
  <p:tag name="PA" val="v5.0.4"/>
</p:tagLst>
</file>

<file path=ppt/tags/tag33.xml><?xml version="1.0" encoding="utf-8"?>
<p:tagLst xmlns:a="http://schemas.openxmlformats.org/drawingml/2006/main" xmlns:r="http://schemas.openxmlformats.org/officeDocument/2006/relationships" xmlns:p="http://schemas.openxmlformats.org/presentationml/2006/main">
  <p:tag name="PA" val="v4.3.3"/>
</p:tagLst>
</file>

<file path=ppt/tags/tag330.xml><?xml version="1.0" encoding="utf-8"?>
<p:tagLst xmlns:a="http://schemas.openxmlformats.org/drawingml/2006/main" xmlns:r="http://schemas.openxmlformats.org/officeDocument/2006/relationships" xmlns:p="http://schemas.openxmlformats.org/presentationml/2006/main">
  <p:tag name="PA" val="v5.0.4"/>
</p:tagLst>
</file>

<file path=ppt/tags/tag331.xml><?xml version="1.0" encoding="utf-8"?>
<p:tagLst xmlns:a="http://schemas.openxmlformats.org/drawingml/2006/main" xmlns:r="http://schemas.openxmlformats.org/officeDocument/2006/relationships" xmlns:p="http://schemas.openxmlformats.org/presentationml/2006/main">
  <p:tag name="PA" val="v5.0.4"/>
</p:tagLst>
</file>

<file path=ppt/tags/tag332.xml><?xml version="1.0" encoding="utf-8"?>
<p:tagLst xmlns:a="http://schemas.openxmlformats.org/drawingml/2006/main" xmlns:r="http://schemas.openxmlformats.org/officeDocument/2006/relationships" xmlns:p="http://schemas.openxmlformats.org/presentationml/2006/main">
  <p:tag name="PA" val="v5.0.4"/>
</p:tagLst>
</file>

<file path=ppt/tags/tag333.xml><?xml version="1.0" encoding="utf-8"?>
<p:tagLst xmlns:a="http://schemas.openxmlformats.org/drawingml/2006/main" xmlns:r="http://schemas.openxmlformats.org/officeDocument/2006/relationships" xmlns:p="http://schemas.openxmlformats.org/presentationml/2006/main">
  <p:tag name="PA" val="v5.0.4"/>
</p:tagLst>
</file>

<file path=ppt/tags/tag334.xml><?xml version="1.0" encoding="utf-8"?>
<p:tagLst xmlns:a="http://schemas.openxmlformats.org/drawingml/2006/main" xmlns:r="http://schemas.openxmlformats.org/officeDocument/2006/relationships" xmlns:p="http://schemas.openxmlformats.org/presentationml/2006/main">
  <p:tag name="PA" val="v5.0.4"/>
</p:tagLst>
</file>

<file path=ppt/tags/tag335.xml><?xml version="1.0" encoding="utf-8"?>
<p:tagLst xmlns:a="http://schemas.openxmlformats.org/drawingml/2006/main" xmlns:r="http://schemas.openxmlformats.org/officeDocument/2006/relationships" xmlns:p="http://schemas.openxmlformats.org/presentationml/2006/main">
  <p:tag name="PA" val="v5.0.4"/>
</p:tagLst>
</file>

<file path=ppt/tags/tag336.xml><?xml version="1.0" encoding="utf-8"?>
<p:tagLst xmlns:a="http://schemas.openxmlformats.org/drawingml/2006/main" xmlns:r="http://schemas.openxmlformats.org/officeDocument/2006/relationships" xmlns:p="http://schemas.openxmlformats.org/presentationml/2006/main">
  <p:tag name="PA" val="v5.0.4"/>
</p:tagLst>
</file>

<file path=ppt/tags/tag337.xml><?xml version="1.0" encoding="utf-8"?>
<p:tagLst xmlns:a="http://schemas.openxmlformats.org/drawingml/2006/main" xmlns:r="http://schemas.openxmlformats.org/officeDocument/2006/relationships" xmlns:p="http://schemas.openxmlformats.org/presentationml/2006/main">
  <p:tag name="PA" val="v5.0.4"/>
</p:tagLst>
</file>

<file path=ppt/tags/tag338.xml><?xml version="1.0" encoding="utf-8"?>
<p:tagLst xmlns:a="http://schemas.openxmlformats.org/drawingml/2006/main" xmlns:r="http://schemas.openxmlformats.org/officeDocument/2006/relationships" xmlns:p="http://schemas.openxmlformats.org/presentationml/2006/main">
  <p:tag name="PA" val="v5.0.4"/>
</p:tagLst>
</file>

<file path=ppt/tags/tag339.xml><?xml version="1.0" encoding="utf-8"?>
<p:tagLst xmlns:a="http://schemas.openxmlformats.org/drawingml/2006/main" xmlns:r="http://schemas.openxmlformats.org/officeDocument/2006/relationships" xmlns:p="http://schemas.openxmlformats.org/presentationml/2006/main">
  <p:tag name="PA" val="v5.0.4"/>
</p:tagLst>
</file>

<file path=ppt/tags/tag34.xml><?xml version="1.0" encoding="utf-8"?>
<p:tagLst xmlns:a="http://schemas.openxmlformats.org/drawingml/2006/main" xmlns:r="http://schemas.openxmlformats.org/officeDocument/2006/relationships" xmlns:p="http://schemas.openxmlformats.org/presentationml/2006/main">
  <p:tag name="PA" val="v4.3.3"/>
</p:tagLst>
</file>

<file path=ppt/tags/tag340.xml><?xml version="1.0" encoding="utf-8"?>
<p:tagLst xmlns:a="http://schemas.openxmlformats.org/drawingml/2006/main" xmlns:r="http://schemas.openxmlformats.org/officeDocument/2006/relationships" xmlns:p="http://schemas.openxmlformats.org/presentationml/2006/main">
  <p:tag name="PA" val="v5.0.4"/>
</p:tagLst>
</file>

<file path=ppt/tags/tag341.xml><?xml version="1.0" encoding="utf-8"?>
<p:tagLst xmlns:a="http://schemas.openxmlformats.org/drawingml/2006/main" xmlns:r="http://schemas.openxmlformats.org/officeDocument/2006/relationships" xmlns:p="http://schemas.openxmlformats.org/presentationml/2006/main">
  <p:tag name="PA" val="v5.0.4"/>
</p:tagLst>
</file>

<file path=ppt/tags/tag342.xml><?xml version="1.0" encoding="utf-8"?>
<p:tagLst xmlns:a="http://schemas.openxmlformats.org/drawingml/2006/main" xmlns:r="http://schemas.openxmlformats.org/officeDocument/2006/relationships" xmlns:p="http://schemas.openxmlformats.org/presentationml/2006/main">
  <p:tag name="PA" val="v5.0.4"/>
</p:tagLst>
</file>

<file path=ppt/tags/tag343.xml><?xml version="1.0" encoding="utf-8"?>
<p:tagLst xmlns:a="http://schemas.openxmlformats.org/drawingml/2006/main" xmlns:r="http://schemas.openxmlformats.org/officeDocument/2006/relationships" xmlns:p="http://schemas.openxmlformats.org/presentationml/2006/main">
  <p:tag name="PA" val="v5.0.4"/>
</p:tagLst>
</file>

<file path=ppt/tags/tag344.xml><?xml version="1.0" encoding="utf-8"?>
<p:tagLst xmlns:a="http://schemas.openxmlformats.org/drawingml/2006/main" xmlns:r="http://schemas.openxmlformats.org/officeDocument/2006/relationships" xmlns:p="http://schemas.openxmlformats.org/presentationml/2006/main">
  <p:tag name="PA" val="v5.0.4"/>
</p:tagLst>
</file>

<file path=ppt/tags/tag345.xml><?xml version="1.0" encoding="utf-8"?>
<p:tagLst xmlns:a="http://schemas.openxmlformats.org/drawingml/2006/main" xmlns:r="http://schemas.openxmlformats.org/officeDocument/2006/relationships" xmlns:p="http://schemas.openxmlformats.org/presentationml/2006/main">
  <p:tag name="PA" val="v5.0.4"/>
</p:tagLst>
</file>

<file path=ppt/tags/tag346.xml><?xml version="1.0" encoding="utf-8"?>
<p:tagLst xmlns:a="http://schemas.openxmlformats.org/drawingml/2006/main" xmlns:r="http://schemas.openxmlformats.org/officeDocument/2006/relationships" xmlns:p="http://schemas.openxmlformats.org/presentationml/2006/main">
  <p:tag name="PA" val="v5.0.4"/>
</p:tagLst>
</file>

<file path=ppt/tags/tag347.xml><?xml version="1.0" encoding="utf-8"?>
<p:tagLst xmlns:a="http://schemas.openxmlformats.org/drawingml/2006/main" xmlns:r="http://schemas.openxmlformats.org/officeDocument/2006/relationships" xmlns:p="http://schemas.openxmlformats.org/presentationml/2006/main">
  <p:tag name="PA" val="v5.0.4"/>
</p:tagLst>
</file>

<file path=ppt/tags/tag348.xml><?xml version="1.0" encoding="utf-8"?>
<p:tagLst xmlns:a="http://schemas.openxmlformats.org/drawingml/2006/main" xmlns:r="http://schemas.openxmlformats.org/officeDocument/2006/relationships" xmlns:p="http://schemas.openxmlformats.org/presentationml/2006/main">
  <p:tag name="PA" val="v5.0.4"/>
</p:tagLst>
</file>

<file path=ppt/tags/tag349.xml><?xml version="1.0" encoding="utf-8"?>
<p:tagLst xmlns:a="http://schemas.openxmlformats.org/drawingml/2006/main" xmlns:r="http://schemas.openxmlformats.org/officeDocument/2006/relationships" xmlns:p="http://schemas.openxmlformats.org/presentationml/2006/main">
  <p:tag name="PA" val="v5.0.4"/>
</p:tagLst>
</file>

<file path=ppt/tags/tag35.xml><?xml version="1.0" encoding="utf-8"?>
<p:tagLst xmlns:a="http://schemas.openxmlformats.org/drawingml/2006/main" xmlns:r="http://schemas.openxmlformats.org/officeDocument/2006/relationships" xmlns:p="http://schemas.openxmlformats.org/presentationml/2006/main">
  <p:tag name="PA" val="v4.3.3"/>
</p:tagLst>
</file>

<file path=ppt/tags/tag350.xml><?xml version="1.0" encoding="utf-8"?>
<p:tagLst xmlns:a="http://schemas.openxmlformats.org/drawingml/2006/main" xmlns:r="http://schemas.openxmlformats.org/officeDocument/2006/relationships" xmlns:p="http://schemas.openxmlformats.org/presentationml/2006/main">
  <p:tag name="PA" val="v5.0.4"/>
</p:tagLst>
</file>

<file path=ppt/tags/tag351.xml><?xml version="1.0" encoding="utf-8"?>
<p:tagLst xmlns:a="http://schemas.openxmlformats.org/drawingml/2006/main" xmlns:r="http://schemas.openxmlformats.org/officeDocument/2006/relationships" xmlns:p="http://schemas.openxmlformats.org/presentationml/2006/main">
  <p:tag name="PA" val="v5.0.4"/>
</p:tagLst>
</file>

<file path=ppt/tags/tag352.xml><?xml version="1.0" encoding="utf-8"?>
<p:tagLst xmlns:a="http://schemas.openxmlformats.org/drawingml/2006/main" xmlns:r="http://schemas.openxmlformats.org/officeDocument/2006/relationships" xmlns:p="http://schemas.openxmlformats.org/presentationml/2006/main">
  <p:tag name="PA" val="v5.0.4"/>
</p:tagLst>
</file>

<file path=ppt/tags/tag353.xml><?xml version="1.0" encoding="utf-8"?>
<p:tagLst xmlns:a="http://schemas.openxmlformats.org/drawingml/2006/main" xmlns:r="http://schemas.openxmlformats.org/officeDocument/2006/relationships" xmlns:p="http://schemas.openxmlformats.org/presentationml/2006/main">
  <p:tag name="PA" val="v5.0.4"/>
</p:tagLst>
</file>

<file path=ppt/tags/tag354.xml><?xml version="1.0" encoding="utf-8"?>
<p:tagLst xmlns:a="http://schemas.openxmlformats.org/drawingml/2006/main" xmlns:r="http://schemas.openxmlformats.org/officeDocument/2006/relationships" xmlns:p="http://schemas.openxmlformats.org/presentationml/2006/main">
  <p:tag name="PA" val="v5.0.4"/>
</p:tagLst>
</file>

<file path=ppt/tags/tag355.xml><?xml version="1.0" encoding="utf-8"?>
<p:tagLst xmlns:a="http://schemas.openxmlformats.org/drawingml/2006/main" xmlns:r="http://schemas.openxmlformats.org/officeDocument/2006/relationships" xmlns:p="http://schemas.openxmlformats.org/presentationml/2006/main">
  <p:tag name="PA" val="v5.0.4"/>
</p:tagLst>
</file>

<file path=ppt/tags/tag356.xml><?xml version="1.0" encoding="utf-8"?>
<p:tagLst xmlns:a="http://schemas.openxmlformats.org/drawingml/2006/main" xmlns:r="http://schemas.openxmlformats.org/officeDocument/2006/relationships" xmlns:p="http://schemas.openxmlformats.org/presentationml/2006/main">
  <p:tag name="PA" val="v5.0.4"/>
</p:tagLst>
</file>

<file path=ppt/tags/tag357.xml><?xml version="1.0" encoding="utf-8"?>
<p:tagLst xmlns:a="http://schemas.openxmlformats.org/drawingml/2006/main" xmlns:r="http://schemas.openxmlformats.org/officeDocument/2006/relationships" xmlns:p="http://schemas.openxmlformats.org/presentationml/2006/main">
  <p:tag name="PA" val="v5.0.4"/>
</p:tagLst>
</file>

<file path=ppt/tags/tag358.xml><?xml version="1.0" encoding="utf-8"?>
<p:tagLst xmlns:a="http://schemas.openxmlformats.org/drawingml/2006/main" xmlns:r="http://schemas.openxmlformats.org/officeDocument/2006/relationships" xmlns:p="http://schemas.openxmlformats.org/presentationml/2006/main">
  <p:tag name="PA" val="v5.0.4"/>
</p:tagLst>
</file>

<file path=ppt/tags/tag359.xml><?xml version="1.0" encoding="utf-8"?>
<p:tagLst xmlns:a="http://schemas.openxmlformats.org/drawingml/2006/main" xmlns:r="http://schemas.openxmlformats.org/officeDocument/2006/relationships" xmlns:p="http://schemas.openxmlformats.org/presentationml/2006/main">
  <p:tag name="PA" val="v5.0.4"/>
</p:tagLst>
</file>

<file path=ppt/tags/tag36.xml><?xml version="1.0" encoding="utf-8"?>
<p:tagLst xmlns:a="http://schemas.openxmlformats.org/drawingml/2006/main" xmlns:r="http://schemas.openxmlformats.org/officeDocument/2006/relationships" xmlns:p="http://schemas.openxmlformats.org/presentationml/2006/main">
  <p:tag name="PA" val="v4.3.3"/>
</p:tagLst>
</file>

<file path=ppt/tags/tag360.xml><?xml version="1.0" encoding="utf-8"?>
<p:tagLst xmlns:a="http://schemas.openxmlformats.org/drawingml/2006/main" xmlns:r="http://schemas.openxmlformats.org/officeDocument/2006/relationships" xmlns:p="http://schemas.openxmlformats.org/presentationml/2006/main">
  <p:tag name="PA" val="v5.0.4"/>
</p:tagLst>
</file>

<file path=ppt/tags/tag361.xml><?xml version="1.0" encoding="utf-8"?>
<p:tagLst xmlns:a="http://schemas.openxmlformats.org/drawingml/2006/main" xmlns:r="http://schemas.openxmlformats.org/officeDocument/2006/relationships" xmlns:p="http://schemas.openxmlformats.org/presentationml/2006/main">
  <p:tag name="PA" val="v5.0.4"/>
</p:tagLst>
</file>

<file path=ppt/tags/tag362.xml><?xml version="1.0" encoding="utf-8"?>
<p:tagLst xmlns:a="http://schemas.openxmlformats.org/drawingml/2006/main" xmlns:r="http://schemas.openxmlformats.org/officeDocument/2006/relationships" xmlns:p="http://schemas.openxmlformats.org/presentationml/2006/main">
  <p:tag name="PA" val="v5.0.4"/>
</p:tagLst>
</file>

<file path=ppt/tags/tag363.xml><?xml version="1.0" encoding="utf-8"?>
<p:tagLst xmlns:a="http://schemas.openxmlformats.org/drawingml/2006/main" xmlns:r="http://schemas.openxmlformats.org/officeDocument/2006/relationships" xmlns:p="http://schemas.openxmlformats.org/presentationml/2006/main">
  <p:tag name="PA" val="v5.0.4"/>
</p:tagLst>
</file>

<file path=ppt/tags/tag364.xml><?xml version="1.0" encoding="utf-8"?>
<p:tagLst xmlns:a="http://schemas.openxmlformats.org/drawingml/2006/main" xmlns:r="http://schemas.openxmlformats.org/officeDocument/2006/relationships" xmlns:p="http://schemas.openxmlformats.org/presentationml/2006/main">
  <p:tag name="PA" val="v5.0.4"/>
</p:tagLst>
</file>

<file path=ppt/tags/tag365.xml><?xml version="1.0" encoding="utf-8"?>
<p:tagLst xmlns:a="http://schemas.openxmlformats.org/drawingml/2006/main" xmlns:r="http://schemas.openxmlformats.org/officeDocument/2006/relationships" xmlns:p="http://schemas.openxmlformats.org/presentationml/2006/main">
  <p:tag name="PA" val="v5.0.4"/>
</p:tagLst>
</file>

<file path=ppt/tags/tag366.xml><?xml version="1.0" encoding="utf-8"?>
<p:tagLst xmlns:a="http://schemas.openxmlformats.org/drawingml/2006/main" xmlns:r="http://schemas.openxmlformats.org/officeDocument/2006/relationships" xmlns:p="http://schemas.openxmlformats.org/presentationml/2006/main">
  <p:tag name="PA" val="v5.0.4"/>
</p:tagLst>
</file>

<file path=ppt/tags/tag367.xml><?xml version="1.0" encoding="utf-8"?>
<p:tagLst xmlns:a="http://schemas.openxmlformats.org/drawingml/2006/main" xmlns:r="http://schemas.openxmlformats.org/officeDocument/2006/relationships" xmlns:p="http://schemas.openxmlformats.org/presentationml/2006/main">
  <p:tag name="PA" val="v5.0.4"/>
</p:tagLst>
</file>

<file path=ppt/tags/tag368.xml><?xml version="1.0" encoding="utf-8"?>
<p:tagLst xmlns:a="http://schemas.openxmlformats.org/drawingml/2006/main" xmlns:r="http://schemas.openxmlformats.org/officeDocument/2006/relationships" xmlns:p="http://schemas.openxmlformats.org/presentationml/2006/main">
  <p:tag name="PA" val="v5.0.4"/>
</p:tagLst>
</file>

<file path=ppt/tags/tag369.xml><?xml version="1.0" encoding="utf-8"?>
<p:tagLst xmlns:a="http://schemas.openxmlformats.org/drawingml/2006/main" xmlns:r="http://schemas.openxmlformats.org/officeDocument/2006/relationships" xmlns:p="http://schemas.openxmlformats.org/presentationml/2006/main">
  <p:tag name="PA" val="v5.0.4"/>
</p:tagLst>
</file>

<file path=ppt/tags/tag37.xml><?xml version="1.0" encoding="utf-8"?>
<p:tagLst xmlns:a="http://schemas.openxmlformats.org/drawingml/2006/main" xmlns:r="http://schemas.openxmlformats.org/officeDocument/2006/relationships" xmlns:p="http://schemas.openxmlformats.org/presentationml/2006/main">
  <p:tag name="PA" val="v4.3.3"/>
</p:tagLst>
</file>

<file path=ppt/tags/tag370.xml><?xml version="1.0" encoding="utf-8"?>
<p:tagLst xmlns:a="http://schemas.openxmlformats.org/drawingml/2006/main" xmlns:r="http://schemas.openxmlformats.org/officeDocument/2006/relationships" xmlns:p="http://schemas.openxmlformats.org/presentationml/2006/main">
  <p:tag name="PA" val="v5.0.4"/>
</p:tagLst>
</file>

<file path=ppt/tags/tag371.xml><?xml version="1.0" encoding="utf-8"?>
<p:tagLst xmlns:a="http://schemas.openxmlformats.org/drawingml/2006/main" xmlns:r="http://schemas.openxmlformats.org/officeDocument/2006/relationships" xmlns:p="http://schemas.openxmlformats.org/presentationml/2006/main">
  <p:tag name="PA" val="v5.0.4"/>
</p:tagLst>
</file>

<file path=ppt/tags/tag372.xml><?xml version="1.0" encoding="utf-8"?>
<p:tagLst xmlns:a="http://schemas.openxmlformats.org/drawingml/2006/main" xmlns:r="http://schemas.openxmlformats.org/officeDocument/2006/relationships" xmlns:p="http://schemas.openxmlformats.org/presentationml/2006/main">
  <p:tag name="PA" val="v5.0.4"/>
</p:tagLst>
</file>

<file path=ppt/tags/tag373.xml><?xml version="1.0" encoding="utf-8"?>
<p:tagLst xmlns:a="http://schemas.openxmlformats.org/drawingml/2006/main" xmlns:r="http://schemas.openxmlformats.org/officeDocument/2006/relationships" xmlns:p="http://schemas.openxmlformats.org/presentationml/2006/main">
  <p:tag name="PA" val="v5.0.4"/>
</p:tagLst>
</file>

<file path=ppt/tags/tag374.xml><?xml version="1.0" encoding="utf-8"?>
<p:tagLst xmlns:a="http://schemas.openxmlformats.org/drawingml/2006/main" xmlns:r="http://schemas.openxmlformats.org/officeDocument/2006/relationships" xmlns:p="http://schemas.openxmlformats.org/presentationml/2006/main">
  <p:tag name="PA" val="v5.0.4"/>
</p:tagLst>
</file>

<file path=ppt/tags/tag375.xml><?xml version="1.0" encoding="utf-8"?>
<p:tagLst xmlns:a="http://schemas.openxmlformats.org/drawingml/2006/main" xmlns:r="http://schemas.openxmlformats.org/officeDocument/2006/relationships" xmlns:p="http://schemas.openxmlformats.org/presentationml/2006/main">
  <p:tag name="PA" val="v5.0.4"/>
</p:tagLst>
</file>

<file path=ppt/tags/tag376.xml><?xml version="1.0" encoding="utf-8"?>
<p:tagLst xmlns:a="http://schemas.openxmlformats.org/drawingml/2006/main" xmlns:r="http://schemas.openxmlformats.org/officeDocument/2006/relationships" xmlns:p="http://schemas.openxmlformats.org/presentationml/2006/main">
  <p:tag name="PA" val="v5.0.4"/>
</p:tagLst>
</file>

<file path=ppt/tags/tag377.xml><?xml version="1.0" encoding="utf-8"?>
<p:tagLst xmlns:a="http://schemas.openxmlformats.org/drawingml/2006/main" xmlns:r="http://schemas.openxmlformats.org/officeDocument/2006/relationships" xmlns:p="http://schemas.openxmlformats.org/presentationml/2006/main">
  <p:tag name="PA" val="v5.0.4"/>
</p:tagLst>
</file>

<file path=ppt/tags/tag378.xml><?xml version="1.0" encoding="utf-8"?>
<p:tagLst xmlns:a="http://schemas.openxmlformats.org/drawingml/2006/main" xmlns:r="http://schemas.openxmlformats.org/officeDocument/2006/relationships" xmlns:p="http://schemas.openxmlformats.org/presentationml/2006/main">
  <p:tag name="PA" val="v5.0.4"/>
</p:tagLst>
</file>

<file path=ppt/tags/tag379.xml><?xml version="1.0" encoding="utf-8"?>
<p:tagLst xmlns:a="http://schemas.openxmlformats.org/drawingml/2006/main" xmlns:r="http://schemas.openxmlformats.org/officeDocument/2006/relationships" xmlns:p="http://schemas.openxmlformats.org/presentationml/2006/main">
  <p:tag name="PA" val="v5.0.4"/>
</p:tagLst>
</file>

<file path=ppt/tags/tag38.xml><?xml version="1.0" encoding="utf-8"?>
<p:tagLst xmlns:a="http://schemas.openxmlformats.org/drawingml/2006/main" xmlns:r="http://schemas.openxmlformats.org/officeDocument/2006/relationships" xmlns:p="http://schemas.openxmlformats.org/presentationml/2006/main">
  <p:tag name="PA" val="v4.3.3"/>
</p:tagLst>
</file>

<file path=ppt/tags/tag380.xml><?xml version="1.0" encoding="utf-8"?>
<p:tagLst xmlns:a="http://schemas.openxmlformats.org/drawingml/2006/main" xmlns:r="http://schemas.openxmlformats.org/officeDocument/2006/relationships" xmlns:p="http://schemas.openxmlformats.org/presentationml/2006/main">
  <p:tag name="PA" val="v5.0.4"/>
</p:tagLst>
</file>

<file path=ppt/tags/tag381.xml><?xml version="1.0" encoding="utf-8"?>
<p:tagLst xmlns:a="http://schemas.openxmlformats.org/drawingml/2006/main" xmlns:r="http://schemas.openxmlformats.org/officeDocument/2006/relationships" xmlns:p="http://schemas.openxmlformats.org/presentationml/2006/main">
  <p:tag name="PA" val="v5.0.4"/>
</p:tagLst>
</file>

<file path=ppt/tags/tag382.xml><?xml version="1.0" encoding="utf-8"?>
<p:tagLst xmlns:a="http://schemas.openxmlformats.org/drawingml/2006/main" xmlns:r="http://schemas.openxmlformats.org/officeDocument/2006/relationships" xmlns:p="http://schemas.openxmlformats.org/presentationml/2006/main">
  <p:tag name="PA" val="v5.0.4"/>
</p:tagLst>
</file>

<file path=ppt/tags/tag383.xml><?xml version="1.0" encoding="utf-8"?>
<p:tagLst xmlns:a="http://schemas.openxmlformats.org/drawingml/2006/main" xmlns:r="http://schemas.openxmlformats.org/officeDocument/2006/relationships" xmlns:p="http://schemas.openxmlformats.org/presentationml/2006/main">
  <p:tag name="PA" val="v5.0.4"/>
</p:tagLst>
</file>

<file path=ppt/tags/tag384.xml><?xml version="1.0" encoding="utf-8"?>
<p:tagLst xmlns:a="http://schemas.openxmlformats.org/drawingml/2006/main" xmlns:r="http://schemas.openxmlformats.org/officeDocument/2006/relationships" xmlns:p="http://schemas.openxmlformats.org/presentationml/2006/main">
  <p:tag name="PA" val="v5.0.4"/>
</p:tagLst>
</file>

<file path=ppt/tags/tag385.xml><?xml version="1.0" encoding="utf-8"?>
<p:tagLst xmlns:a="http://schemas.openxmlformats.org/drawingml/2006/main" xmlns:r="http://schemas.openxmlformats.org/officeDocument/2006/relationships" xmlns:p="http://schemas.openxmlformats.org/presentationml/2006/main">
  <p:tag name="PA" val="v5.0.4"/>
</p:tagLst>
</file>

<file path=ppt/tags/tag386.xml><?xml version="1.0" encoding="utf-8"?>
<p:tagLst xmlns:a="http://schemas.openxmlformats.org/drawingml/2006/main" xmlns:r="http://schemas.openxmlformats.org/officeDocument/2006/relationships" xmlns:p="http://schemas.openxmlformats.org/presentationml/2006/main">
  <p:tag name="PA" val="v5.0.4"/>
</p:tagLst>
</file>

<file path=ppt/tags/tag387.xml><?xml version="1.0" encoding="utf-8"?>
<p:tagLst xmlns:a="http://schemas.openxmlformats.org/drawingml/2006/main" xmlns:r="http://schemas.openxmlformats.org/officeDocument/2006/relationships" xmlns:p="http://schemas.openxmlformats.org/presentationml/2006/main">
  <p:tag name="PA" val="v5.0.4"/>
</p:tagLst>
</file>

<file path=ppt/tags/tag388.xml><?xml version="1.0" encoding="utf-8"?>
<p:tagLst xmlns:a="http://schemas.openxmlformats.org/drawingml/2006/main" xmlns:r="http://schemas.openxmlformats.org/officeDocument/2006/relationships" xmlns:p="http://schemas.openxmlformats.org/presentationml/2006/main">
  <p:tag name="PA" val="v5.0.4"/>
</p:tagLst>
</file>

<file path=ppt/tags/tag389.xml><?xml version="1.0" encoding="utf-8"?>
<p:tagLst xmlns:a="http://schemas.openxmlformats.org/drawingml/2006/main" xmlns:r="http://schemas.openxmlformats.org/officeDocument/2006/relationships" xmlns:p="http://schemas.openxmlformats.org/presentationml/2006/main">
  <p:tag name="PA" val="v5.0.4"/>
</p:tagLst>
</file>

<file path=ppt/tags/tag39.xml><?xml version="1.0" encoding="utf-8"?>
<p:tagLst xmlns:a="http://schemas.openxmlformats.org/drawingml/2006/main" xmlns:r="http://schemas.openxmlformats.org/officeDocument/2006/relationships" xmlns:p="http://schemas.openxmlformats.org/presentationml/2006/main">
  <p:tag name="PA" val="v4.3.3"/>
</p:tagLst>
</file>

<file path=ppt/tags/tag390.xml><?xml version="1.0" encoding="utf-8"?>
<p:tagLst xmlns:a="http://schemas.openxmlformats.org/drawingml/2006/main" xmlns:r="http://schemas.openxmlformats.org/officeDocument/2006/relationships" xmlns:p="http://schemas.openxmlformats.org/presentationml/2006/main">
  <p:tag name="PA" val="v5.0.4"/>
</p:tagLst>
</file>

<file path=ppt/tags/tag391.xml><?xml version="1.0" encoding="utf-8"?>
<p:tagLst xmlns:a="http://schemas.openxmlformats.org/drawingml/2006/main" xmlns:r="http://schemas.openxmlformats.org/officeDocument/2006/relationships" xmlns:p="http://schemas.openxmlformats.org/presentationml/2006/main">
  <p:tag name="PA" val="v5.0.4"/>
</p:tagLst>
</file>

<file path=ppt/tags/tag392.xml><?xml version="1.0" encoding="utf-8"?>
<p:tagLst xmlns:a="http://schemas.openxmlformats.org/drawingml/2006/main" xmlns:r="http://schemas.openxmlformats.org/officeDocument/2006/relationships" xmlns:p="http://schemas.openxmlformats.org/presentationml/2006/main">
  <p:tag name="PA" val="v5.0.4"/>
</p:tagLst>
</file>

<file path=ppt/tags/tag393.xml><?xml version="1.0" encoding="utf-8"?>
<p:tagLst xmlns:a="http://schemas.openxmlformats.org/drawingml/2006/main" xmlns:r="http://schemas.openxmlformats.org/officeDocument/2006/relationships" xmlns:p="http://schemas.openxmlformats.org/presentationml/2006/main">
  <p:tag name="PA" val="v5.0.4"/>
</p:tagLst>
</file>

<file path=ppt/tags/tag394.xml><?xml version="1.0" encoding="utf-8"?>
<p:tagLst xmlns:a="http://schemas.openxmlformats.org/drawingml/2006/main" xmlns:r="http://schemas.openxmlformats.org/officeDocument/2006/relationships" xmlns:p="http://schemas.openxmlformats.org/presentationml/2006/main">
  <p:tag name="PA" val="v5.0.4"/>
</p:tagLst>
</file>

<file path=ppt/tags/tag395.xml><?xml version="1.0" encoding="utf-8"?>
<p:tagLst xmlns:a="http://schemas.openxmlformats.org/drawingml/2006/main" xmlns:r="http://schemas.openxmlformats.org/officeDocument/2006/relationships" xmlns:p="http://schemas.openxmlformats.org/presentationml/2006/main">
  <p:tag name="PA" val="v5.0.4"/>
</p:tagLst>
</file>

<file path=ppt/tags/tag396.xml><?xml version="1.0" encoding="utf-8"?>
<p:tagLst xmlns:a="http://schemas.openxmlformats.org/drawingml/2006/main" xmlns:r="http://schemas.openxmlformats.org/officeDocument/2006/relationships" xmlns:p="http://schemas.openxmlformats.org/presentationml/2006/main">
  <p:tag name="PA" val="v5.0.4"/>
</p:tagLst>
</file>

<file path=ppt/tags/tag397.xml><?xml version="1.0" encoding="utf-8"?>
<p:tagLst xmlns:a="http://schemas.openxmlformats.org/drawingml/2006/main" xmlns:r="http://schemas.openxmlformats.org/officeDocument/2006/relationships" xmlns:p="http://schemas.openxmlformats.org/presentationml/2006/main">
  <p:tag name="PA" val="v5.0.4"/>
</p:tagLst>
</file>

<file path=ppt/tags/tag398.xml><?xml version="1.0" encoding="utf-8"?>
<p:tagLst xmlns:a="http://schemas.openxmlformats.org/drawingml/2006/main" xmlns:r="http://schemas.openxmlformats.org/officeDocument/2006/relationships" xmlns:p="http://schemas.openxmlformats.org/presentationml/2006/main">
  <p:tag name="PA" val="v5.0.4"/>
</p:tagLst>
</file>

<file path=ppt/tags/tag399.xml><?xml version="1.0" encoding="utf-8"?>
<p:tagLst xmlns:a="http://schemas.openxmlformats.org/drawingml/2006/main" xmlns:r="http://schemas.openxmlformats.org/officeDocument/2006/relationships" xmlns:p="http://schemas.openxmlformats.org/presentationml/2006/main">
  <p:tag name="PA" val="v5.0.4"/>
</p:tagLst>
</file>

<file path=ppt/tags/tag4.xml><?xml version="1.0" encoding="utf-8"?>
<p:tagLst xmlns:a="http://schemas.openxmlformats.org/drawingml/2006/main" xmlns:r="http://schemas.openxmlformats.org/officeDocument/2006/relationships" xmlns:p="http://schemas.openxmlformats.org/presentationml/2006/main">
  <p:tag name="PA" val="v4.3.3"/>
</p:tagLst>
</file>

<file path=ppt/tags/tag40.xml><?xml version="1.0" encoding="utf-8"?>
<p:tagLst xmlns:a="http://schemas.openxmlformats.org/drawingml/2006/main" xmlns:r="http://schemas.openxmlformats.org/officeDocument/2006/relationships" xmlns:p="http://schemas.openxmlformats.org/presentationml/2006/main">
  <p:tag name="PA" val="v4.3.3"/>
</p:tagLst>
</file>

<file path=ppt/tags/tag400.xml><?xml version="1.0" encoding="utf-8"?>
<p:tagLst xmlns:a="http://schemas.openxmlformats.org/drawingml/2006/main" xmlns:r="http://schemas.openxmlformats.org/officeDocument/2006/relationships" xmlns:p="http://schemas.openxmlformats.org/presentationml/2006/main">
  <p:tag name="PA" val="v5.0.4"/>
</p:tagLst>
</file>

<file path=ppt/tags/tag401.xml><?xml version="1.0" encoding="utf-8"?>
<p:tagLst xmlns:a="http://schemas.openxmlformats.org/drawingml/2006/main" xmlns:r="http://schemas.openxmlformats.org/officeDocument/2006/relationships" xmlns:p="http://schemas.openxmlformats.org/presentationml/2006/main">
  <p:tag name="PA" val="v5.0.4"/>
</p:tagLst>
</file>

<file path=ppt/tags/tag402.xml><?xml version="1.0" encoding="utf-8"?>
<p:tagLst xmlns:a="http://schemas.openxmlformats.org/drawingml/2006/main" xmlns:r="http://schemas.openxmlformats.org/officeDocument/2006/relationships" xmlns:p="http://schemas.openxmlformats.org/presentationml/2006/main">
  <p:tag name="PA" val="v5.0.4"/>
</p:tagLst>
</file>

<file path=ppt/tags/tag403.xml><?xml version="1.0" encoding="utf-8"?>
<p:tagLst xmlns:a="http://schemas.openxmlformats.org/drawingml/2006/main" xmlns:r="http://schemas.openxmlformats.org/officeDocument/2006/relationships" xmlns:p="http://schemas.openxmlformats.org/presentationml/2006/main">
  <p:tag name="PA" val="v5.0.4"/>
</p:tagLst>
</file>

<file path=ppt/tags/tag404.xml><?xml version="1.0" encoding="utf-8"?>
<p:tagLst xmlns:a="http://schemas.openxmlformats.org/drawingml/2006/main" xmlns:r="http://schemas.openxmlformats.org/officeDocument/2006/relationships" xmlns:p="http://schemas.openxmlformats.org/presentationml/2006/main">
  <p:tag name="PA" val="v5.0.4"/>
</p:tagLst>
</file>

<file path=ppt/tags/tag405.xml><?xml version="1.0" encoding="utf-8"?>
<p:tagLst xmlns:a="http://schemas.openxmlformats.org/drawingml/2006/main" xmlns:r="http://schemas.openxmlformats.org/officeDocument/2006/relationships" xmlns:p="http://schemas.openxmlformats.org/presentationml/2006/main">
  <p:tag name="PA" val="v5.0.4"/>
</p:tagLst>
</file>

<file path=ppt/tags/tag406.xml><?xml version="1.0" encoding="utf-8"?>
<p:tagLst xmlns:a="http://schemas.openxmlformats.org/drawingml/2006/main" xmlns:r="http://schemas.openxmlformats.org/officeDocument/2006/relationships" xmlns:p="http://schemas.openxmlformats.org/presentationml/2006/main">
  <p:tag name="PA" val="v5.0.4"/>
</p:tagLst>
</file>

<file path=ppt/tags/tag407.xml><?xml version="1.0" encoding="utf-8"?>
<p:tagLst xmlns:a="http://schemas.openxmlformats.org/drawingml/2006/main" xmlns:r="http://schemas.openxmlformats.org/officeDocument/2006/relationships" xmlns:p="http://schemas.openxmlformats.org/presentationml/2006/main">
  <p:tag name="PA" val="v5.0.4"/>
</p:tagLst>
</file>

<file path=ppt/tags/tag408.xml><?xml version="1.0" encoding="utf-8"?>
<p:tagLst xmlns:a="http://schemas.openxmlformats.org/drawingml/2006/main" xmlns:r="http://schemas.openxmlformats.org/officeDocument/2006/relationships" xmlns:p="http://schemas.openxmlformats.org/presentationml/2006/main">
  <p:tag name="PA" val="v5.0.4"/>
</p:tagLst>
</file>

<file path=ppt/tags/tag409.xml><?xml version="1.0" encoding="utf-8"?>
<p:tagLst xmlns:a="http://schemas.openxmlformats.org/drawingml/2006/main" xmlns:r="http://schemas.openxmlformats.org/officeDocument/2006/relationships" xmlns:p="http://schemas.openxmlformats.org/presentationml/2006/main">
  <p:tag name="PA" val="v5.0.4"/>
</p:tagLst>
</file>

<file path=ppt/tags/tag41.xml><?xml version="1.0" encoding="utf-8"?>
<p:tagLst xmlns:a="http://schemas.openxmlformats.org/drawingml/2006/main" xmlns:r="http://schemas.openxmlformats.org/officeDocument/2006/relationships" xmlns:p="http://schemas.openxmlformats.org/presentationml/2006/main">
  <p:tag name="PA" val="v4.3.3"/>
</p:tagLst>
</file>

<file path=ppt/tags/tag410.xml><?xml version="1.0" encoding="utf-8"?>
<p:tagLst xmlns:a="http://schemas.openxmlformats.org/drawingml/2006/main" xmlns:r="http://schemas.openxmlformats.org/officeDocument/2006/relationships" xmlns:p="http://schemas.openxmlformats.org/presentationml/2006/main">
  <p:tag name="PA" val="v5.0.4"/>
</p:tagLst>
</file>

<file path=ppt/tags/tag411.xml><?xml version="1.0" encoding="utf-8"?>
<p:tagLst xmlns:a="http://schemas.openxmlformats.org/drawingml/2006/main" xmlns:r="http://schemas.openxmlformats.org/officeDocument/2006/relationships" xmlns:p="http://schemas.openxmlformats.org/presentationml/2006/main">
  <p:tag name="PA" val="v5.0.4"/>
</p:tagLst>
</file>

<file path=ppt/tags/tag412.xml><?xml version="1.0" encoding="utf-8"?>
<p:tagLst xmlns:a="http://schemas.openxmlformats.org/drawingml/2006/main" xmlns:r="http://schemas.openxmlformats.org/officeDocument/2006/relationships" xmlns:p="http://schemas.openxmlformats.org/presentationml/2006/main">
  <p:tag name="PA" val="v5.0.4"/>
</p:tagLst>
</file>

<file path=ppt/tags/tag413.xml><?xml version="1.0" encoding="utf-8"?>
<p:tagLst xmlns:a="http://schemas.openxmlformats.org/drawingml/2006/main" xmlns:r="http://schemas.openxmlformats.org/officeDocument/2006/relationships" xmlns:p="http://schemas.openxmlformats.org/presentationml/2006/main">
  <p:tag name="PA" val="v5.0.4"/>
</p:tagLst>
</file>

<file path=ppt/tags/tag414.xml><?xml version="1.0" encoding="utf-8"?>
<p:tagLst xmlns:a="http://schemas.openxmlformats.org/drawingml/2006/main" xmlns:r="http://schemas.openxmlformats.org/officeDocument/2006/relationships" xmlns:p="http://schemas.openxmlformats.org/presentationml/2006/main">
  <p:tag name="PA" val="v5.0.4"/>
</p:tagLst>
</file>

<file path=ppt/tags/tag415.xml><?xml version="1.0" encoding="utf-8"?>
<p:tagLst xmlns:a="http://schemas.openxmlformats.org/drawingml/2006/main" xmlns:r="http://schemas.openxmlformats.org/officeDocument/2006/relationships" xmlns:p="http://schemas.openxmlformats.org/presentationml/2006/main">
  <p:tag name="PA" val="v5.0.4"/>
</p:tagLst>
</file>

<file path=ppt/tags/tag416.xml><?xml version="1.0" encoding="utf-8"?>
<p:tagLst xmlns:a="http://schemas.openxmlformats.org/drawingml/2006/main" xmlns:r="http://schemas.openxmlformats.org/officeDocument/2006/relationships" xmlns:p="http://schemas.openxmlformats.org/presentationml/2006/main">
  <p:tag name="PA" val="v5.0.4"/>
</p:tagLst>
</file>

<file path=ppt/tags/tag417.xml><?xml version="1.0" encoding="utf-8"?>
<p:tagLst xmlns:a="http://schemas.openxmlformats.org/drawingml/2006/main" xmlns:r="http://schemas.openxmlformats.org/officeDocument/2006/relationships" xmlns:p="http://schemas.openxmlformats.org/presentationml/2006/main">
  <p:tag name="PA" val="v5.0.4"/>
</p:tagLst>
</file>

<file path=ppt/tags/tag418.xml><?xml version="1.0" encoding="utf-8"?>
<p:tagLst xmlns:a="http://schemas.openxmlformats.org/drawingml/2006/main" xmlns:r="http://schemas.openxmlformats.org/officeDocument/2006/relationships" xmlns:p="http://schemas.openxmlformats.org/presentationml/2006/main">
  <p:tag name="PA" val="v5.0.4"/>
</p:tagLst>
</file>

<file path=ppt/tags/tag419.xml><?xml version="1.0" encoding="utf-8"?>
<p:tagLst xmlns:a="http://schemas.openxmlformats.org/drawingml/2006/main" xmlns:r="http://schemas.openxmlformats.org/officeDocument/2006/relationships" xmlns:p="http://schemas.openxmlformats.org/presentationml/2006/main">
  <p:tag name="PA" val="v5.0.4"/>
</p:tagLst>
</file>

<file path=ppt/tags/tag42.xml><?xml version="1.0" encoding="utf-8"?>
<p:tagLst xmlns:a="http://schemas.openxmlformats.org/drawingml/2006/main" xmlns:r="http://schemas.openxmlformats.org/officeDocument/2006/relationships" xmlns:p="http://schemas.openxmlformats.org/presentationml/2006/main">
  <p:tag name="PA" val="v4.3.3"/>
</p:tagLst>
</file>

<file path=ppt/tags/tag420.xml><?xml version="1.0" encoding="utf-8"?>
<p:tagLst xmlns:a="http://schemas.openxmlformats.org/drawingml/2006/main" xmlns:r="http://schemas.openxmlformats.org/officeDocument/2006/relationships" xmlns:p="http://schemas.openxmlformats.org/presentationml/2006/main">
  <p:tag name="PA" val="v5.0.4"/>
</p:tagLst>
</file>

<file path=ppt/tags/tag421.xml><?xml version="1.0" encoding="utf-8"?>
<p:tagLst xmlns:a="http://schemas.openxmlformats.org/drawingml/2006/main" xmlns:r="http://schemas.openxmlformats.org/officeDocument/2006/relationships" xmlns:p="http://schemas.openxmlformats.org/presentationml/2006/main">
  <p:tag name="PA" val="v5.0.4"/>
</p:tagLst>
</file>

<file path=ppt/tags/tag422.xml><?xml version="1.0" encoding="utf-8"?>
<p:tagLst xmlns:a="http://schemas.openxmlformats.org/drawingml/2006/main" xmlns:r="http://schemas.openxmlformats.org/officeDocument/2006/relationships" xmlns:p="http://schemas.openxmlformats.org/presentationml/2006/main">
  <p:tag name="PA" val="v5.0.4"/>
</p:tagLst>
</file>

<file path=ppt/tags/tag423.xml><?xml version="1.0" encoding="utf-8"?>
<p:tagLst xmlns:a="http://schemas.openxmlformats.org/drawingml/2006/main" xmlns:r="http://schemas.openxmlformats.org/officeDocument/2006/relationships" xmlns:p="http://schemas.openxmlformats.org/presentationml/2006/main">
  <p:tag name="PA" val="v5.0.4"/>
</p:tagLst>
</file>

<file path=ppt/tags/tag424.xml><?xml version="1.0" encoding="utf-8"?>
<p:tagLst xmlns:a="http://schemas.openxmlformats.org/drawingml/2006/main" xmlns:r="http://schemas.openxmlformats.org/officeDocument/2006/relationships" xmlns:p="http://schemas.openxmlformats.org/presentationml/2006/main">
  <p:tag name="PA" val="v5.0.4"/>
</p:tagLst>
</file>

<file path=ppt/tags/tag425.xml><?xml version="1.0" encoding="utf-8"?>
<p:tagLst xmlns:a="http://schemas.openxmlformats.org/drawingml/2006/main" xmlns:r="http://schemas.openxmlformats.org/officeDocument/2006/relationships" xmlns:p="http://schemas.openxmlformats.org/presentationml/2006/main">
  <p:tag name="PA" val="v5.0.4"/>
</p:tagLst>
</file>

<file path=ppt/tags/tag426.xml><?xml version="1.0" encoding="utf-8"?>
<p:tagLst xmlns:a="http://schemas.openxmlformats.org/drawingml/2006/main" xmlns:r="http://schemas.openxmlformats.org/officeDocument/2006/relationships" xmlns:p="http://schemas.openxmlformats.org/presentationml/2006/main">
  <p:tag name="PA" val="v5.0.4"/>
</p:tagLst>
</file>

<file path=ppt/tags/tag427.xml><?xml version="1.0" encoding="utf-8"?>
<p:tagLst xmlns:a="http://schemas.openxmlformats.org/drawingml/2006/main" xmlns:r="http://schemas.openxmlformats.org/officeDocument/2006/relationships" xmlns:p="http://schemas.openxmlformats.org/presentationml/2006/main">
  <p:tag name="PA" val="v5.0.4"/>
</p:tagLst>
</file>

<file path=ppt/tags/tag428.xml><?xml version="1.0" encoding="utf-8"?>
<p:tagLst xmlns:a="http://schemas.openxmlformats.org/drawingml/2006/main" xmlns:r="http://schemas.openxmlformats.org/officeDocument/2006/relationships" xmlns:p="http://schemas.openxmlformats.org/presentationml/2006/main">
  <p:tag name="PA" val="v5.0.4"/>
</p:tagLst>
</file>

<file path=ppt/tags/tag429.xml><?xml version="1.0" encoding="utf-8"?>
<p:tagLst xmlns:a="http://schemas.openxmlformats.org/drawingml/2006/main" xmlns:r="http://schemas.openxmlformats.org/officeDocument/2006/relationships" xmlns:p="http://schemas.openxmlformats.org/presentationml/2006/main">
  <p:tag name="PA" val="v5.0.4"/>
</p:tagLst>
</file>

<file path=ppt/tags/tag43.xml><?xml version="1.0" encoding="utf-8"?>
<p:tagLst xmlns:a="http://schemas.openxmlformats.org/drawingml/2006/main" xmlns:r="http://schemas.openxmlformats.org/officeDocument/2006/relationships" xmlns:p="http://schemas.openxmlformats.org/presentationml/2006/main">
  <p:tag name="PA" val="v5.0.4"/>
</p:tagLst>
</file>

<file path=ppt/tags/tag430.xml><?xml version="1.0" encoding="utf-8"?>
<p:tagLst xmlns:a="http://schemas.openxmlformats.org/drawingml/2006/main" xmlns:r="http://schemas.openxmlformats.org/officeDocument/2006/relationships" xmlns:p="http://schemas.openxmlformats.org/presentationml/2006/main">
  <p:tag name="PA" val="v5.0.4"/>
</p:tagLst>
</file>

<file path=ppt/tags/tag431.xml><?xml version="1.0" encoding="utf-8"?>
<p:tagLst xmlns:a="http://schemas.openxmlformats.org/drawingml/2006/main" xmlns:r="http://schemas.openxmlformats.org/officeDocument/2006/relationships" xmlns:p="http://schemas.openxmlformats.org/presentationml/2006/main">
  <p:tag name="PA" val="v5.0.4"/>
</p:tagLst>
</file>

<file path=ppt/tags/tag432.xml><?xml version="1.0" encoding="utf-8"?>
<p:tagLst xmlns:a="http://schemas.openxmlformats.org/drawingml/2006/main" xmlns:r="http://schemas.openxmlformats.org/officeDocument/2006/relationships" xmlns:p="http://schemas.openxmlformats.org/presentationml/2006/main">
  <p:tag name="PA" val="v5.0.4"/>
</p:tagLst>
</file>

<file path=ppt/tags/tag433.xml><?xml version="1.0" encoding="utf-8"?>
<p:tagLst xmlns:a="http://schemas.openxmlformats.org/drawingml/2006/main" xmlns:r="http://schemas.openxmlformats.org/officeDocument/2006/relationships" xmlns:p="http://schemas.openxmlformats.org/presentationml/2006/main">
  <p:tag name="PA" val="v5.0.4"/>
</p:tagLst>
</file>

<file path=ppt/tags/tag434.xml><?xml version="1.0" encoding="utf-8"?>
<p:tagLst xmlns:a="http://schemas.openxmlformats.org/drawingml/2006/main" xmlns:r="http://schemas.openxmlformats.org/officeDocument/2006/relationships" xmlns:p="http://schemas.openxmlformats.org/presentationml/2006/main">
  <p:tag name="PA" val="v5.0.4"/>
</p:tagLst>
</file>

<file path=ppt/tags/tag435.xml><?xml version="1.0" encoding="utf-8"?>
<p:tagLst xmlns:a="http://schemas.openxmlformats.org/drawingml/2006/main" xmlns:r="http://schemas.openxmlformats.org/officeDocument/2006/relationships" xmlns:p="http://schemas.openxmlformats.org/presentationml/2006/main">
  <p:tag name="PA" val="v5.0.4"/>
</p:tagLst>
</file>

<file path=ppt/tags/tag436.xml><?xml version="1.0" encoding="utf-8"?>
<p:tagLst xmlns:a="http://schemas.openxmlformats.org/drawingml/2006/main" xmlns:r="http://schemas.openxmlformats.org/officeDocument/2006/relationships" xmlns:p="http://schemas.openxmlformats.org/presentationml/2006/main">
  <p:tag name="PA" val="v5.0.4"/>
</p:tagLst>
</file>

<file path=ppt/tags/tag437.xml><?xml version="1.0" encoding="utf-8"?>
<p:tagLst xmlns:a="http://schemas.openxmlformats.org/drawingml/2006/main" xmlns:r="http://schemas.openxmlformats.org/officeDocument/2006/relationships" xmlns:p="http://schemas.openxmlformats.org/presentationml/2006/main">
  <p:tag name="PA" val="v5.0.4"/>
</p:tagLst>
</file>

<file path=ppt/tags/tag438.xml><?xml version="1.0" encoding="utf-8"?>
<p:tagLst xmlns:a="http://schemas.openxmlformats.org/drawingml/2006/main" xmlns:r="http://schemas.openxmlformats.org/officeDocument/2006/relationships" xmlns:p="http://schemas.openxmlformats.org/presentationml/2006/main">
  <p:tag name="PA" val="v5.0.4"/>
</p:tagLst>
</file>

<file path=ppt/tags/tag439.xml><?xml version="1.0" encoding="utf-8"?>
<p:tagLst xmlns:a="http://schemas.openxmlformats.org/drawingml/2006/main" xmlns:r="http://schemas.openxmlformats.org/officeDocument/2006/relationships" xmlns:p="http://schemas.openxmlformats.org/presentationml/2006/main">
  <p:tag name="PA" val="v5.0.4"/>
</p:tagLst>
</file>

<file path=ppt/tags/tag44.xml><?xml version="1.0" encoding="utf-8"?>
<p:tagLst xmlns:a="http://schemas.openxmlformats.org/drawingml/2006/main" xmlns:r="http://schemas.openxmlformats.org/officeDocument/2006/relationships" xmlns:p="http://schemas.openxmlformats.org/presentationml/2006/main">
  <p:tag name="PA" val="v5.0.4"/>
</p:tagLst>
</file>

<file path=ppt/tags/tag440.xml><?xml version="1.0" encoding="utf-8"?>
<p:tagLst xmlns:a="http://schemas.openxmlformats.org/drawingml/2006/main" xmlns:r="http://schemas.openxmlformats.org/officeDocument/2006/relationships" xmlns:p="http://schemas.openxmlformats.org/presentationml/2006/main">
  <p:tag name="PA" val="v5.0.4"/>
</p:tagLst>
</file>

<file path=ppt/tags/tag441.xml><?xml version="1.0" encoding="utf-8"?>
<p:tagLst xmlns:a="http://schemas.openxmlformats.org/drawingml/2006/main" xmlns:r="http://schemas.openxmlformats.org/officeDocument/2006/relationships" xmlns:p="http://schemas.openxmlformats.org/presentationml/2006/main">
  <p:tag name="PA" val="v5.0.4"/>
</p:tagLst>
</file>

<file path=ppt/tags/tag442.xml><?xml version="1.0" encoding="utf-8"?>
<p:tagLst xmlns:a="http://schemas.openxmlformats.org/drawingml/2006/main" xmlns:r="http://schemas.openxmlformats.org/officeDocument/2006/relationships" xmlns:p="http://schemas.openxmlformats.org/presentationml/2006/main">
  <p:tag name="PA" val="v5.0.4"/>
</p:tagLst>
</file>

<file path=ppt/tags/tag443.xml><?xml version="1.0" encoding="utf-8"?>
<p:tagLst xmlns:a="http://schemas.openxmlformats.org/drawingml/2006/main" xmlns:r="http://schemas.openxmlformats.org/officeDocument/2006/relationships" xmlns:p="http://schemas.openxmlformats.org/presentationml/2006/main">
  <p:tag name="PA" val="v5.0.4"/>
</p:tagLst>
</file>

<file path=ppt/tags/tag444.xml><?xml version="1.0" encoding="utf-8"?>
<p:tagLst xmlns:a="http://schemas.openxmlformats.org/drawingml/2006/main" xmlns:r="http://schemas.openxmlformats.org/officeDocument/2006/relationships" xmlns:p="http://schemas.openxmlformats.org/presentationml/2006/main">
  <p:tag name="PA" val="v5.0.4"/>
</p:tagLst>
</file>

<file path=ppt/tags/tag445.xml><?xml version="1.0" encoding="utf-8"?>
<p:tagLst xmlns:a="http://schemas.openxmlformats.org/drawingml/2006/main" xmlns:r="http://schemas.openxmlformats.org/officeDocument/2006/relationships" xmlns:p="http://schemas.openxmlformats.org/presentationml/2006/main">
  <p:tag name="PA" val="v5.0.4"/>
</p:tagLst>
</file>

<file path=ppt/tags/tag446.xml><?xml version="1.0" encoding="utf-8"?>
<p:tagLst xmlns:a="http://schemas.openxmlformats.org/drawingml/2006/main" xmlns:r="http://schemas.openxmlformats.org/officeDocument/2006/relationships" xmlns:p="http://schemas.openxmlformats.org/presentationml/2006/main">
  <p:tag name="PA" val="v5.0.4"/>
</p:tagLst>
</file>

<file path=ppt/tags/tag447.xml><?xml version="1.0" encoding="utf-8"?>
<p:tagLst xmlns:a="http://schemas.openxmlformats.org/drawingml/2006/main" xmlns:r="http://schemas.openxmlformats.org/officeDocument/2006/relationships" xmlns:p="http://schemas.openxmlformats.org/presentationml/2006/main">
  <p:tag name="PA" val="v5.0.4"/>
</p:tagLst>
</file>

<file path=ppt/tags/tag448.xml><?xml version="1.0" encoding="utf-8"?>
<p:tagLst xmlns:a="http://schemas.openxmlformats.org/drawingml/2006/main" xmlns:r="http://schemas.openxmlformats.org/officeDocument/2006/relationships" xmlns:p="http://schemas.openxmlformats.org/presentationml/2006/main">
  <p:tag name="PA" val="v5.0.4"/>
</p:tagLst>
</file>

<file path=ppt/tags/tag449.xml><?xml version="1.0" encoding="utf-8"?>
<p:tagLst xmlns:a="http://schemas.openxmlformats.org/drawingml/2006/main" xmlns:r="http://schemas.openxmlformats.org/officeDocument/2006/relationships" xmlns:p="http://schemas.openxmlformats.org/presentationml/2006/main">
  <p:tag name="PA" val="v5.0.4"/>
</p:tagLst>
</file>

<file path=ppt/tags/tag45.xml><?xml version="1.0" encoding="utf-8"?>
<p:tagLst xmlns:a="http://schemas.openxmlformats.org/drawingml/2006/main" xmlns:r="http://schemas.openxmlformats.org/officeDocument/2006/relationships" xmlns:p="http://schemas.openxmlformats.org/presentationml/2006/main">
  <p:tag name="PA" val="v5.0.4"/>
</p:tagLst>
</file>

<file path=ppt/tags/tag450.xml><?xml version="1.0" encoding="utf-8"?>
<p:tagLst xmlns:a="http://schemas.openxmlformats.org/drawingml/2006/main" xmlns:r="http://schemas.openxmlformats.org/officeDocument/2006/relationships" xmlns:p="http://schemas.openxmlformats.org/presentationml/2006/main">
  <p:tag name="PA" val="v5.0.4"/>
</p:tagLst>
</file>

<file path=ppt/tags/tag451.xml><?xml version="1.0" encoding="utf-8"?>
<p:tagLst xmlns:a="http://schemas.openxmlformats.org/drawingml/2006/main" xmlns:r="http://schemas.openxmlformats.org/officeDocument/2006/relationships" xmlns:p="http://schemas.openxmlformats.org/presentationml/2006/main">
  <p:tag name="PA" val="v5.0.4"/>
</p:tagLst>
</file>

<file path=ppt/tags/tag452.xml><?xml version="1.0" encoding="utf-8"?>
<p:tagLst xmlns:a="http://schemas.openxmlformats.org/drawingml/2006/main" xmlns:r="http://schemas.openxmlformats.org/officeDocument/2006/relationships" xmlns:p="http://schemas.openxmlformats.org/presentationml/2006/main">
  <p:tag name="PA" val="v5.0.4"/>
</p:tagLst>
</file>

<file path=ppt/tags/tag453.xml><?xml version="1.0" encoding="utf-8"?>
<p:tagLst xmlns:a="http://schemas.openxmlformats.org/drawingml/2006/main" xmlns:r="http://schemas.openxmlformats.org/officeDocument/2006/relationships" xmlns:p="http://schemas.openxmlformats.org/presentationml/2006/main">
  <p:tag name="PA" val="v5.0.4"/>
</p:tagLst>
</file>

<file path=ppt/tags/tag454.xml><?xml version="1.0" encoding="utf-8"?>
<p:tagLst xmlns:a="http://schemas.openxmlformats.org/drawingml/2006/main" xmlns:r="http://schemas.openxmlformats.org/officeDocument/2006/relationships" xmlns:p="http://schemas.openxmlformats.org/presentationml/2006/main">
  <p:tag name="PA" val="v5.0.4"/>
</p:tagLst>
</file>

<file path=ppt/tags/tag455.xml><?xml version="1.0" encoding="utf-8"?>
<p:tagLst xmlns:a="http://schemas.openxmlformats.org/drawingml/2006/main" xmlns:r="http://schemas.openxmlformats.org/officeDocument/2006/relationships" xmlns:p="http://schemas.openxmlformats.org/presentationml/2006/main">
  <p:tag name="PA" val="v5.0.4"/>
</p:tagLst>
</file>

<file path=ppt/tags/tag456.xml><?xml version="1.0" encoding="utf-8"?>
<p:tagLst xmlns:a="http://schemas.openxmlformats.org/drawingml/2006/main" xmlns:r="http://schemas.openxmlformats.org/officeDocument/2006/relationships" xmlns:p="http://schemas.openxmlformats.org/presentationml/2006/main">
  <p:tag name="PA" val="v5.0.4"/>
</p:tagLst>
</file>

<file path=ppt/tags/tag457.xml><?xml version="1.0" encoding="utf-8"?>
<p:tagLst xmlns:a="http://schemas.openxmlformats.org/drawingml/2006/main" xmlns:r="http://schemas.openxmlformats.org/officeDocument/2006/relationships" xmlns:p="http://schemas.openxmlformats.org/presentationml/2006/main">
  <p:tag name="PA" val="v5.0.4"/>
</p:tagLst>
</file>

<file path=ppt/tags/tag458.xml><?xml version="1.0" encoding="utf-8"?>
<p:tagLst xmlns:a="http://schemas.openxmlformats.org/drawingml/2006/main" xmlns:r="http://schemas.openxmlformats.org/officeDocument/2006/relationships" xmlns:p="http://schemas.openxmlformats.org/presentationml/2006/main">
  <p:tag name="PA" val="v5.0.4"/>
</p:tagLst>
</file>

<file path=ppt/tags/tag459.xml><?xml version="1.0" encoding="utf-8"?>
<p:tagLst xmlns:a="http://schemas.openxmlformats.org/drawingml/2006/main" xmlns:r="http://schemas.openxmlformats.org/officeDocument/2006/relationships" xmlns:p="http://schemas.openxmlformats.org/presentationml/2006/main">
  <p:tag name="PA" val="v5.0.4"/>
</p:tagLst>
</file>

<file path=ppt/tags/tag46.xml><?xml version="1.0" encoding="utf-8"?>
<p:tagLst xmlns:a="http://schemas.openxmlformats.org/drawingml/2006/main" xmlns:r="http://schemas.openxmlformats.org/officeDocument/2006/relationships" xmlns:p="http://schemas.openxmlformats.org/presentationml/2006/main">
  <p:tag name="PA" val="v5.0.4"/>
</p:tagLst>
</file>

<file path=ppt/tags/tag460.xml><?xml version="1.0" encoding="utf-8"?>
<p:tagLst xmlns:a="http://schemas.openxmlformats.org/drawingml/2006/main" xmlns:r="http://schemas.openxmlformats.org/officeDocument/2006/relationships" xmlns:p="http://schemas.openxmlformats.org/presentationml/2006/main">
  <p:tag name="PA" val="v5.0.4"/>
</p:tagLst>
</file>

<file path=ppt/tags/tag461.xml><?xml version="1.0" encoding="utf-8"?>
<p:tagLst xmlns:a="http://schemas.openxmlformats.org/drawingml/2006/main" xmlns:r="http://schemas.openxmlformats.org/officeDocument/2006/relationships" xmlns:p="http://schemas.openxmlformats.org/presentationml/2006/main">
  <p:tag name="PA" val="v5.0.4"/>
</p:tagLst>
</file>

<file path=ppt/tags/tag462.xml><?xml version="1.0" encoding="utf-8"?>
<p:tagLst xmlns:a="http://schemas.openxmlformats.org/drawingml/2006/main" xmlns:r="http://schemas.openxmlformats.org/officeDocument/2006/relationships" xmlns:p="http://schemas.openxmlformats.org/presentationml/2006/main">
  <p:tag name="PA" val="v5.0.4"/>
</p:tagLst>
</file>

<file path=ppt/tags/tag463.xml><?xml version="1.0" encoding="utf-8"?>
<p:tagLst xmlns:a="http://schemas.openxmlformats.org/drawingml/2006/main" xmlns:r="http://schemas.openxmlformats.org/officeDocument/2006/relationships" xmlns:p="http://schemas.openxmlformats.org/presentationml/2006/main">
  <p:tag name="PA" val="v5.0.4"/>
</p:tagLst>
</file>

<file path=ppt/tags/tag464.xml><?xml version="1.0" encoding="utf-8"?>
<p:tagLst xmlns:a="http://schemas.openxmlformats.org/drawingml/2006/main" xmlns:r="http://schemas.openxmlformats.org/officeDocument/2006/relationships" xmlns:p="http://schemas.openxmlformats.org/presentationml/2006/main">
  <p:tag name="PA" val="v5.0.4"/>
</p:tagLst>
</file>

<file path=ppt/tags/tag465.xml><?xml version="1.0" encoding="utf-8"?>
<p:tagLst xmlns:a="http://schemas.openxmlformats.org/drawingml/2006/main" xmlns:r="http://schemas.openxmlformats.org/officeDocument/2006/relationships" xmlns:p="http://schemas.openxmlformats.org/presentationml/2006/main">
  <p:tag name="PA" val="v5.0.4"/>
</p:tagLst>
</file>

<file path=ppt/tags/tag466.xml><?xml version="1.0" encoding="utf-8"?>
<p:tagLst xmlns:a="http://schemas.openxmlformats.org/drawingml/2006/main" xmlns:r="http://schemas.openxmlformats.org/officeDocument/2006/relationships" xmlns:p="http://schemas.openxmlformats.org/presentationml/2006/main">
  <p:tag name="PA" val="v5.0.4"/>
</p:tagLst>
</file>

<file path=ppt/tags/tag467.xml><?xml version="1.0" encoding="utf-8"?>
<p:tagLst xmlns:a="http://schemas.openxmlformats.org/drawingml/2006/main" xmlns:r="http://schemas.openxmlformats.org/officeDocument/2006/relationships" xmlns:p="http://schemas.openxmlformats.org/presentationml/2006/main">
  <p:tag name="PA" val="v5.0.4"/>
</p:tagLst>
</file>

<file path=ppt/tags/tag468.xml><?xml version="1.0" encoding="utf-8"?>
<p:tagLst xmlns:a="http://schemas.openxmlformats.org/drawingml/2006/main" xmlns:r="http://schemas.openxmlformats.org/officeDocument/2006/relationships" xmlns:p="http://schemas.openxmlformats.org/presentationml/2006/main">
  <p:tag name="PA" val="v5.0.4"/>
</p:tagLst>
</file>

<file path=ppt/tags/tag469.xml><?xml version="1.0" encoding="utf-8"?>
<p:tagLst xmlns:a="http://schemas.openxmlformats.org/drawingml/2006/main" xmlns:r="http://schemas.openxmlformats.org/officeDocument/2006/relationships" xmlns:p="http://schemas.openxmlformats.org/presentationml/2006/main">
  <p:tag name="PA" val="v5.0.4"/>
</p:tagLst>
</file>

<file path=ppt/tags/tag47.xml><?xml version="1.0" encoding="utf-8"?>
<p:tagLst xmlns:a="http://schemas.openxmlformats.org/drawingml/2006/main" xmlns:r="http://schemas.openxmlformats.org/officeDocument/2006/relationships" xmlns:p="http://schemas.openxmlformats.org/presentationml/2006/main">
  <p:tag name="PA" val="v5.0.4"/>
</p:tagLst>
</file>

<file path=ppt/tags/tag470.xml><?xml version="1.0" encoding="utf-8"?>
<p:tagLst xmlns:a="http://schemas.openxmlformats.org/drawingml/2006/main" xmlns:r="http://schemas.openxmlformats.org/officeDocument/2006/relationships" xmlns:p="http://schemas.openxmlformats.org/presentationml/2006/main">
  <p:tag name="PA" val="v5.0.4"/>
</p:tagLst>
</file>

<file path=ppt/tags/tag471.xml><?xml version="1.0" encoding="utf-8"?>
<p:tagLst xmlns:a="http://schemas.openxmlformats.org/drawingml/2006/main" xmlns:r="http://schemas.openxmlformats.org/officeDocument/2006/relationships" xmlns:p="http://schemas.openxmlformats.org/presentationml/2006/main">
  <p:tag name="PA" val="v5.0.4"/>
</p:tagLst>
</file>

<file path=ppt/tags/tag472.xml><?xml version="1.0" encoding="utf-8"?>
<p:tagLst xmlns:a="http://schemas.openxmlformats.org/drawingml/2006/main" xmlns:r="http://schemas.openxmlformats.org/officeDocument/2006/relationships" xmlns:p="http://schemas.openxmlformats.org/presentationml/2006/main">
  <p:tag name="PA" val="v5.0.4"/>
</p:tagLst>
</file>

<file path=ppt/tags/tag473.xml><?xml version="1.0" encoding="utf-8"?>
<p:tagLst xmlns:a="http://schemas.openxmlformats.org/drawingml/2006/main" xmlns:r="http://schemas.openxmlformats.org/officeDocument/2006/relationships" xmlns:p="http://schemas.openxmlformats.org/presentationml/2006/main">
  <p:tag name="PA" val="v5.0.4"/>
</p:tagLst>
</file>

<file path=ppt/tags/tag474.xml><?xml version="1.0" encoding="utf-8"?>
<p:tagLst xmlns:a="http://schemas.openxmlformats.org/drawingml/2006/main" xmlns:r="http://schemas.openxmlformats.org/officeDocument/2006/relationships" xmlns:p="http://schemas.openxmlformats.org/presentationml/2006/main">
  <p:tag name="PA" val="v5.0.4"/>
</p:tagLst>
</file>

<file path=ppt/tags/tag475.xml><?xml version="1.0" encoding="utf-8"?>
<p:tagLst xmlns:a="http://schemas.openxmlformats.org/drawingml/2006/main" xmlns:r="http://schemas.openxmlformats.org/officeDocument/2006/relationships" xmlns:p="http://schemas.openxmlformats.org/presentationml/2006/main">
  <p:tag name="PA" val="v5.0.4"/>
</p:tagLst>
</file>

<file path=ppt/tags/tag476.xml><?xml version="1.0" encoding="utf-8"?>
<p:tagLst xmlns:a="http://schemas.openxmlformats.org/drawingml/2006/main" xmlns:r="http://schemas.openxmlformats.org/officeDocument/2006/relationships" xmlns:p="http://schemas.openxmlformats.org/presentationml/2006/main">
  <p:tag name="PA" val="v5.0.4"/>
</p:tagLst>
</file>

<file path=ppt/tags/tag477.xml><?xml version="1.0" encoding="utf-8"?>
<p:tagLst xmlns:a="http://schemas.openxmlformats.org/drawingml/2006/main" xmlns:r="http://schemas.openxmlformats.org/officeDocument/2006/relationships" xmlns:p="http://schemas.openxmlformats.org/presentationml/2006/main">
  <p:tag name="PA" val="v5.0.4"/>
</p:tagLst>
</file>

<file path=ppt/tags/tag478.xml><?xml version="1.0" encoding="utf-8"?>
<p:tagLst xmlns:a="http://schemas.openxmlformats.org/drawingml/2006/main" xmlns:r="http://schemas.openxmlformats.org/officeDocument/2006/relationships" xmlns:p="http://schemas.openxmlformats.org/presentationml/2006/main">
  <p:tag name="PA" val="v5.0.4"/>
</p:tagLst>
</file>

<file path=ppt/tags/tag479.xml><?xml version="1.0" encoding="utf-8"?>
<p:tagLst xmlns:a="http://schemas.openxmlformats.org/drawingml/2006/main" xmlns:r="http://schemas.openxmlformats.org/officeDocument/2006/relationships" xmlns:p="http://schemas.openxmlformats.org/presentationml/2006/main">
  <p:tag name="PA" val="v5.0.4"/>
</p:tagLst>
</file>

<file path=ppt/tags/tag48.xml><?xml version="1.0" encoding="utf-8"?>
<p:tagLst xmlns:a="http://schemas.openxmlformats.org/drawingml/2006/main" xmlns:r="http://schemas.openxmlformats.org/officeDocument/2006/relationships" xmlns:p="http://schemas.openxmlformats.org/presentationml/2006/main">
  <p:tag name="PA" val="v5.0.4"/>
</p:tagLst>
</file>

<file path=ppt/tags/tag480.xml><?xml version="1.0" encoding="utf-8"?>
<p:tagLst xmlns:a="http://schemas.openxmlformats.org/drawingml/2006/main" xmlns:r="http://schemas.openxmlformats.org/officeDocument/2006/relationships" xmlns:p="http://schemas.openxmlformats.org/presentationml/2006/main">
  <p:tag name="PA" val="v5.0.4"/>
</p:tagLst>
</file>

<file path=ppt/tags/tag481.xml><?xml version="1.0" encoding="utf-8"?>
<p:tagLst xmlns:a="http://schemas.openxmlformats.org/drawingml/2006/main" xmlns:r="http://schemas.openxmlformats.org/officeDocument/2006/relationships" xmlns:p="http://schemas.openxmlformats.org/presentationml/2006/main">
  <p:tag name="PA" val="v5.0.4"/>
</p:tagLst>
</file>

<file path=ppt/tags/tag482.xml><?xml version="1.0" encoding="utf-8"?>
<p:tagLst xmlns:a="http://schemas.openxmlformats.org/drawingml/2006/main" xmlns:r="http://schemas.openxmlformats.org/officeDocument/2006/relationships" xmlns:p="http://schemas.openxmlformats.org/presentationml/2006/main">
  <p:tag name="PA" val="v5.0.4"/>
</p:tagLst>
</file>

<file path=ppt/tags/tag483.xml><?xml version="1.0" encoding="utf-8"?>
<p:tagLst xmlns:a="http://schemas.openxmlformats.org/drawingml/2006/main" xmlns:r="http://schemas.openxmlformats.org/officeDocument/2006/relationships" xmlns:p="http://schemas.openxmlformats.org/presentationml/2006/main">
  <p:tag name="PA" val="v5.0.4"/>
</p:tagLst>
</file>

<file path=ppt/tags/tag484.xml><?xml version="1.0" encoding="utf-8"?>
<p:tagLst xmlns:a="http://schemas.openxmlformats.org/drawingml/2006/main" xmlns:r="http://schemas.openxmlformats.org/officeDocument/2006/relationships" xmlns:p="http://schemas.openxmlformats.org/presentationml/2006/main">
  <p:tag name="PA" val="v5.0.4"/>
</p:tagLst>
</file>

<file path=ppt/tags/tag485.xml><?xml version="1.0" encoding="utf-8"?>
<p:tagLst xmlns:a="http://schemas.openxmlformats.org/drawingml/2006/main" xmlns:r="http://schemas.openxmlformats.org/officeDocument/2006/relationships" xmlns:p="http://schemas.openxmlformats.org/presentationml/2006/main">
  <p:tag name="PA" val="v5.0.4"/>
</p:tagLst>
</file>

<file path=ppt/tags/tag486.xml><?xml version="1.0" encoding="utf-8"?>
<p:tagLst xmlns:a="http://schemas.openxmlformats.org/drawingml/2006/main" xmlns:r="http://schemas.openxmlformats.org/officeDocument/2006/relationships" xmlns:p="http://schemas.openxmlformats.org/presentationml/2006/main">
  <p:tag name="PA" val="v5.0.4"/>
</p:tagLst>
</file>

<file path=ppt/tags/tag487.xml><?xml version="1.0" encoding="utf-8"?>
<p:tagLst xmlns:a="http://schemas.openxmlformats.org/drawingml/2006/main" xmlns:r="http://schemas.openxmlformats.org/officeDocument/2006/relationships" xmlns:p="http://schemas.openxmlformats.org/presentationml/2006/main">
  <p:tag name="PA" val="v5.0.4"/>
</p:tagLst>
</file>

<file path=ppt/tags/tag488.xml><?xml version="1.0" encoding="utf-8"?>
<p:tagLst xmlns:a="http://schemas.openxmlformats.org/drawingml/2006/main" xmlns:r="http://schemas.openxmlformats.org/officeDocument/2006/relationships" xmlns:p="http://schemas.openxmlformats.org/presentationml/2006/main">
  <p:tag name="PA" val="v5.0.4"/>
</p:tagLst>
</file>

<file path=ppt/tags/tag489.xml><?xml version="1.0" encoding="utf-8"?>
<p:tagLst xmlns:a="http://schemas.openxmlformats.org/drawingml/2006/main" xmlns:r="http://schemas.openxmlformats.org/officeDocument/2006/relationships" xmlns:p="http://schemas.openxmlformats.org/presentationml/2006/main">
  <p:tag name="PA" val="v5.0.4"/>
</p:tagLst>
</file>

<file path=ppt/tags/tag49.xml><?xml version="1.0" encoding="utf-8"?>
<p:tagLst xmlns:a="http://schemas.openxmlformats.org/drawingml/2006/main" xmlns:r="http://schemas.openxmlformats.org/officeDocument/2006/relationships" xmlns:p="http://schemas.openxmlformats.org/presentationml/2006/main">
  <p:tag name="PA" val="v5.0.4"/>
</p:tagLst>
</file>

<file path=ppt/tags/tag490.xml><?xml version="1.0" encoding="utf-8"?>
<p:tagLst xmlns:a="http://schemas.openxmlformats.org/drawingml/2006/main" xmlns:r="http://schemas.openxmlformats.org/officeDocument/2006/relationships" xmlns:p="http://schemas.openxmlformats.org/presentationml/2006/main">
  <p:tag name="PA" val="v5.0.4"/>
</p:tagLst>
</file>

<file path=ppt/tags/tag491.xml><?xml version="1.0" encoding="utf-8"?>
<p:tagLst xmlns:a="http://schemas.openxmlformats.org/drawingml/2006/main" xmlns:r="http://schemas.openxmlformats.org/officeDocument/2006/relationships" xmlns:p="http://schemas.openxmlformats.org/presentationml/2006/main">
  <p:tag name="PA" val="v5.0.4"/>
</p:tagLst>
</file>

<file path=ppt/tags/tag492.xml><?xml version="1.0" encoding="utf-8"?>
<p:tagLst xmlns:a="http://schemas.openxmlformats.org/drawingml/2006/main" xmlns:r="http://schemas.openxmlformats.org/officeDocument/2006/relationships" xmlns:p="http://schemas.openxmlformats.org/presentationml/2006/main">
  <p:tag name="PA" val="v5.0.4"/>
</p:tagLst>
</file>

<file path=ppt/tags/tag493.xml><?xml version="1.0" encoding="utf-8"?>
<p:tagLst xmlns:a="http://schemas.openxmlformats.org/drawingml/2006/main" xmlns:r="http://schemas.openxmlformats.org/officeDocument/2006/relationships" xmlns:p="http://schemas.openxmlformats.org/presentationml/2006/main">
  <p:tag name="PA" val="v5.0.4"/>
</p:tagLst>
</file>

<file path=ppt/tags/tag494.xml><?xml version="1.0" encoding="utf-8"?>
<p:tagLst xmlns:a="http://schemas.openxmlformats.org/drawingml/2006/main" xmlns:r="http://schemas.openxmlformats.org/officeDocument/2006/relationships" xmlns:p="http://schemas.openxmlformats.org/presentationml/2006/main">
  <p:tag name="PA" val="v5.0.4"/>
</p:tagLst>
</file>

<file path=ppt/tags/tag495.xml><?xml version="1.0" encoding="utf-8"?>
<p:tagLst xmlns:a="http://schemas.openxmlformats.org/drawingml/2006/main" xmlns:r="http://schemas.openxmlformats.org/officeDocument/2006/relationships" xmlns:p="http://schemas.openxmlformats.org/presentationml/2006/main">
  <p:tag name="PA" val="v5.0.4"/>
</p:tagLst>
</file>

<file path=ppt/tags/tag496.xml><?xml version="1.0" encoding="utf-8"?>
<p:tagLst xmlns:a="http://schemas.openxmlformats.org/drawingml/2006/main" xmlns:r="http://schemas.openxmlformats.org/officeDocument/2006/relationships" xmlns:p="http://schemas.openxmlformats.org/presentationml/2006/main">
  <p:tag name="PA" val="v5.0.4"/>
</p:tagLst>
</file>

<file path=ppt/tags/tag497.xml><?xml version="1.0" encoding="utf-8"?>
<p:tagLst xmlns:a="http://schemas.openxmlformats.org/drawingml/2006/main" xmlns:r="http://schemas.openxmlformats.org/officeDocument/2006/relationships" xmlns:p="http://schemas.openxmlformats.org/presentationml/2006/main">
  <p:tag name="PA" val="v5.0.4"/>
</p:tagLst>
</file>

<file path=ppt/tags/tag498.xml><?xml version="1.0" encoding="utf-8"?>
<p:tagLst xmlns:a="http://schemas.openxmlformats.org/drawingml/2006/main" xmlns:r="http://schemas.openxmlformats.org/officeDocument/2006/relationships" xmlns:p="http://schemas.openxmlformats.org/presentationml/2006/main">
  <p:tag name="PA" val="v5.0.4"/>
</p:tagLst>
</file>

<file path=ppt/tags/tag499.xml><?xml version="1.0" encoding="utf-8"?>
<p:tagLst xmlns:a="http://schemas.openxmlformats.org/drawingml/2006/main" xmlns:r="http://schemas.openxmlformats.org/officeDocument/2006/relationships" xmlns:p="http://schemas.openxmlformats.org/presentationml/2006/main">
  <p:tag name="PA" val="v5.0.4"/>
</p:tagLst>
</file>

<file path=ppt/tags/tag5.xml><?xml version="1.0" encoding="utf-8"?>
<p:tagLst xmlns:a="http://schemas.openxmlformats.org/drawingml/2006/main" xmlns:r="http://schemas.openxmlformats.org/officeDocument/2006/relationships" xmlns:p="http://schemas.openxmlformats.org/presentationml/2006/main">
  <p:tag name="PA" val="v4.3.3"/>
</p:tagLst>
</file>

<file path=ppt/tags/tag50.xml><?xml version="1.0" encoding="utf-8"?>
<p:tagLst xmlns:a="http://schemas.openxmlformats.org/drawingml/2006/main" xmlns:r="http://schemas.openxmlformats.org/officeDocument/2006/relationships" xmlns:p="http://schemas.openxmlformats.org/presentationml/2006/main">
  <p:tag name="PA" val="v5.0.4"/>
</p:tagLst>
</file>

<file path=ppt/tags/tag500.xml><?xml version="1.0" encoding="utf-8"?>
<p:tagLst xmlns:a="http://schemas.openxmlformats.org/drawingml/2006/main" xmlns:r="http://schemas.openxmlformats.org/officeDocument/2006/relationships" xmlns:p="http://schemas.openxmlformats.org/presentationml/2006/main">
  <p:tag name="PA" val="v5.0.4"/>
</p:tagLst>
</file>

<file path=ppt/tags/tag501.xml><?xml version="1.0" encoding="utf-8"?>
<p:tagLst xmlns:a="http://schemas.openxmlformats.org/drawingml/2006/main" xmlns:r="http://schemas.openxmlformats.org/officeDocument/2006/relationships" xmlns:p="http://schemas.openxmlformats.org/presentationml/2006/main">
  <p:tag name="PA" val="v5.0.4"/>
</p:tagLst>
</file>

<file path=ppt/tags/tag502.xml><?xml version="1.0" encoding="utf-8"?>
<p:tagLst xmlns:a="http://schemas.openxmlformats.org/drawingml/2006/main" xmlns:r="http://schemas.openxmlformats.org/officeDocument/2006/relationships" xmlns:p="http://schemas.openxmlformats.org/presentationml/2006/main">
  <p:tag name="PA" val="v5.0.4"/>
</p:tagLst>
</file>

<file path=ppt/tags/tag503.xml><?xml version="1.0" encoding="utf-8"?>
<p:tagLst xmlns:a="http://schemas.openxmlformats.org/drawingml/2006/main" xmlns:r="http://schemas.openxmlformats.org/officeDocument/2006/relationships" xmlns:p="http://schemas.openxmlformats.org/presentationml/2006/main">
  <p:tag name="PA" val="v5.0.4"/>
</p:tagLst>
</file>

<file path=ppt/tags/tag504.xml><?xml version="1.0" encoding="utf-8"?>
<p:tagLst xmlns:a="http://schemas.openxmlformats.org/drawingml/2006/main" xmlns:r="http://schemas.openxmlformats.org/officeDocument/2006/relationships" xmlns:p="http://schemas.openxmlformats.org/presentationml/2006/main">
  <p:tag name="PA" val="v5.0.4"/>
</p:tagLst>
</file>

<file path=ppt/tags/tag505.xml><?xml version="1.0" encoding="utf-8"?>
<p:tagLst xmlns:a="http://schemas.openxmlformats.org/drawingml/2006/main" xmlns:r="http://schemas.openxmlformats.org/officeDocument/2006/relationships" xmlns:p="http://schemas.openxmlformats.org/presentationml/2006/main">
  <p:tag name="PA" val="v5.0.4"/>
</p:tagLst>
</file>

<file path=ppt/tags/tag506.xml><?xml version="1.0" encoding="utf-8"?>
<p:tagLst xmlns:a="http://schemas.openxmlformats.org/drawingml/2006/main" xmlns:r="http://schemas.openxmlformats.org/officeDocument/2006/relationships" xmlns:p="http://schemas.openxmlformats.org/presentationml/2006/main">
  <p:tag name="PA" val="v5.0.4"/>
</p:tagLst>
</file>

<file path=ppt/tags/tag507.xml><?xml version="1.0" encoding="utf-8"?>
<p:tagLst xmlns:a="http://schemas.openxmlformats.org/drawingml/2006/main" xmlns:r="http://schemas.openxmlformats.org/officeDocument/2006/relationships" xmlns:p="http://schemas.openxmlformats.org/presentationml/2006/main">
  <p:tag name="PA" val="v5.0.4"/>
</p:tagLst>
</file>

<file path=ppt/tags/tag508.xml><?xml version="1.0" encoding="utf-8"?>
<p:tagLst xmlns:a="http://schemas.openxmlformats.org/drawingml/2006/main" xmlns:r="http://schemas.openxmlformats.org/officeDocument/2006/relationships" xmlns:p="http://schemas.openxmlformats.org/presentationml/2006/main">
  <p:tag name="PA" val="v5.0.4"/>
</p:tagLst>
</file>

<file path=ppt/tags/tag509.xml><?xml version="1.0" encoding="utf-8"?>
<p:tagLst xmlns:a="http://schemas.openxmlformats.org/drawingml/2006/main" xmlns:r="http://schemas.openxmlformats.org/officeDocument/2006/relationships" xmlns:p="http://schemas.openxmlformats.org/presentationml/2006/main">
  <p:tag name="PA" val="v5.0.4"/>
</p:tagLst>
</file>

<file path=ppt/tags/tag51.xml><?xml version="1.0" encoding="utf-8"?>
<p:tagLst xmlns:a="http://schemas.openxmlformats.org/drawingml/2006/main" xmlns:r="http://schemas.openxmlformats.org/officeDocument/2006/relationships" xmlns:p="http://schemas.openxmlformats.org/presentationml/2006/main">
  <p:tag name="PA" val="v5.0.4"/>
</p:tagLst>
</file>

<file path=ppt/tags/tag510.xml><?xml version="1.0" encoding="utf-8"?>
<p:tagLst xmlns:a="http://schemas.openxmlformats.org/drawingml/2006/main" xmlns:r="http://schemas.openxmlformats.org/officeDocument/2006/relationships" xmlns:p="http://schemas.openxmlformats.org/presentationml/2006/main">
  <p:tag name="PA" val="v5.0.4"/>
</p:tagLst>
</file>

<file path=ppt/tags/tag511.xml><?xml version="1.0" encoding="utf-8"?>
<p:tagLst xmlns:a="http://schemas.openxmlformats.org/drawingml/2006/main" xmlns:r="http://schemas.openxmlformats.org/officeDocument/2006/relationships" xmlns:p="http://schemas.openxmlformats.org/presentationml/2006/main">
  <p:tag name="PA" val="v5.0.4"/>
</p:tagLst>
</file>

<file path=ppt/tags/tag512.xml><?xml version="1.0" encoding="utf-8"?>
<p:tagLst xmlns:a="http://schemas.openxmlformats.org/drawingml/2006/main" xmlns:r="http://schemas.openxmlformats.org/officeDocument/2006/relationships" xmlns:p="http://schemas.openxmlformats.org/presentationml/2006/main">
  <p:tag name="PA" val="v5.0.4"/>
</p:tagLst>
</file>

<file path=ppt/tags/tag513.xml><?xml version="1.0" encoding="utf-8"?>
<p:tagLst xmlns:a="http://schemas.openxmlformats.org/drawingml/2006/main" xmlns:r="http://schemas.openxmlformats.org/officeDocument/2006/relationships" xmlns:p="http://schemas.openxmlformats.org/presentationml/2006/main">
  <p:tag name="PA" val="v5.0.4"/>
</p:tagLst>
</file>

<file path=ppt/tags/tag514.xml><?xml version="1.0" encoding="utf-8"?>
<p:tagLst xmlns:a="http://schemas.openxmlformats.org/drawingml/2006/main" xmlns:r="http://schemas.openxmlformats.org/officeDocument/2006/relationships" xmlns:p="http://schemas.openxmlformats.org/presentationml/2006/main">
  <p:tag name="PA" val="v5.0.4"/>
</p:tagLst>
</file>

<file path=ppt/tags/tag515.xml><?xml version="1.0" encoding="utf-8"?>
<p:tagLst xmlns:a="http://schemas.openxmlformats.org/drawingml/2006/main" xmlns:r="http://schemas.openxmlformats.org/officeDocument/2006/relationships" xmlns:p="http://schemas.openxmlformats.org/presentationml/2006/main">
  <p:tag name="PA" val="v5.0.4"/>
</p:tagLst>
</file>

<file path=ppt/tags/tag516.xml><?xml version="1.0" encoding="utf-8"?>
<p:tagLst xmlns:a="http://schemas.openxmlformats.org/drawingml/2006/main" xmlns:r="http://schemas.openxmlformats.org/officeDocument/2006/relationships" xmlns:p="http://schemas.openxmlformats.org/presentationml/2006/main">
  <p:tag name="PA" val="v5.0.4"/>
</p:tagLst>
</file>

<file path=ppt/tags/tag517.xml><?xml version="1.0" encoding="utf-8"?>
<p:tagLst xmlns:a="http://schemas.openxmlformats.org/drawingml/2006/main" xmlns:r="http://schemas.openxmlformats.org/officeDocument/2006/relationships" xmlns:p="http://schemas.openxmlformats.org/presentationml/2006/main">
  <p:tag name="PA" val="v5.0.4"/>
</p:tagLst>
</file>

<file path=ppt/tags/tag518.xml><?xml version="1.0" encoding="utf-8"?>
<p:tagLst xmlns:a="http://schemas.openxmlformats.org/drawingml/2006/main" xmlns:r="http://schemas.openxmlformats.org/officeDocument/2006/relationships" xmlns:p="http://schemas.openxmlformats.org/presentationml/2006/main">
  <p:tag name="PA" val="v5.0.4"/>
</p:tagLst>
</file>

<file path=ppt/tags/tag519.xml><?xml version="1.0" encoding="utf-8"?>
<p:tagLst xmlns:a="http://schemas.openxmlformats.org/drawingml/2006/main" xmlns:r="http://schemas.openxmlformats.org/officeDocument/2006/relationships" xmlns:p="http://schemas.openxmlformats.org/presentationml/2006/main">
  <p:tag name="PA" val="v5.0.4"/>
</p:tagLst>
</file>

<file path=ppt/tags/tag52.xml><?xml version="1.0" encoding="utf-8"?>
<p:tagLst xmlns:a="http://schemas.openxmlformats.org/drawingml/2006/main" xmlns:r="http://schemas.openxmlformats.org/officeDocument/2006/relationships" xmlns:p="http://schemas.openxmlformats.org/presentationml/2006/main">
  <p:tag name="PA" val="v5.0.4"/>
</p:tagLst>
</file>

<file path=ppt/tags/tag520.xml><?xml version="1.0" encoding="utf-8"?>
<p:tagLst xmlns:a="http://schemas.openxmlformats.org/drawingml/2006/main" xmlns:r="http://schemas.openxmlformats.org/officeDocument/2006/relationships" xmlns:p="http://schemas.openxmlformats.org/presentationml/2006/main">
  <p:tag name="PA" val="v5.0.4"/>
</p:tagLst>
</file>

<file path=ppt/tags/tag521.xml><?xml version="1.0" encoding="utf-8"?>
<p:tagLst xmlns:a="http://schemas.openxmlformats.org/drawingml/2006/main" xmlns:r="http://schemas.openxmlformats.org/officeDocument/2006/relationships" xmlns:p="http://schemas.openxmlformats.org/presentationml/2006/main">
  <p:tag name="PA" val="v5.0.4"/>
</p:tagLst>
</file>

<file path=ppt/tags/tag522.xml><?xml version="1.0" encoding="utf-8"?>
<p:tagLst xmlns:a="http://schemas.openxmlformats.org/drawingml/2006/main" xmlns:r="http://schemas.openxmlformats.org/officeDocument/2006/relationships" xmlns:p="http://schemas.openxmlformats.org/presentationml/2006/main">
  <p:tag name="PA" val="v5.0.4"/>
</p:tagLst>
</file>

<file path=ppt/tags/tag523.xml><?xml version="1.0" encoding="utf-8"?>
<p:tagLst xmlns:a="http://schemas.openxmlformats.org/drawingml/2006/main" xmlns:r="http://schemas.openxmlformats.org/officeDocument/2006/relationships" xmlns:p="http://schemas.openxmlformats.org/presentationml/2006/main">
  <p:tag name="PA" val="v5.0.4"/>
</p:tagLst>
</file>

<file path=ppt/tags/tag524.xml><?xml version="1.0" encoding="utf-8"?>
<p:tagLst xmlns:a="http://schemas.openxmlformats.org/drawingml/2006/main" xmlns:r="http://schemas.openxmlformats.org/officeDocument/2006/relationships" xmlns:p="http://schemas.openxmlformats.org/presentationml/2006/main">
  <p:tag name="PA" val="v5.0.4"/>
</p:tagLst>
</file>

<file path=ppt/tags/tag525.xml><?xml version="1.0" encoding="utf-8"?>
<p:tagLst xmlns:a="http://schemas.openxmlformats.org/drawingml/2006/main" xmlns:r="http://schemas.openxmlformats.org/officeDocument/2006/relationships" xmlns:p="http://schemas.openxmlformats.org/presentationml/2006/main">
  <p:tag name="PA" val="v5.0.4"/>
</p:tagLst>
</file>

<file path=ppt/tags/tag526.xml><?xml version="1.0" encoding="utf-8"?>
<p:tagLst xmlns:a="http://schemas.openxmlformats.org/drawingml/2006/main" xmlns:r="http://schemas.openxmlformats.org/officeDocument/2006/relationships" xmlns:p="http://schemas.openxmlformats.org/presentationml/2006/main">
  <p:tag name="PA" val="v5.0.4"/>
</p:tagLst>
</file>

<file path=ppt/tags/tag527.xml><?xml version="1.0" encoding="utf-8"?>
<p:tagLst xmlns:a="http://schemas.openxmlformats.org/drawingml/2006/main" xmlns:r="http://schemas.openxmlformats.org/officeDocument/2006/relationships" xmlns:p="http://schemas.openxmlformats.org/presentationml/2006/main">
  <p:tag name="PA" val="v5.0.4"/>
</p:tagLst>
</file>

<file path=ppt/tags/tag528.xml><?xml version="1.0" encoding="utf-8"?>
<p:tagLst xmlns:a="http://schemas.openxmlformats.org/drawingml/2006/main" xmlns:r="http://schemas.openxmlformats.org/officeDocument/2006/relationships" xmlns:p="http://schemas.openxmlformats.org/presentationml/2006/main">
  <p:tag name="PA" val="v5.0.4"/>
</p:tagLst>
</file>

<file path=ppt/tags/tag529.xml><?xml version="1.0" encoding="utf-8"?>
<p:tagLst xmlns:a="http://schemas.openxmlformats.org/drawingml/2006/main" xmlns:r="http://schemas.openxmlformats.org/officeDocument/2006/relationships" xmlns:p="http://schemas.openxmlformats.org/presentationml/2006/main">
  <p:tag name="PA" val="v5.0.4"/>
</p:tagLst>
</file>

<file path=ppt/tags/tag53.xml><?xml version="1.0" encoding="utf-8"?>
<p:tagLst xmlns:a="http://schemas.openxmlformats.org/drawingml/2006/main" xmlns:r="http://schemas.openxmlformats.org/officeDocument/2006/relationships" xmlns:p="http://schemas.openxmlformats.org/presentationml/2006/main">
  <p:tag name="PA" val="v5.0.4"/>
</p:tagLst>
</file>

<file path=ppt/tags/tag530.xml><?xml version="1.0" encoding="utf-8"?>
<p:tagLst xmlns:a="http://schemas.openxmlformats.org/drawingml/2006/main" xmlns:r="http://schemas.openxmlformats.org/officeDocument/2006/relationships" xmlns:p="http://schemas.openxmlformats.org/presentationml/2006/main">
  <p:tag name="PA" val="v5.0.4"/>
</p:tagLst>
</file>

<file path=ppt/tags/tag531.xml><?xml version="1.0" encoding="utf-8"?>
<p:tagLst xmlns:a="http://schemas.openxmlformats.org/drawingml/2006/main" xmlns:r="http://schemas.openxmlformats.org/officeDocument/2006/relationships" xmlns:p="http://schemas.openxmlformats.org/presentationml/2006/main">
  <p:tag name="PA" val="v5.0.4"/>
</p:tagLst>
</file>

<file path=ppt/tags/tag532.xml><?xml version="1.0" encoding="utf-8"?>
<p:tagLst xmlns:a="http://schemas.openxmlformats.org/drawingml/2006/main" xmlns:r="http://schemas.openxmlformats.org/officeDocument/2006/relationships" xmlns:p="http://schemas.openxmlformats.org/presentationml/2006/main">
  <p:tag name="PA" val="v5.0.4"/>
</p:tagLst>
</file>

<file path=ppt/tags/tag533.xml><?xml version="1.0" encoding="utf-8"?>
<p:tagLst xmlns:a="http://schemas.openxmlformats.org/drawingml/2006/main" xmlns:r="http://schemas.openxmlformats.org/officeDocument/2006/relationships" xmlns:p="http://schemas.openxmlformats.org/presentationml/2006/main">
  <p:tag name="PA" val="v5.0.4"/>
</p:tagLst>
</file>

<file path=ppt/tags/tag534.xml><?xml version="1.0" encoding="utf-8"?>
<p:tagLst xmlns:a="http://schemas.openxmlformats.org/drawingml/2006/main" xmlns:r="http://schemas.openxmlformats.org/officeDocument/2006/relationships" xmlns:p="http://schemas.openxmlformats.org/presentationml/2006/main">
  <p:tag name="PA" val="v5.0.4"/>
</p:tagLst>
</file>

<file path=ppt/tags/tag535.xml><?xml version="1.0" encoding="utf-8"?>
<p:tagLst xmlns:a="http://schemas.openxmlformats.org/drawingml/2006/main" xmlns:r="http://schemas.openxmlformats.org/officeDocument/2006/relationships" xmlns:p="http://schemas.openxmlformats.org/presentationml/2006/main">
  <p:tag name="PA" val="v5.0.4"/>
</p:tagLst>
</file>

<file path=ppt/tags/tag536.xml><?xml version="1.0" encoding="utf-8"?>
<p:tagLst xmlns:a="http://schemas.openxmlformats.org/drawingml/2006/main" xmlns:r="http://schemas.openxmlformats.org/officeDocument/2006/relationships" xmlns:p="http://schemas.openxmlformats.org/presentationml/2006/main">
  <p:tag name="PA" val="v5.0.4"/>
</p:tagLst>
</file>

<file path=ppt/tags/tag537.xml><?xml version="1.0" encoding="utf-8"?>
<p:tagLst xmlns:a="http://schemas.openxmlformats.org/drawingml/2006/main" xmlns:r="http://schemas.openxmlformats.org/officeDocument/2006/relationships" xmlns:p="http://schemas.openxmlformats.org/presentationml/2006/main">
  <p:tag name="PA" val="v5.0.4"/>
</p:tagLst>
</file>

<file path=ppt/tags/tag538.xml><?xml version="1.0" encoding="utf-8"?>
<p:tagLst xmlns:a="http://schemas.openxmlformats.org/drawingml/2006/main" xmlns:r="http://schemas.openxmlformats.org/officeDocument/2006/relationships" xmlns:p="http://schemas.openxmlformats.org/presentationml/2006/main">
  <p:tag name="PA" val="v5.0.4"/>
</p:tagLst>
</file>

<file path=ppt/tags/tag539.xml><?xml version="1.0" encoding="utf-8"?>
<p:tagLst xmlns:a="http://schemas.openxmlformats.org/drawingml/2006/main" xmlns:r="http://schemas.openxmlformats.org/officeDocument/2006/relationships" xmlns:p="http://schemas.openxmlformats.org/presentationml/2006/main">
  <p:tag name="PA" val="v5.0.4"/>
</p:tagLst>
</file>

<file path=ppt/tags/tag54.xml><?xml version="1.0" encoding="utf-8"?>
<p:tagLst xmlns:a="http://schemas.openxmlformats.org/drawingml/2006/main" xmlns:r="http://schemas.openxmlformats.org/officeDocument/2006/relationships" xmlns:p="http://schemas.openxmlformats.org/presentationml/2006/main">
  <p:tag name="PA" val="v5.0.4"/>
</p:tagLst>
</file>

<file path=ppt/tags/tag540.xml><?xml version="1.0" encoding="utf-8"?>
<p:tagLst xmlns:a="http://schemas.openxmlformats.org/drawingml/2006/main" xmlns:r="http://schemas.openxmlformats.org/officeDocument/2006/relationships" xmlns:p="http://schemas.openxmlformats.org/presentationml/2006/main">
  <p:tag name="PA" val="v5.0.4"/>
</p:tagLst>
</file>

<file path=ppt/tags/tag541.xml><?xml version="1.0" encoding="utf-8"?>
<p:tagLst xmlns:a="http://schemas.openxmlformats.org/drawingml/2006/main" xmlns:r="http://schemas.openxmlformats.org/officeDocument/2006/relationships" xmlns:p="http://schemas.openxmlformats.org/presentationml/2006/main">
  <p:tag name="PA" val="v5.0.4"/>
</p:tagLst>
</file>

<file path=ppt/tags/tag542.xml><?xml version="1.0" encoding="utf-8"?>
<p:tagLst xmlns:a="http://schemas.openxmlformats.org/drawingml/2006/main" xmlns:r="http://schemas.openxmlformats.org/officeDocument/2006/relationships" xmlns:p="http://schemas.openxmlformats.org/presentationml/2006/main">
  <p:tag name="PA" val="v5.0.4"/>
</p:tagLst>
</file>

<file path=ppt/tags/tag543.xml><?xml version="1.0" encoding="utf-8"?>
<p:tagLst xmlns:a="http://schemas.openxmlformats.org/drawingml/2006/main" xmlns:r="http://schemas.openxmlformats.org/officeDocument/2006/relationships" xmlns:p="http://schemas.openxmlformats.org/presentationml/2006/main">
  <p:tag name="PA" val="v5.0.4"/>
</p:tagLst>
</file>

<file path=ppt/tags/tag544.xml><?xml version="1.0" encoding="utf-8"?>
<p:tagLst xmlns:a="http://schemas.openxmlformats.org/drawingml/2006/main" xmlns:r="http://schemas.openxmlformats.org/officeDocument/2006/relationships" xmlns:p="http://schemas.openxmlformats.org/presentationml/2006/main">
  <p:tag name="PA" val="v5.0.4"/>
</p:tagLst>
</file>

<file path=ppt/tags/tag545.xml><?xml version="1.0" encoding="utf-8"?>
<p:tagLst xmlns:a="http://schemas.openxmlformats.org/drawingml/2006/main" xmlns:r="http://schemas.openxmlformats.org/officeDocument/2006/relationships" xmlns:p="http://schemas.openxmlformats.org/presentationml/2006/main">
  <p:tag name="PA" val="v5.0.4"/>
</p:tagLst>
</file>

<file path=ppt/tags/tag546.xml><?xml version="1.0" encoding="utf-8"?>
<p:tagLst xmlns:a="http://schemas.openxmlformats.org/drawingml/2006/main" xmlns:r="http://schemas.openxmlformats.org/officeDocument/2006/relationships" xmlns:p="http://schemas.openxmlformats.org/presentationml/2006/main">
  <p:tag name="PA" val="v5.0.4"/>
</p:tagLst>
</file>

<file path=ppt/tags/tag547.xml><?xml version="1.0" encoding="utf-8"?>
<p:tagLst xmlns:a="http://schemas.openxmlformats.org/drawingml/2006/main" xmlns:r="http://schemas.openxmlformats.org/officeDocument/2006/relationships" xmlns:p="http://schemas.openxmlformats.org/presentationml/2006/main">
  <p:tag name="PA" val="v5.0.4"/>
</p:tagLst>
</file>

<file path=ppt/tags/tag548.xml><?xml version="1.0" encoding="utf-8"?>
<p:tagLst xmlns:a="http://schemas.openxmlformats.org/drawingml/2006/main" xmlns:r="http://schemas.openxmlformats.org/officeDocument/2006/relationships" xmlns:p="http://schemas.openxmlformats.org/presentationml/2006/main">
  <p:tag name="PA" val="v5.0.4"/>
</p:tagLst>
</file>

<file path=ppt/tags/tag549.xml><?xml version="1.0" encoding="utf-8"?>
<p:tagLst xmlns:a="http://schemas.openxmlformats.org/drawingml/2006/main" xmlns:r="http://schemas.openxmlformats.org/officeDocument/2006/relationships" xmlns:p="http://schemas.openxmlformats.org/presentationml/2006/main">
  <p:tag name="PA" val="v5.0.4"/>
</p:tagLst>
</file>

<file path=ppt/tags/tag55.xml><?xml version="1.0" encoding="utf-8"?>
<p:tagLst xmlns:a="http://schemas.openxmlformats.org/drawingml/2006/main" xmlns:r="http://schemas.openxmlformats.org/officeDocument/2006/relationships" xmlns:p="http://schemas.openxmlformats.org/presentationml/2006/main">
  <p:tag name="PA" val="v5.0.4"/>
</p:tagLst>
</file>

<file path=ppt/tags/tag550.xml><?xml version="1.0" encoding="utf-8"?>
<p:tagLst xmlns:a="http://schemas.openxmlformats.org/drawingml/2006/main" xmlns:r="http://schemas.openxmlformats.org/officeDocument/2006/relationships" xmlns:p="http://schemas.openxmlformats.org/presentationml/2006/main">
  <p:tag name="PA" val="v5.0.4"/>
</p:tagLst>
</file>

<file path=ppt/tags/tag551.xml><?xml version="1.0" encoding="utf-8"?>
<p:tagLst xmlns:a="http://schemas.openxmlformats.org/drawingml/2006/main" xmlns:r="http://schemas.openxmlformats.org/officeDocument/2006/relationships" xmlns:p="http://schemas.openxmlformats.org/presentationml/2006/main">
  <p:tag name="PA" val="v5.0.4"/>
</p:tagLst>
</file>

<file path=ppt/tags/tag552.xml><?xml version="1.0" encoding="utf-8"?>
<p:tagLst xmlns:a="http://schemas.openxmlformats.org/drawingml/2006/main" xmlns:r="http://schemas.openxmlformats.org/officeDocument/2006/relationships" xmlns:p="http://schemas.openxmlformats.org/presentationml/2006/main">
  <p:tag name="PA" val="v5.0.4"/>
</p:tagLst>
</file>

<file path=ppt/tags/tag553.xml><?xml version="1.0" encoding="utf-8"?>
<p:tagLst xmlns:a="http://schemas.openxmlformats.org/drawingml/2006/main" xmlns:r="http://schemas.openxmlformats.org/officeDocument/2006/relationships" xmlns:p="http://schemas.openxmlformats.org/presentationml/2006/main">
  <p:tag name="PA" val="v5.0.4"/>
</p:tagLst>
</file>

<file path=ppt/tags/tag554.xml><?xml version="1.0" encoding="utf-8"?>
<p:tagLst xmlns:a="http://schemas.openxmlformats.org/drawingml/2006/main" xmlns:r="http://schemas.openxmlformats.org/officeDocument/2006/relationships" xmlns:p="http://schemas.openxmlformats.org/presentationml/2006/main">
  <p:tag name="PA" val="v5.0.4"/>
</p:tagLst>
</file>

<file path=ppt/tags/tag555.xml><?xml version="1.0" encoding="utf-8"?>
<p:tagLst xmlns:a="http://schemas.openxmlformats.org/drawingml/2006/main" xmlns:r="http://schemas.openxmlformats.org/officeDocument/2006/relationships" xmlns:p="http://schemas.openxmlformats.org/presentationml/2006/main">
  <p:tag name="PA" val="v5.0.4"/>
</p:tagLst>
</file>

<file path=ppt/tags/tag556.xml><?xml version="1.0" encoding="utf-8"?>
<p:tagLst xmlns:a="http://schemas.openxmlformats.org/drawingml/2006/main" xmlns:r="http://schemas.openxmlformats.org/officeDocument/2006/relationships" xmlns:p="http://schemas.openxmlformats.org/presentationml/2006/main">
  <p:tag name="PA" val="v5.0.4"/>
</p:tagLst>
</file>

<file path=ppt/tags/tag557.xml><?xml version="1.0" encoding="utf-8"?>
<p:tagLst xmlns:a="http://schemas.openxmlformats.org/drawingml/2006/main" xmlns:r="http://schemas.openxmlformats.org/officeDocument/2006/relationships" xmlns:p="http://schemas.openxmlformats.org/presentationml/2006/main">
  <p:tag name="PA" val="v5.0.4"/>
</p:tagLst>
</file>

<file path=ppt/tags/tag558.xml><?xml version="1.0" encoding="utf-8"?>
<p:tagLst xmlns:a="http://schemas.openxmlformats.org/drawingml/2006/main" xmlns:r="http://schemas.openxmlformats.org/officeDocument/2006/relationships" xmlns:p="http://schemas.openxmlformats.org/presentationml/2006/main">
  <p:tag name="PA" val="v5.0.4"/>
</p:tagLst>
</file>

<file path=ppt/tags/tag559.xml><?xml version="1.0" encoding="utf-8"?>
<p:tagLst xmlns:a="http://schemas.openxmlformats.org/drawingml/2006/main" xmlns:r="http://schemas.openxmlformats.org/officeDocument/2006/relationships" xmlns:p="http://schemas.openxmlformats.org/presentationml/2006/main">
  <p:tag name="PA" val="v5.0.4"/>
</p:tagLst>
</file>

<file path=ppt/tags/tag56.xml><?xml version="1.0" encoding="utf-8"?>
<p:tagLst xmlns:a="http://schemas.openxmlformats.org/drawingml/2006/main" xmlns:r="http://schemas.openxmlformats.org/officeDocument/2006/relationships" xmlns:p="http://schemas.openxmlformats.org/presentationml/2006/main">
  <p:tag name="PA" val="v5.0.4"/>
</p:tagLst>
</file>

<file path=ppt/tags/tag560.xml><?xml version="1.0" encoding="utf-8"?>
<p:tagLst xmlns:a="http://schemas.openxmlformats.org/drawingml/2006/main" xmlns:r="http://schemas.openxmlformats.org/officeDocument/2006/relationships" xmlns:p="http://schemas.openxmlformats.org/presentationml/2006/main">
  <p:tag name="PA" val="v5.0.4"/>
</p:tagLst>
</file>

<file path=ppt/tags/tag561.xml><?xml version="1.0" encoding="utf-8"?>
<p:tagLst xmlns:a="http://schemas.openxmlformats.org/drawingml/2006/main" xmlns:r="http://schemas.openxmlformats.org/officeDocument/2006/relationships" xmlns:p="http://schemas.openxmlformats.org/presentationml/2006/main">
  <p:tag name="PA" val="v5.0.4"/>
</p:tagLst>
</file>

<file path=ppt/tags/tag562.xml><?xml version="1.0" encoding="utf-8"?>
<p:tagLst xmlns:a="http://schemas.openxmlformats.org/drawingml/2006/main" xmlns:r="http://schemas.openxmlformats.org/officeDocument/2006/relationships" xmlns:p="http://schemas.openxmlformats.org/presentationml/2006/main">
  <p:tag name="PA" val="v5.0.4"/>
</p:tagLst>
</file>

<file path=ppt/tags/tag563.xml><?xml version="1.0" encoding="utf-8"?>
<p:tagLst xmlns:a="http://schemas.openxmlformats.org/drawingml/2006/main" xmlns:r="http://schemas.openxmlformats.org/officeDocument/2006/relationships" xmlns:p="http://schemas.openxmlformats.org/presentationml/2006/main">
  <p:tag name="PA" val="v5.0.4"/>
</p:tagLst>
</file>

<file path=ppt/tags/tag564.xml><?xml version="1.0" encoding="utf-8"?>
<p:tagLst xmlns:a="http://schemas.openxmlformats.org/drawingml/2006/main" xmlns:r="http://schemas.openxmlformats.org/officeDocument/2006/relationships" xmlns:p="http://schemas.openxmlformats.org/presentationml/2006/main">
  <p:tag name="PA" val="v5.0.4"/>
</p:tagLst>
</file>

<file path=ppt/tags/tag565.xml><?xml version="1.0" encoding="utf-8"?>
<p:tagLst xmlns:a="http://schemas.openxmlformats.org/drawingml/2006/main" xmlns:r="http://schemas.openxmlformats.org/officeDocument/2006/relationships" xmlns:p="http://schemas.openxmlformats.org/presentationml/2006/main">
  <p:tag name="PA" val="v5.0.4"/>
</p:tagLst>
</file>

<file path=ppt/tags/tag566.xml><?xml version="1.0" encoding="utf-8"?>
<p:tagLst xmlns:a="http://schemas.openxmlformats.org/drawingml/2006/main" xmlns:r="http://schemas.openxmlformats.org/officeDocument/2006/relationships" xmlns:p="http://schemas.openxmlformats.org/presentationml/2006/main">
  <p:tag name="PA" val="v5.0.4"/>
</p:tagLst>
</file>

<file path=ppt/tags/tag567.xml><?xml version="1.0" encoding="utf-8"?>
<p:tagLst xmlns:a="http://schemas.openxmlformats.org/drawingml/2006/main" xmlns:r="http://schemas.openxmlformats.org/officeDocument/2006/relationships" xmlns:p="http://schemas.openxmlformats.org/presentationml/2006/main">
  <p:tag name="PA" val="v5.0.4"/>
</p:tagLst>
</file>

<file path=ppt/tags/tag568.xml><?xml version="1.0" encoding="utf-8"?>
<p:tagLst xmlns:a="http://schemas.openxmlformats.org/drawingml/2006/main" xmlns:r="http://schemas.openxmlformats.org/officeDocument/2006/relationships" xmlns:p="http://schemas.openxmlformats.org/presentationml/2006/main">
  <p:tag name="PA" val="v5.0.4"/>
</p:tagLst>
</file>

<file path=ppt/tags/tag569.xml><?xml version="1.0" encoding="utf-8"?>
<p:tagLst xmlns:a="http://schemas.openxmlformats.org/drawingml/2006/main" xmlns:r="http://schemas.openxmlformats.org/officeDocument/2006/relationships" xmlns:p="http://schemas.openxmlformats.org/presentationml/2006/main">
  <p:tag name="PA" val="v5.0.4"/>
</p:tagLst>
</file>

<file path=ppt/tags/tag57.xml><?xml version="1.0" encoding="utf-8"?>
<p:tagLst xmlns:a="http://schemas.openxmlformats.org/drawingml/2006/main" xmlns:r="http://schemas.openxmlformats.org/officeDocument/2006/relationships" xmlns:p="http://schemas.openxmlformats.org/presentationml/2006/main">
  <p:tag name="PA" val="v5.0.4"/>
</p:tagLst>
</file>

<file path=ppt/tags/tag570.xml><?xml version="1.0" encoding="utf-8"?>
<p:tagLst xmlns:a="http://schemas.openxmlformats.org/drawingml/2006/main" xmlns:r="http://schemas.openxmlformats.org/officeDocument/2006/relationships" xmlns:p="http://schemas.openxmlformats.org/presentationml/2006/main">
  <p:tag name="PA" val="v5.0.4"/>
</p:tagLst>
</file>

<file path=ppt/tags/tag571.xml><?xml version="1.0" encoding="utf-8"?>
<p:tagLst xmlns:a="http://schemas.openxmlformats.org/drawingml/2006/main" xmlns:r="http://schemas.openxmlformats.org/officeDocument/2006/relationships" xmlns:p="http://schemas.openxmlformats.org/presentationml/2006/main">
  <p:tag name="PA" val="v5.0.4"/>
</p:tagLst>
</file>

<file path=ppt/tags/tag572.xml><?xml version="1.0" encoding="utf-8"?>
<p:tagLst xmlns:a="http://schemas.openxmlformats.org/drawingml/2006/main" xmlns:r="http://schemas.openxmlformats.org/officeDocument/2006/relationships" xmlns:p="http://schemas.openxmlformats.org/presentationml/2006/main">
  <p:tag name="PA" val="v5.0.4"/>
</p:tagLst>
</file>

<file path=ppt/tags/tag573.xml><?xml version="1.0" encoding="utf-8"?>
<p:tagLst xmlns:a="http://schemas.openxmlformats.org/drawingml/2006/main" xmlns:r="http://schemas.openxmlformats.org/officeDocument/2006/relationships" xmlns:p="http://schemas.openxmlformats.org/presentationml/2006/main">
  <p:tag name="PA" val="v5.0.4"/>
</p:tagLst>
</file>

<file path=ppt/tags/tag574.xml><?xml version="1.0" encoding="utf-8"?>
<p:tagLst xmlns:a="http://schemas.openxmlformats.org/drawingml/2006/main" xmlns:r="http://schemas.openxmlformats.org/officeDocument/2006/relationships" xmlns:p="http://schemas.openxmlformats.org/presentationml/2006/main">
  <p:tag name="PA" val="v5.0.4"/>
</p:tagLst>
</file>

<file path=ppt/tags/tag575.xml><?xml version="1.0" encoding="utf-8"?>
<p:tagLst xmlns:a="http://schemas.openxmlformats.org/drawingml/2006/main" xmlns:r="http://schemas.openxmlformats.org/officeDocument/2006/relationships" xmlns:p="http://schemas.openxmlformats.org/presentationml/2006/main">
  <p:tag name="PA" val="v5.0.4"/>
</p:tagLst>
</file>

<file path=ppt/tags/tag576.xml><?xml version="1.0" encoding="utf-8"?>
<p:tagLst xmlns:a="http://schemas.openxmlformats.org/drawingml/2006/main" xmlns:r="http://schemas.openxmlformats.org/officeDocument/2006/relationships" xmlns:p="http://schemas.openxmlformats.org/presentationml/2006/main">
  <p:tag name="PA" val="v5.0.4"/>
</p:tagLst>
</file>

<file path=ppt/tags/tag577.xml><?xml version="1.0" encoding="utf-8"?>
<p:tagLst xmlns:a="http://schemas.openxmlformats.org/drawingml/2006/main" xmlns:r="http://schemas.openxmlformats.org/officeDocument/2006/relationships" xmlns:p="http://schemas.openxmlformats.org/presentationml/2006/main">
  <p:tag name="PA" val="v5.0.4"/>
</p:tagLst>
</file>

<file path=ppt/tags/tag578.xml><?xml version="1.0" encoding="utf-8"?>
<p:tagLst xmlns:a="http://schemas.openxmlformats.org/drawingml/2006/main" xmlns:r="http://schemas.openxmlformats.org/officeDocument/2006/relationships" xmlns:p="http://schemas.openxmlformats.org/presentationml/2006/main">
  <p:tag name="PA" val="v5.0.4"/>
</p:tagLst>
</file>

<file path=ppt/tags/tag579.xml><?xml version="1.0" encoding="utf-8"?>
<p:tagLst xmlns:a="http://schemas.openxmlformats.org/drawingml/2006/main" xmlns:r="http://schemas.openxmlformats.org/officeDocument/2006/relationships" xmlns:p="http://schemas.openxmlformats.org/presentationml/2006/main">
  <p:tag name="PA" val="v5.0.4"/>
</p:tagLst>
</file>

<file path=ppt/tags/tag58.xml><?xml version="1.0" encoding="utf-8"?>
<p:tagLst xmlns:a="http://schemas.openxmlformats.org/drawingml/2006/main" xmlns:r="http://schemas.openxmlformats.org/officeDocument/2006/relationships" xmlns:p="http://schemas.openxmlformats.org/presentationml/2006/main">
  <p:tag name="PA" val="v5.0.4"/>
</p:tagLst>
</file>

<file path=ppt/tags/tag580.xml><?xml version="1.0" encoding="utf-8"?>
<p:tagLst xmlns:a="http://schemas.openxmlformats.org/drawingml/2006/main" xmlns:r="http://schemas.openxmlformats.org/officeDocument/2006/relationships" xmlns:p="http://schemas.openxmlformats.org/presentationml/2006/main">
  <p:tag name="PA" val="v5.0.4"/>
</p:tagLst>
</file>

<file path=ppt/tags/tag581.xml><?xml version="1.0" encoding="utf-8"?>
<p:tagLst xmlns:a="http://schemas.openxmlformats.org/drawingml/2006/main" xmlns:r="http://schemas.openxmlformats.org/officeDocument/2006/relationships" xmlns:p="http://schemas.openxmlformats.org/presentationml/2006/main">
  <p:tag name="PA" val="v5.0.4"/>
</p:tagLst>
</file>

<file path=ppt/tags/tag582.xml><?xml version="1.0" encoding="utf-8"?>
<p:tagLst xmlns:a="http://schemas.openxmlformats.org/drawingml/2006/main" xmlns:r="http://schemas.openxmlformats.org/officeDocument/2006/relationships" xmlns:p="http://schemas.openxmlformats.org/presentationml/2006/main">
  <p:tag name="PA" val="v5.0.4"/>
</p:tagLst>
</file>

<file path=ppt/tags/tag583.xml><?xml version="1.0" encoding="utf-8"?>
<p:tagLst xmlns:a="http://schemas.openxmlformats.org/drawingml/2006/main" xmlns:r="http://schemas.openxmlformats.org/officeDocument/2006/relationships" xmlns:p="http://schemas.openxmlformats.org/presentationml/2006/main">
  <p:tag name="PA" val="v5.0.4"/>
</p:tagLst>
</file>

<file path=ppt/tags/tag584.xml><?xml version="1.0" encoding="utf-8"?>
<p:tagLst xmlns:a="http://schemas.openxmlformats.org/drawingml/2006/main" xmlns:r="http://schemas.openxmlformats.org/officeDocument/2006/relationships" xmlns:p="http://schemas.openxmlformats.org/presentationml/2006/main">
  <p:tag name="PA" val="v5.0.4"/>
</p:tagLst>
</file>

<file path=ppt/tags/tag585.xml><?xml version="1.0" encoding="utf-8"?>
<p:tagLst xmlns:a="http://schemas.openxmlformats.org/drawingml/2006/main" xmlns:r="http://schemas.openxmlformats.org/officeDocument/2006/relationships" xmlns:p="http://schemas.openxmlformats.org/presentationml/2006/main">
  <p:tag name="PA" val="v5.0.4"/>
</p:tagLst>
</file>

<file path=ppt/tags/tag586.xml><?xml version="1.0" encoding="utf-8"?>
<p:tagLst xmlns:a="http://schemas.openxmlformats.org/drawingml/2006/main" xmlns:r="http://schemas.openxmlformats.org/officeDocument/2006/relationships" xmlns:p="http://schemas.openxmlformats.org/presentationml/2006/main">
  <p:tag name="PA" val="v5.0.4"/>
</p:tagLst>
</file>

<file path=ppt/tags/tag587.xml><?xml version="1.0" encoding="utf-8"?>
<p:tagLst xmlns:a="http://schemas.openxmlformats.org/drawingml/2006/main" xmlns:r="http://schemas.openxmlformats.org/officeDocument/2006/relationships" xmlns:p="http://schemas.openxmlformats.org/presentationml/2006/main">
  <p:tag name="PA" val="v5.0.4"/>
</p:tagLst>
</file>

<file path=ppt/tags/tag588.xml><?xml version="1.0" encoding="utf-8"?>
<p:tagLst xmlns:a="http://schemas.openxmlformats.org/drawingml/2006/main" xmlns:r="http://schemas.openxmlformats.org/officeDocument/2006/relationships" xmlns:p="http://schemas.openxmlformats.org/presentationml/2006/main">
  <p:tag name="PA" val="v5.0.4"/>
</p:tagLst>
</file>

<file path=ppt/tags/tag589.xml><?xml version="1.0" encoding="utf-8"?>
<p:tagLst xmlns:a="http://schemas.openxmlformats.org/drawingml/2006/main" xmlns:r="http://schemas.openxmlformats.org/officeDocument/2006/relationships" xmlns:p="http://schemas.openxmlformats.org/presentationml/2006/main">
  <p:tag name="PA" val="v5.0.4"/>
</p:tagLst>
</file>

<file path=ppt/tags/tag59.xml><?xml version="1.0" encoding="utf-8"?>
<p:tagLst xmlns:a="http://schemas.openxmlformats.org/drawingml/2006/main" xmlns:r="http://schemas.openxmlformats.org/officeDocument/2006/relationships" xmlns:p="http://schemas.openxmlformats.org/presentationml/2006/main">
  <p:tag name="PA" val="v5.0.4"/>
</p:tagLst>
</file>

<file path=ppt/tags/tag590.xml><?xml version="1.0" encoding="utf-8"?>
<p:tagLst xmlns:a="http://schemas.openxmlformats.org/drawingml/2006/main" xmlns:r="http://schemas.openxmlformats.org/officeDocument/2006/relationships" xmlns:p="http://schemas.openxmlformats.org/presentationml/2006/main">
  <p:tag name="PA" val="v5.0.4"/>
</p:tagLst>
</file>

<file path=ppt/tags/tag591.xml><?xml version="1.0" encoding="utf-8"?>
<p:tagLst xmlns:a="http://schemas.openxmlformats.org/drawingml/2006/main" xmlns:r="http://schemas.openxmlformats.org/officeDocument/2006/relationships" xmlns:p="http://schemas.openxmlformats.org/presentationml/2006/main">
  <p:tag name="PA" val="v5.0.4"/>
</p:tagLst>
</file>

<file path=ppt/tags/tag592.xml><?xml version="1.0" encoding="utf-8"?>
<p:tagLst xmlns:a="http://schemas.openxmlformats.org/drawingml/2006/main" xmlns:r="http://schemas.openxmlformats.org/officeDocument/2006/relationships" xmlns:p="http://schemas.openxmlformats.org/presentationml/2006/main">
  <p:tag name="PA" val="v5.0.4"/>
</p:tagLst>
</file>

<file path=ppt/tags/tag593.xml><?xml version="1.0" encoding="utf-8"?>
<p:tagLst xmlns:a="http://schemas.openxmlformats.org/drawingml/2006/main" xmlns:r="http://schemas.openxmlformats.org/officeDocument/2006/relationships" xmlns:p="http://schemas.openxmlformats.org/presentationml/2006/main">
  <p:tag name="PA" val="v5.0.4"/>
</p:tagLst>
</file>

<file path=ppt/tags/tag594.xml><?xml version="1.0" encoding="utf-8"?>
<p:tagLst xmlns:a="http://schemas.openxmlformats.org/drawingml/2006/main" xmlns:r="http://schemas.openxmlformats.org/officeDocument/2006/relationships" xmlns:p="http://schemas.openxmlformats.org/presentationml/2006/main">
  <p:tag name="PA" val="v5.0.4"/>
</p:tagLst>
</file>

<file path=ppt/tags/tag595.xml><?xml version="1.0" encoding="utf-8"?>
<p:tagLst xmlns:a="http://schemas.openxmlformats.org/drawingml/2006/main" xmlns:r="http://schemas.openxmlformats.org/officeDocument/2006/relationships" xmlns:p="http://schemas.openxmlformats.org/presentationml/2006/main">
  <p:tag name="PA" val="v5.0.4"/>
</p:tagLst>
</file>

<file path=ppt/tags/tag596.xml><?xml version="1.0" encoding="utf-8"?>
<p:tagLst xmlns:a="http://schemas.openxmlformats.org/drawingml/2006/main" xmlns:r="http://schemas.openxmlformats.org/officeDocument/2006/relationships" xmlns:p="http://schemas.openxmlformats.org/presentationml/2006/main">
  <p:tag name="PA" val="v5.0.4"/>
</p:tagLst>
</file>

<file path=ppt/tags/tag597.xml><?xml version="1.0" encoding="utf-8"?>
<p:tagLst xmlns:a="http://schemas.openxmlformats.org/drawingml/2006/main" xmlns:r="http://schemas.openxmlformats.org/officeDocument/2006/relationships" xmlns:p="http://schemas.openxmlformats.org/presentationml/2006/main">
  <p:tag name="PA" val="v5.0.4"/>
</p:tagLst>
</file>

<file path=ppt/tags/tag598.xml><?xml version="1.0" encoding="utf-8"?>
<p:tagLst xmlns:a="http://schemas.openxmlformats.org/drawingml/2006/main" xmlns:r="http://schemas.openxmlformats.org/officeDocument/2006/relationships" xmlns:p="http://schemas.openxmlformats.org/presentationml/2006/main">
  <p:tag name="PA" val="v5.0.4"/>
</p:tagLst>
</file>

<file path=ppt/tags/tag599.xml><?xml version="1.0" encoding="utf-8"?>
<p:tagLst xmlns:a="http://schemas.openxmlformats.org/drawingml/2006/main" xmlns:r="http://schemas.openxmlformats.org/officeDocument/2006/relationships" xmlns:p="http://schemas.openxmlformats.org/presentationml/2006/main">
  <p:tag name="PA" val="v5.0.4"/>
</p:tagLst>
</file>

<file path=ppt/tags/tag6.xml><?xml version="1.0" encoding="utf-8"?>
<p:tagLst xmlns:a="http://schemas.openxmlformats.org/drawingml/2006/main" xmlns:r="http://schemas.openxmlformats.org/officeDocument/2006/relationships" xmlns:p="http://schemas.openxmlformats.org/presentationml/2006/main">
  <p:tag name="PA" val="v4.3.3"/>
</p:tagLst>
</file>

<file path=ppt/tags/tag60.xml><?xml version="1.0" encoding="utf-8"?>
<p:tagLst xmlns:a="http://schemas.openxmlformats.org/drawingml/2006/main" xmlns:r="http://schemas.openxmlformats.org/officeDocument/2006/relationships" xmlns:p="http://schemas.openxmlformats.org/presentationml/2006/main">
  <p:tag name="PA" val="v5.0.4"/>
</p:tagLst>
</file>

<file path=ppt/tags/tag600.xml><?xml version="1.0" encoding="utf-8"?>
<p:tagLst xmlns:a="http://schemas.openxmlformats.org/drawingml/2006/main" xmlns:r="http://schemas.openxmlformats.org/officeDocument/2006/relationships" xmlns:p="http://schemas.openxmlformats.org/presentationml/2006/main">
  <p:tag name="PA" val="v5.0.4"/>
</p:tagLst>
</file>

<file path=ppt/tags/tag601.xml><?xml version="1.0" encoding="utf-8"?>
<p:tagLst xmlns:a="http://schemas.openxmlformats.org/drawingml/2006/main" xmlns:r="http://schemas.openxmlformats.org/officeDocument/2006/relationships" xmlns:p="http://schemas.openxmlformats.org/presentationml/2006/main">
  <p:tag name="PA" val="v5.0.4"/>
</p:tagLst>
</file>

<file path=ppt/tags/tag602.xml><?xml version="1.0" encoding="utf-8"?>
<p:tagLst xmlns:a="http://schemas.openxmlformats.org/drawingml/2006/main" xmlns:r="http://schemas.openxmlformats.org/officeDocument/2006/relationships" xmlns:p="http://schemas.openxmlformats.org/presentationml/2006/main">
  <p:tag name="PA" val="v5.0.4"/>
</p:tagLst>
</file>

<file path=ppt/tags/tag603.xml><?xml version="1.0" encoding="utf-8"?>
<p:tagLst xmlns:a="http://schemas.openxmlformats.org/drawingml/2006/main" xmlns:r="http://schemas.openxmlformats.org/officeDocument/2006/relationships" xmlns:p="http://schemas.openxmlformats.org/presentationml/2006/main">
  <p:tag name="PA" val="v5.0.4"/>
</p:tagLst>
</file>

<file path=ppt/tags/tag605.xml><?xml version="1.0" encoding="utf-8"?>
<p:tagLst xmlns:a="http://schemas.openxmlformats.org/drawingml/2006/main" xmlns:r="http://schemas.openxmlformats.org/officeDocument/2006/relationships" xmlns:p="http://schemas.openxmlformats.org/presentationml/2006/main">
  <p:tag name="PA" val="v5.0.4"/>
</p:tagLst>
</file>

<file path=ppt/tags/tag606.xml><?xml version="1.0" encoding="utf-8"?>
<p:tagLst xmlns:a="http://schemas.openxmlformats.org/drawingml/2006/main" xmlns:r="http://schemas.openxmlformats.org/officeDocument/2006/relationships" xmlns:p="http://schemas.openxmlformats.org/presentationml/2006/main">
  <p:tag name="PA" val="v5.0.4"/>
</p:tagLst>
</file>

<file path=ppt/tags/tag607.xml><?xml version="1.0" encoding="utf-8"?>
<p:tagLst xmlns:a="http://schemas.openxmlformats.org/drawingml/2006/main" xmlns:r="http://schemas.openxmlformats.org/officeDocument/2006/relationships" xmlns:p="http://schemas.openxmlformats.org/presentationml/2006/main">
  <p:tag name="PA" val="v5.0.4"/>
</p:tagLst>
</file>

<file path=ppt/tags/tag608.xml><?xml version="1.0" encoding="utf-8"?>
<p:tagLst xmlns:a="http://schemas.openxmlformats.org/drawingml/2006/main" xmlns:r="http://schemas.openxmlformats.org/officeDocument/2006/relationships" xmlns:p="http://schemas.openxmlformats.org/presentationml/2006/main">
  <p:tag name="PA" val="v5.0.4"/>
</p:tagLst>
</file>

<file path=ppt/tags/tag609.xml><?xml version="1.0" encoding="utf-8"?>
<p:tagLst xmlns:a="http://schemas.openxmlformats.org/drawingml/2006/main" xmlns:r="http://schemas.openxmlformats.org/officeDocument/2006/relationships" xmlns:p="http://schemas.openxmlformats.org/presentationml/2006/main">
  <p:tag name="PA" val="v5.0.4"/>
</p:tagLst>
</file>

<file path=ppt/tags/tag61.xml><?xml version="1.0" encoding="utf-8"?>
<p:tagLst xmlns:a="http://schemas.openxmlformats.org/drawingml/2006/main" xmlns:r="http://schemas.openxmlformats.org/officeDocument/2006/relationships" xmlns:p="http://schemas.openxmlformats.org/presentationml/2006/main">
  <p:tag name="PA" val="v5.0.4"/>
</p:tagLst>
</file>

<file path=ppt/tags/tag610.xml><?xml version="1.0" encoding="utf-8"?>
<p:tagLst xmlns:a="http://schemas.openxmlformats.org/drawingml/2006/main" xmlns:r="http://schemas.openxmlformats.org/officeDocument/2006/relationships" xmlns:p="http://schemas.openxmlformats.org/presentationml/2006/main">
  <p:tag name="PA" val="v5.0.4"/>
</p:tagLst>
</file>

<file path=ppt/tags/tag611.xml><?xml version="1.0" encoding="utf-8"?>
<p:tagLst xmlns:a="http://schemas.openxmlformats.org/drawingml/2006/main" xmlns:r="http://schemas.openxmlformats.org/officeDocument/2006/relationships" xmlns:p="http://schemas.openxmlformats.org/presentationml/2006/main">
  <p:tag name="PA" val="v5.0.4"/>
</p:tagLst>
</file>

<file path=ppt/tags/tag615.xml><?xml version="1.0" encoding="utf-8"?>
<p:tagLst xmlns:a="http://schemas.openxmlformats.org/drawingml/2006/main" xmlns:r="http://schemas.openxmlformats.org/officeDocument/2006/relationships" xmlns:p="http://schemas.openxmlformats.org/presentationml/2006/main">
  <p:tag name="PA" val="v5.0.4"/>
</p:tagLst>
</file>

<file path=ppt/tags/tag616.xml><?xml version="1.0" encoding="utf-8"?>
<p:tagLst xmlns:a="http://schemas.openxmlformats.org/drawingml/2006/main" xmlns:r="http://schemas.openxmlformats.org/officeDocument/2006/relationships" xmlns:p="http://schemas.openxmlformats.org/presentationml/2006/main">
  <p:tag name="PA" val="v5.0.4"/>
</p:tagLst>
</file>

<file path=ppt/tags/tag617.xml><?xml version="1.0" encoding="utf-8"?>
<p:tagLst xmlns:a="http://schemas.openxmlformats.org/drawingml/2006/main" xmlns:r="http://schemas.openxmlformats.org/officeDocument/2006/relationships" xmlns:p="http://schemas.openxmlformats.org/presentationml/2006/main">
  <p:tag name="PA" val="v5.0.4"/>
</p:tagLst>
</file>

<file path=ppt/tags/tag618.xml><?xml version="1.0" encoding="utf-8"?>
<p:tagLst xmlns:a="http://schemas.openxmlformats.org/drawingml/2006/main" xmlns:r="http://schemas.openxmlformats.org/officeDocument/2006/relationships" xmlns:p="http://schemas.openxmlformats.org/presentationml/2006/main">
  <p:tag name="PA" val="v5.0.4"/>
</p:tagLst>
</file>

<file path=ppt/tags/tag619.xml><?xml version="1.0" encoding="utf-8"?>
<p:tagLst xmlns:a="http://schemas.openxmlformats.org/drawingml/2006/main" xmlns:r="http://schemas.openxmlformats.org/officeDocument/2006/relationships" xmlns:p="http://schemas.openxmlformats.org/presentationml/2006/main">
  <p:tag name="PA" val="v5.0.4"/>
</p:tagLst>
</file>

<file path=ppt/tags/tag62.xml><?xml version="1.0" encoding="utf-8"?>
<p:tagLst xmlns:a="http://schemas.openxmlformats.org/drawingml/2006/main" xmlns:r="http://schemas.openxmlformats.org/officeDocument/2006/relationships" xmlns:p="http://schemas.openxmlformats.org/presentationml/2006/main">
  <p:tag name="PA" val="v5.0.4"/>
</p:tagLst>
</file>

<file path=ppt/tags/tag620.xml><?xml version="1.0" encoding="utf-8"?>
<p:tagLst xmlns:a="http://schemas.openxmlformats.org/drawingml/2006/main" xmlns:r="http://schemas.openxmlformats.org/officeDocument/2006/relationships" xmlns:p="http://schemas.openxmlformats.org/presentationml/2006/main">
  <p:tag name="PA" val="v5.0.4"/>
</p:tagLst>
</file>

<file path=ppt/tags/tag621.xml><?xml version="1.0" encoding="utf-8"?>
<p:tagLst xmlns:a="http://schemas.openxmlformats.org/drawingml/2006/main" xmlns:r="http://schemas.openxmlformats.org/officeDocument/2006/relationships" xmlns:p="http://schemas.openxmlformats.org/presentationml/2006/main">
  <p:tag name="PA" val="v5.0.4"/>
</p:tagLst>
</file>

<file path=ppt/tags/tag622.xml><?xml version="1.0" encoding="utf-8"?>
<p:tagLst xmlns:a="http://schemas.openxmlformats.org/drawingml/2006/main" xmlns:r="http://schemas.openxmlformats.org/officeDocument/2006/relationships" xmlns:p="http://schemas.openxmlformats.org/presentationml/2006/main">
  <p:tag name="PA" val="v5.0.4"/>
</p:tagLst>
</file>

<file path=ppt/tags/tag623.xml><?xml version="1.0" encoding="utf-8"?>
<p:tagLst xmlns:a="http://schemas.openxmlformats.org/drawingml/2006/main" xmlns:r="http://schemas.openxmlformats.org/officeDocument/2006/relationships" xmlns:p="http://schemas.openxmlformats.org/presentationml/2006/main">
  <p:tag name="PA" val="v5.0.4"/>
</p:tagLst>
</file>

<file path=ppt/tags/tag624.xml><?xml version="1.0" encoding="utf-8"?>
<p:tagLst xmlns:a="http://schemas.openxmlformats.org/drawingml/2006/main" xmlns:r="http://schemas.openxmlformats.org/officeDocument/2006/relationships" xmlns:p="http://schemas.openxmlformats.org/presentationml/2006/main">
  <p:tag name="PA" val="v5.0.4"/>
</p:tagLst>
</file>

<file path=ppt/tags/tag625.xml><?xml version="1.0" encoding="utf-8"?>
<p:tagLst xmlns:a="http://schemas.openxmlformats.org/drawingml/2006/main" xmlns:r="http://schemas.openxmlformats.org/officeDocument/2006/relationships" xmlns:p="http://schemas.openxmlformats.org/presentationml/2006/main">
  <p:tag name="PA" val="v5.0.4"/>
</p:tagLst>
</file>

<file path=ppt/tags/tag626.xml><?xml version="1.0" encoding="utf-8"?>
<p:tagLst xmlns:a="http://schemas.openxmlformats.org/drawingml/2006/main" xmlns:r="http://schemas.openxmlformats.org/officeDocument/2006/relationships" xmlns:p="http://schemas.openxmlformats.org/presentationml/2006/main">
  <p:tag name="PA" val="v5.0.4"/>
</p:tagLst>
</file>

<file path=ppt/tags/tag627.xml><?xml version="1.0" encoding="utf-8"?>
<p:tagLst xmlns:a="http://schemas.openxmlformats.org/drawingml/2006/main" xmlns:r="http://schemas.openxmlformats.org/officeDocument/2006/relationships" xmlns:p="http://schemas.openxmlformats.org/presentationml/2006/main">
  <p:tag name="PA" val="v5.0.4"/>
</p:tagLst>
</file>

<file path=ppt/tags/tag628.xml><?xml version="1.0" encoding="utf-8"?>
<p:tagLst xmlns:a="http://schemas.openxmlformats.org/drawingml/2006/main" xmlns:r="http://schemas.openxmlformats.org/officeDocument/2006/relationships" xmlns:p="http://schemas.openxmlformats.org/presentationml/2006/main">
  <p:tag name="PA" val="v5.0.4"/>
</p:tagLst>
</file>

<file path=ppt/tags/tag629.xml><?xml version="1.0" encoding="utf-8"?>
<p:tagLst xmlns:a="http://schemas.openxmlformats.org/drawingml/2006/main" xmlns:r="http://schemas.openxmlformats.org/officeDocument/2006/relationships" xmlns:p="http://schemas.openxmlformats.org/presentationml/2006/main">
  <p:tag name="PA" val="v5.0.4"/>
</p:tagLst>
</file>

<file path=ppt/tags/tag63.xml><?xml version="1.0" encoding="utf-8"?>
<p:tagLst xmlns:a="http://schemas.openxmlformats.org/drawingml/2006/main" xmlns:r="http://schemas.openxmlformats.org/officeDocument/2006/relationships" xmlns:p="http://schemas.openxmlformats.org/presentationml/2006/main">
  <p:tag name="PA" val="v5.0.4"/>
</p:tagLst>
</file>

<file path=ppt/tags/tag630.xml><?xml version="1.0" encoding="utf-8"?>
<p:tagLst xmlns:a="http://schemas.openxmlformats.org/drawingml/2006/main" xmlns:r="http://schemas.openxmlformats.org/officeDocument/2006/relationships" xmlns:p="http://schemas.openxmlformats.org/presentationml/2006/main">
  <p:tag name="PA" val="v5.0.4"/>
</p:tagLst>
</file>

<file path=ppt/tags/tag631.xml><?xml version="1.0" encoding="utf-8"?>
<p:tagLst xmlns:a="http://schemas.openxmlformats.org/drawingml/2006/main" xmlns:r="http://schemas.openxmlformats.org/officeDocument/2006/relationships" xmlns:p="http://schemas.openxmlformats.org/presentationml/2006/main">
  <p:tag name="PA" val="v5.0.4"/>
</p:tagLst>
</file>

<file path=ppt/tags/tag632.xml><?xml version="1.0" encoding="utf-8"?>
<p:tagLst xmlns:a="http://schemas.openxmlformats.org/drawingml/2006/main" xmlns:r="http://schemas.openxmlformats.org/officeDocument/2006/relationships" xmlns:p="http://schemas.openxmlformats.org/presentationml/2006/main">
  <p:tag name="PA" val="v5.0.4"/>
</p:tagLst>
</file>

<file path=ppt/tags/tag633.xml><?xml version="1.0" encoding="utf-8"?>
<p:tagLst xmlns:a="http://schemas.openxmlformats.org/drawingml/2006/main" xmlns:r="http://schemas.openxmlformats.org/officeDocument/2006/relationships" xmlns:p="http://schemas.openxmlformats.org/presentationml/2006/main">
  <p:tag name="PA" val="v5.0.4"/>
</p:tagLst>
</file>

<file path=ppt/tags/tag634.xml><?xml version="1.0" encoding="utf-8"?>
<p:tagLst xmlns:a="http://schemas.openxmlformats.org/drawingml/2006/main" xmlns:r="http://schemas.openxmlformats.org/officeDocument/2006/relationships" xmlns:p="http://schemas.openxmlformats.org/presentationml/2006/main">
  <p:tag name="PA" val="v5.0.4"/>
</p:tagLst>
</file>

<file path=ppt/tags/tag635.xml><?xml version="1.0" encoding="utf-8"?>
<p:tagLst xmlns:a="http://schemas.openxmlformats.org/drawingml/2006/main" xmlns:r="http://schemas.openxmlformats.org/officeDocument/2006/relationships" xmlns:p="http://schemas.openxmlformats.org/presentationml/2006/main">
  <p:tag name="PA" val="v5.0.4"/>
</p:tagLst>
</file>

<file path=ppt/tags/tag636.xml><?xml version="1.0" encoding="utf-8"?>
<p:tagLst xmlns:a="http://schemas.openxmlformats.org/drawingml/2006/main" xmlns:r="http://schemas.openxmlformats.org/officeDocument/2006/relationships" xmlns:p="http://schemas.openxmlformats.org/presentationml/2006/main">
  <p:tag name="PA" val="v5.0.4"/>
</p:tagLst>
</file>

<file path=ppt/tags/tag637.xml><?xml version="1.0" encoding="utf-8"?>
<p:tagLst xmlns:a="http://schemas.openxmlformats.org/drawingml/2006/main" xmlns:r="http://schemas.openxmlformats.org/officeDocument/2006/relationships" xmlns:p="http://schemas.openxmlformats.org/presentationml/2006/main">
  <p:tag name="PA" val="v5.0.4"/>
</p:tagLst>
</file>

<file path=ppt/tags/tag638.xml><?xml version="1.0" encoding="utf-8"?>
<p:tagLst xmlns:a="http://schemas.openxmlformats.org/drawingml/2006/main" xmlns:r="http://schemas.openxmlformats.org/officeDocument/2006/relationships" xmlns:p="http://schemas.openxmlformats.org/presentationml/2006/main">
  <p:tag name="PA" val="v5.0.4"/>
</p:tagLst>
</file>

<file path=ppt/tags/tag639.xml><?xml version="1.0" encoding="utf-8"?>
<p:tagLst xmlns:a="http://schemas.openxmlformats.org/drawingml/2006/main" xmlns:r="http://schemas.openxmlformats.org/officeDocument/2006/relationships" xmlns:p="http://schemas.openxmlformats.org/presentationml/2006/main">
  <p:tag name="PA" val="v5.0.4"/>
</p:tagLst>
</file>

<file path=ppt/tags/tag64.xml><?xml version="1.0" encoding="utf-8"?>
<p:tagLst xmlns:a="http://schemas.openxmlformats.org/drawingml/2006/main" xmlns:r="http://schemas.openxmlformats.org/officeDocument/2006/relationships" xmlns:p="http://schemas.openxmlformats.org/presentationml/2006/main">
  <p:tag name="PA" val="v5.0.4"/>
</p:tagLst>
</file>

<file path=ppt/tags/tag640.xml><?xml version="1.0" encoding="utf-8"?>
<p:tagLst xmlns:a="http://schemas.openxmlformats.org/drawingml/2006/main" xmlns:r="http://schemas.openxmlformats.org/officeDocument/2006/relationships" xmlns:p="http://schemas.openxmlformats.org/presentationml/2006/main">
  <p:tag name="PA" val="v5.0.4"/>
</p:tagLst>
</file>

<file path=ppt/tags/tag641.xml><?xml version="1.0" encoding="utf-8"?>
<p:tagLst xmlns:a="http://schemas.openxmlformats.org/drawingml/2006/main" xmlns:r="http://schemas.openxmlformats.org/officeDocument/2006/relationships" xmlns:p="http://schemas.openxmlformats.org/presentationml/2006/main">
  <p:tag name="PA" val="v5.0.4"/>
</p:tagLst>
</file>

<file path=ppt/tags/tag642.xml><?xml version="1.0" encoding="utf-8"?>
<p:tagLst xmlns:a="http://schemas.openxmlformats.org/drawingml/2006/main" xmlns:r="http://schemas.openxmlformats.org/officeDocument/2006/relationships" xmlns:p="http://schemas.openxmlformats.org/presentationml/2006/main">
  <p:tag name="PA" val="v5.0.4"/>
</p:tagLst>
</file>

<file path=ppt/tags/tag643.xml><?xml version="1.0" encoding="utf-8"?>
<p:tagLst xmlns:a="http://schemas.openxmlformats.org/drawingml/2006/main" xmlns:r="http://schemas.openxmlformats.org/officeDocument/2006/relationships" xmlns:p="http://schemas.openxmlformats.org/presentationml/2006/main">
  <p:tag name="PA" val="v5.0.4"/>
</p:tagLst>
</file>

<file path=ppt/tags/tag644.xml><?xml version="1.0" encoding="utf-8"?>
<p:tagLst xmlns:a="http://schemas.openxmlformats.org/drawingml/2006/main" xmlns:r="http://schemas.openxmlformats.org/officeDocument/2006/relationships" xmlns:p="http://schemas.openxmlformats.org/presentationml/2006/main">
  <p:tag name="PA" val="v5.0.4"/>
</p:tagLst>
</file>

<file path=ppt/tags/tag645.xml><?xml version="1.0" encoding="utf-8"?>
<p:tagLst xmlns:a="http://schemas.openxmlformats.org/drawingml/2006/main" xmlns:r="http://schemas.openxmlformats.org/officeDocument/2006/relationships" xmlns:p="http://schemas.openxmlformats.org/presentationml/2006/main">
  <p:tag name="PA" val="v5.0.4"/>
</p:tagLst>
</file>

<file path=ppt/tags/tag646.xml><?xml version="1.0" encoding="utf-8"?>
<p:tagLst xmlns:a="http://schemas.openxmlformats.org/drawingml/2006/main" xmlns:r="http://schemas.openxmlformats.org/officeDocument/2006/relationships" xmlns:p="http://schemas.openxmlformats.org/presentationml/2006/main">
  <p:tag name="PA" val="v5.0.4"/>
</p:tagLst>
</file>

<file path=ppt/tags/tag647.xml><?xml version="1.0" encoding="utf-8"?>
<p:tagLst xmlns:a="http://schemas.openxmlformats.org/drawingml/2006/main" xmlns:r="http://schemas.openxmlformats.org/officeDocument/2006/relationships" xmlns:p="http://schemas.openxmlformats.org/presentationml/2006/main">
  <p:tag name="PA" val="v5.0.4"/>
</p:tagLst>
</file>

<file path=ppt/tags/tag648.xml><?xml version="1.0" encoding="utf-8"?>
<p:tagLst xmlns:a="http://schemas.openxmlformats.org/drawingml/2006/main" xmlns:r="http://schemas.openxmlformats.org/officeDocument/2006/relationships" xmlns:p="http://schemas.openxmlformats.org/presentationml/2006/main">
  <p:tag name="PA" val="v5.0.4"/>
</p:tagLst>
</file>

<file path=ppt/tags/tag649.xml><?xml version="1.0" encoding="utf-8"?>
<p:tagLst xmlns:a="http://schemas.openxmlformats.org/drawingml/2006/main" xmlns:r="http://schemas.openxmlformats.org/officeDocument/2006/relationships" xmlns:p="http://schemas.openxmlformats.org/presentationml/2006/main">
  <p:tag name="PA" val="v5.0.4"/>
</p:tagLst>
</file>

<file path=ppt/tags/tag65.xml><?xml version="1.0" encoding="utf-8"?>
<p:tagLst xmlns:a="http://schemas.openxmlformats.org/drawingml/2006/main" xmlns:r="http://schemas.openxmlformats.org/officeDocument/2006/relationships" xmlns:p="http://schemas.openxmlformats.org/presentationml/2006/main">
  <p:tag name="PA" val="v5.0.4"/>
</p:tagLst>
</file>

<file path=ppt/tags/tag650.xml><?xml version="1.0" encoding="utf-8"?>
<p:tagLst xmlns:a="http://schemas.openxmlformats.org/drawingml/2006/main" xmlns:r="http://schemas.openxmlformats.org/officeDocument/2006/relationships" xmlns:p="http://schemas.openxmlformats.org/presentationml/2006/main">
  <p:tag name="PA" val="v5.0.4"/>
</p:tagLst>
</file>

<file path=ppt/tags/tag651.xml><?xml version="1.0" encoding="utf-8"?>
<p:tagLst xmlns:a="http://schemas.openxmlformats.org/drawingml/2006/main" xmlns:r="http://schemas.openxmlformats.org/officeDocument/2006/relationships" xmlns:p="http://schemas.openxmlformats.org/presentationml/2006/main">
  <p:tag name="PA" val="v5.0.4"/>
</p:tagLst>
</file>

<file path=ppt/tags/tag652.xml><?xml version="1.0" encoding="utf-8"?>
<p:tagLst xmlns:a="http://schemas.openxmlformats.org/drawingml/2006/main" xmlns:r="http://schemas.openxmlformats.org/officeDocument/2006/relationships" xmlns:p="http://schemas.openxmlformats.org/presentationml/2006/main">
  <p:tag name="PA" val="v5.0.4"/>
</p:tagLst>
</file>

<file path=ppt/tags/tag653.xml><?xml version="1.0" encoding="utf-8"?>
<p:tagLst xmlns:a="http://schemas.openxmlformats.org/drawingml/2006/main" xmlns:r="http://schemas.openxmlformats.org/officeDocument/2006/relationships" xmlns:p="http://schemas.openxmlformats.org/presentationml/2006/main">
  <p:tag name="PA" val="v5.0.4"/>
</p:tagLst>
</file>

<file path=ppt/tags/tag654.xml><?xml version="1.0" encoding="utf-8"?>
<p:tagLst xmlns:a="http://schemas.openxmlformats.org/drawingml/2006/main" xmlns:r="http://schemas.openxmlformats.org/officeDocument/2006/relationships" xmlns:p="http://schemas.openxmlformats.org/presentationml/2006/main">
  <p:tag name="PA" val="v5.0.4"/>
</p:tagLst>
</file>

<file path=ppt/tags/tag655.xml><?xml version="1.0" encoding="utf-8"?>
<p:tagLst xmlns:a="http://schemas.openxmlformats.org/drawingml/2006/main" xmlns:r="http://schemas.openxmlformats.org/officeDocument/2006/relationships" xmlns:p="http://schemas.openxmlformats.org/presentationml/2006/main">
  <p:tag name="PA" val="v5.0.4"/>
</p:tagLst>
</file>

<file path=ppt/tags/tag656.xml><?xml version="1.0" encoding="utf-8"?>
<p:tagLst xmlns:a="http://schemas.openxmlformats.org/drawingml/2006/main" xmlns:r="http://schemas.openxmlformats.org/officeDocument/2006/relationships" xmlns:p="http://schemas.openxmlformats.org/presentationml/2006/main">
  <p:tag name="PA" val="v5.0.4"/>
</p:tagLst>
</file>

<file path=ppt/tags/tag657.xml><?xml version="1.0" encoding="utf-8"?>
<p:tagLst xmlns:a="http://schemas.openxmlformats.org/drawingml/2006/main" xmlns:r="http://schemas.openxmlformats.org/officeDocument/2006/relationships" xmlns:p="http://schemas.openxmlformats.org/presentationml/2006/main">
  <p:tag name="PA" val="v5.0.4"/>
</p:tagLst>
</file>

<file path=ppt/tags/tag658.xml><?xml version="1.0" encoding="utf-8"?>
<p:tagLst xmlns:a="http://schemas.openxmlformats.org/drawingml/2006/main" xmlns:r="http://schemas.openxmlformats.org/officeDocument/2006/relationships" xmlns:p="http://schemas.openxmlformats.org/presentationml/2006/main">
  <p:tag name="PA" val="v5.0.4"/>
</p:tagLst>
</file>

<file path=ppt/tags/tag659.xml><?xml version="1.0" encoding="utf-8"?>
<p:tagLst xmlns:a="http://schemas.openxmlformats.org/drawingml/2006/main" xmlns:r="http://schemas.openxmlformats.org/officeDocument/2006/relationships" xmlns:p="http://schemas.openxmlformats.org/presentationml/2006/main">
  <p:tag name="PA" val="v5.0.4"/>
</p:tagLst>
</file>

<file path=ppt/tags/tag66.xml><?xml version="1.0" encoding="utf-8"?>
<p:tagLst xmlns:a="http://schemas.openxmlformats.org/drawingml/2006/main" xmlns:r="http://schemas.openxmlformats.org/officeDocument/2006/relationships" xmlns:p="http://schemas.openxmlformats.org/presentationml/2006/main">
  <p:tag name="PA" val="v5.0.4"/>
</p:tagLst>
</file>

<file path=ppt/tags/tag660.xml><?xml version="1.0" encoding="utf-8"?>
<p:tagLst xmlns:a="http://schemas.openxmlformats.org/drawingml/2006/main" xmlns:r="http://schemas.openxmlformats.org/officeDocument/2006/relationships" xmlns:p="http://schemas.openxmlformats.org/presentationml/2006/main">
  <p:tag name="PA" val="v5.0.4"/>
</p:tagLst>
</file>

<file path=ppt/tags/tag661.xml><?xml version="1.0" encoding="utf-8"?>
<p:tagLst xmlns:a="http://schemas.openxmlformats.org/drawingml/2006/main" xmlns:r="http://schemas.openxmlformats.org/officeDocument/2006/relationships" xmlns:p="http://schemas.openxmlformats.org/presentationml/2006/main">
  <p:tag name="PA" val="v5.0.4"/>
</p:tagLst>
</file>

<file path=ppt/tags/tag662.xml><?xml version="1.0" encoding="utf-8"?>
<p:tagLst xmlns:a="http://schemas.openxmlformats.org/drawingml/2006/main" xmlns:r="http://schemas.openxmlformats.org/officeDocument/2006/relationships" xmlns:p="http://schemas.openxmlformats.org/presentationml/2006/main">
  <p:tag name="PA" val="v5.0.4"/>
</p:tagLst>
</file>

<file path=ppt/tags/tag663.xml><?xml version="1.0" encoding="utf-8"?>
<p:tagLst xmlns:a="http://schemas.openxmlformats.org/drawingml/2006/main" xmlns:r="http://schemas.openxmlformats.org/officeDocument/2006/relationships" xmlns:p="http://schemas.openxmlformats.org/presentationml/2006/main">
  <p:tag name="PA" val="v5.0.4"/>
</p:tagLst>
</file>

<file path=ppt/tags/tag664.xml><?xml version="1.0" encoding="utf-8"?>
<p:tagLst xmlns:a="http://schemas.openxmlformats.org/drawingml/2006/main" xmlns:r="http://schemas.openxmlformats.org/officeDocument/2006/relationships" xmlns:p="http://schemas.openxmlformats.org/presentationml/2006/main">
  <p:tag name="PA" val="v5.0.4"/>
</p:tagLst>
</file>

<file path=ppt/tags/tag665.xml><?xml version="1.0" encoding="utf-8"?>
<p:tagLst xmlns:a="http://schemas.openxmlformats.org/drawingml/2006/main" xmlns:r="http://schemas.openxmlformats.org/officeDocument/2006/relationships" xmlns:p="http://schemas.openxmlformats.org/presentationml/2006/main">
  <p:tag name="PA" val="v5.0.4"/>
</p:tagLst>
</file>

<file path=ppt/tags/tag666.xml><?xml version="1.0" encoding="utf-8"?>
<p:tagLst xmlns:a="http://schemas.openxmlformats.org/drawingml/2006/main" xmlns:r="http://schemas.openxmlformats.org/officeDocument/2006/relationships" xmlns:p="http://schemas.openxmlformats.org/presentationml/2006/main">
  <p:tag name="PA" val="v5.0.4"/>
</p:tagLst>
</file>

<file path=ppt/tags/tag667.xml><?xml version="1.0" encoding="utf-8"?>
<p:tagLst xmlns:a="http://schemas.openxmlformats.org/drawingml/2006/main" xmlns:r="http://schemas.openxmlformats.org/officeDocument/2006/relationships" xmlns:p="http://schemas.openxmlformats.org/presentationml/2006/main">
  <p:tag name="PA" val="v5.0.4"/>
</p:tagLst>
</file>

<file path=ppt/tags/tag668.xml><?xml version="1.0" encoding="utf-8"?>
<p:tagLst xmlns:a="http://schemas.openxmlformats.org/drawingml/2006/main" xmlns:r="http://schemas.openxmlformats.org/officeDocument/2006/relationships" xmlns:p="http://schemas.openxmlformats.org/presentationml/2006/main">
  <p:tag name="PA" val="v5.0.4"/>
</p:tagLst>
</file>

<file path=ppt/tags/tag669.xml><?xml version="1.0" encoding="utf-8"?>
<p:tagLst xmlns:a="http://schemas.openxmlformats.org/drawingml/2006/main" xmlns:r="http://schemas.openxmlformats.org/officeDocument/2006/relationships" xmlns:p="http://schemas.openxmlformats.org/presentationml/2006/main">
  <p:tag name="PA" val="v5.0.4"/>
</p:tagLst>
</file>

<file path=ppt/tags/tag67.xml><?xml version="1.0" encoding="utf-8"?>
<p:tagLst xmlns:a="http://schemas.openxmlformats.org/drawingml/2006/main" xmlns:r="http://schemas.openxmlformats.org/officeDocument/2006/relationships" xmlns:p="http://schemas.openxmlformats.org/presentationml/2006/main">
  <p:tag name="PA" val="v5.0.4"/>
</p:tagLst>
</file>

<file path=ppt/tags/tag670.xml><?xml version="1.0" encoding="utf-8"?>
<p:tagLst xmlns:a="http://schemas.openxmlformats.org/drawingml/2006/main" xmlns:r="http://schemas.openxmlformats.org/officeDocument/2006/relationships" xmlns:p="http://schemas.openxmlformats.org/presentationml/2006/main">
  <p:tag name="PA" val="v5.0.4"/>
</p:tagLst>
</file>

<file path=ppt/tags/tag671.xml><?xml version="1.0" encoding="utf-8"?>
<p:tagLst xmlns:a="http://schemas.openxmlformats.org/drawingml/2006/main" xmlns:r="http://schemas.openxmlformats.org/officeDocument/2006/relationships" xmlns:p="http://schemas.openxmlformats.org/presentationml/2006/main">
  <p:tag name="PA" val="v5.0.4"/>
</p:tagLst>
</file>

<file path=ppt/tags/tag672.xml><?xml version="1.0" encoding="utf-8"?>
<p:tagLst xmlns:a="http://schemas.openxmlformats.org/drawingml/2006/main" xmlns:r="http://schemas.openxmlformats.org/officeDocument/2006/relationships" xmlns:p="http://schemas.openxmlformats.org/presentationml/2006/main">
  <p:tag name="PA" val="v5.0.4"/>
</p:tagLst>
</file>

<file path=ppt/tags/tag673.xml><?xml version="1.0" encoding="utf-8"?>
<p:tagLst xmlns:a="http://schemas.openxmlformats.org/drawingml/2006/main" xmlns:r="http://schemas.openxmlformats.org/officeDocument/2006/relationships" xmlns:p="http://schemas.openxmlformats.org/presentationml/2006/main">
  <p:tag name="PA" val="v5.0.4"/>
</p:tagLst>
</file>

<file path=ppt/tags/tag68.xml><?xml version="1.0" encoding="utf-8"?>
<p:tagLst xmlns:a="http://schemas.openxmlformats.org/drawingml/2006/main" xmlns:r="http://schemas.openxmlformats.org/officeDocument/2006/relationships" xmlns:p="http://schemas.openxmlformats.org/presentationml/2006/main">
  <p:tag name="PA" val="v5.0.4"/>
</p:tagLst>
</file>

<file path=ppt/tags/tag69.xml><?xml version="1.0" encoding="utf-8"?>
<p:tagLst xmlns:a="http://schemas.openxmlformats.org/drawingml/2006/main" xmlns:r="http://schemas.openxmlformats.org/officeDocument/2006/relationships" xmlns:p="http://schemas.openxmlformats.org/presentationml/2006/main">
  <p:tag name="PA" val="v5.0.4"/>
</p:tagLst>
</file>

<file path=ppt/tags/tag7.xml><?xml version="1.0" encoding="utf-8"?>
<p:tagLst xmlns:a="http://schemas.openxmlformats.org/drawingml/2006/main" xmlns:r="http://schemas.openxmlformats.org/officeDocument/2006/relationships" xmlns:p="http://schemas.openxmlformats.org/presentationml/2006/main">
  <p:tag name="PA" val="v4.3.3"/>
</p:tagLst>
</file>

<file path=ppt/tags/tag70.xml><?xml version="1.0" encoding="utf-8"?>
<p:tagLst xmlns:a="http://schemas.openxmlformats.org/drawingml/2006/main" xmlns:r="http://schemas.openxmlformats.org/officeDocument/2006/relationships" xmlns:p="http://schemas.openxmlformats.org/presentationml/2006/main">
  <p:tag name="PA" val="v5.0.4"/>
</p:tagLst>
</file>

<file path=ppt/tags/tag71.xml><?xml version="1.0" encoding="utf-8"?>
<p:tagLst xmlns:a="http://schemas.openxmlformats.org/drawingml/2006/main" xmlns:r="http://schemas.openxmlformats.org/officeDocument/2006/relationships" xmlns:p="http://schemas.openxmlformats.org/presentationml/2006/main">
  <p:tag name="PA" val="v5.0.4"/>
</p:tagLst>
</file>

<file path=ppt/tags/tag72.xml><?xml version="1.0" encoding="utf-8"?>
<p:tagLst xmlns:a="http://schemas.openxmlformats.org/drawingml/2006/main" xmlns:r="http://schemas.openxmlformats.org/officeDocument/2006/relationships" xmlns:p="http://schemas.openxmlformats.org/presentationml/2006/main">
  <p:tag name="PA" val="v5.0.4"/>
</p:tagLst>
</file>

<file path=ppt/tags/tag73.xml><?xml version="1.0" encoding="utf-8"?>
<p:tagLst xmlns:a="http://schemas.openxmlformats.org/drawingml/2006/main" xmlns:r="http://schemas.openxmlformats.org/officeDocument/2006/relationships" xmlns:p="http://schemas.openxmlformats.org/presentationml/2006/main">
  <p:tag name="PA" val="v5.0.4"/>
</p:tagLst>
</file>

<file path=ppt/tags/tag74.xml><?xml version="1.0" encoding="utf-8"?>
<p:tagLst xmlns:a="http://schemas.openxmlformats.org/drawingml/2006/main" xmlns:r="http://schemas.openxmlformats.org/officeDocument/2006/relationships" xmlns:p="http://schemas.openxmlformats.org/presentationml/2006/main">
  <p:tag name="PA" val="v5.0.4"/>
</p:tagLst>
</file>

<file path=ppt/tags/tag75.xml><?xml version="1.0" encoding="utf-8"?>
<p:tagLst xmlns:a="http://schemas.openxmlformats.org/drawingml/2006/main" xmlns:r="http://schemas.openxmlformats.org/officeDocument/2006/relationships" xmlns:p="http://schemas.openxmlformats.org/presentationml/2006/main">
  <p:tag name="PA" val="v5.0.4"/>
</p:tagLst>
</file>

<file path=ppt/tags/tag76.xml><?xml version="1.0" encoding="utf-8"?>
<p:tagLst xmlns:a="http://schemas.openxmlformats.org/drawingml/2006/main" xmlns:r="http://schemas.openxmlformats.org/officeDocument/2006/relationships" xmlns:p="http://schemas.openxmlformats.org/presentationml/2006/main">
  <p:tag name="PA" val="v5.0.4"/>
</p:tagLst>
</file>

<file path=ppt/tags/tag77.xml><?xml version="1.0" encoding="utf-8"?>
<p:tagLst xmlns:a="http://schemas.openxmlformats.org/drawingml/2006/main" xmlns:r="http://schemas.openxmlformats.org/officeDocument/2006/relationships" xmlns:p="http://schemas.openxmlformats.org/presentationml/2006/main">
  <p:tag name="PA" val="v5.0.4"/>
</p:tagLst>
</file>

<file path=ppt/tags/tag78.xml><?xml version="1.0" encoding="utf-8"?>
<p:tagLst xmlns:a="http://schemas.openxmlformats.org/drawingml/2006/main" xmlns:r="http://schemas.openxmlformats.org/officeDocument/2006/relationships" xmlns:p="http://schemas.openxmlformats.org/presentationml/2006/main">
  <p:tag name="PA" val="v5.0.4"/>
</p:tagLst>
</file>

<file path=ppt/tags/tag79.xml><?xml version="1.0" encoding="utf-8"?>
<p:tagLst xmlns:a="http://schemas.openxmlformats.org/drawingml/2006/main" xmlns:r="http://schemas.openxmlformats.org/officeDocument/2006/relationships" xmlns:p="http://schemas.openxmlformats.org/presentationml/2006/main">
  <p:tag name="PA" val="v5.0.4"/>
</p:tagLst>
</file>

<file path=ppt/tags/tag8.xml><?xml version="1.0" encoding="utf-8"?>
<p:tagLst xmlns:a="http://schemas.openxmlformats.org/drawingml/2006/main" xmlns:r="http://schemas.openxmlformats.org/officeDocument/2006/relationships" xmlns:p="http://schemas.openxmlformats.org/presentationml/2006/main">
  <p:tag name="PA" val="v4.3.3"/>
</p:tagLst>
</file>

<file path=ppt/tags/tag80.xml><?xml version="1.0" encoding="utf-8"?>
<p:tagLst xmlns:a="http://schemas.openxmlformats.org/drawingml/2006/main" xmlns:r="http://schemas.openxmlformats.org/officeDocument/2006/relationships" xmlns:p="http://schemas.openxmlformats.org/presentationml/2006/main">
  <p:tag name="PA" val="v5.0.4"/>
</p:tagLst>
</file>

<file path=ppt/tags/tag81.xml><?xml version="1.0" encoding="utf-8"?>
<p:tagLst xmlns:a="http://schemas.openxmlformats.org/drawingml/2006/main" xmlns:r="http://schemas.openxmlformats.org/officeDocument/2006/relationships" xmlns:p="http://schemas.openxmlformats.org/presentationml/2006/main">
  <p:tag name="PA" val="v5.0.4"/>
</p:tagLst>
</file>

<file path=ppt/tags/tag82.xml><?xml version="1.0" encoding="utf-8"?>
<p:tagLst xmlns:a="http://schemas.openxmlformats.org/drawingml/2006/main" xmlns:r="http://schemas.openxmlformats.org/officeDocument/2006/relationships" xmlns:p="http://schemas.openxmlformats.org/presentationml/2006/main">
  <p:tag name="PA" val="v5.0.4"/>
</p:tagLst>
</file>

<file path=ppt/tags/tag83.xml><?xml version="1.0" encoding="utf-8"?>
<p:tagLst xmlns:a="http://schemas.openxmlformats.org/drawingml/2006/main" xmlns:r="http://schemas.openxmlformats.org/officeDocument/2006/relationships" xmlns:p="http://schemas.openxmlformats.org/presentationml/2006/main">
  <p:tag name="PA" val="v5.0.4"/>
</p:tagLst>
</file>

<file path=ppt/tags/tag84.xml><?xml version="1.0" encoding="utf-8"?>
<p:tagLst xmlns:a="http://schemas.openxmlformats.org/drawingml/2006/main" xmlns:r="http://schemas.openxmlformats.org/officeDocument/2006/relationships" xmlns:p="http://schemas.openxmlformats.org/presentationml/2006/main">
  <p:tag name="PA" val="v5.0.4"/>
</p:tagLst>
</file>

<file path=ppt/tags/tag85.xml><?xml version="1.0" encoding="utf-8"?>
<p:tagLst xmlns:a="http://schemas.openxmlformats.org/drawingml/2006/main" xmlns:r="http://schemas.openxmlformats.org/officeDocument/2006/relationships" xmlns:p="http://schemas.openxmlformats.org/presentationml/2006/main">
  <p:tag name="PA" val="v5.0.4"/>
</p:tagLst>
</file>

<file path=ppt/tags/tag86.xml><?xml version="1.0" encoding="utf-8"?>
<p:tagLst xmlns:a="http://schemas.openxmlformats.org/drawingml/2006/main" xmlns:r="http://schemas.openxmlformats.org/officeDocument/2006/relationships" xmlns:p="http://schemas.openxmlformats.org/presentationml/2006/main">
  <p:tag name="PA" val="v5.0.4"/>
</p:tagLst>
</file>

<file path=ppt/tags/tag87.xml><?xml version="1.0" encoding="utf-8"?>
<p:tagLst xmlns:a="http://schemas.openxmlformats.org/drawingml/2006/main" xmlns:r="http://schemas.openxmlformats.org/officeDocument/2006/relationships" xmlns:p="http://schemas.openxmlformats.org/presentationml/2006/main">
  <p:tag name="PA" val="v5.0.4"/>
</p:tagLst>
</file>

<file path=ppt/tags/tag88.xml><?xml version="1.0" encoding="utf-8"?>
<p:tagLst xmlns:a="http://schemas.openxmlformats.org/drawingml/2006/main" xmlns:r="http://schemas.openxmlformats.org/officeDocument/2006/relationships" xmlns:p="http://schemas.openxmlformats.org/presentationml/2006/main">
  <p:tag name="PA" val="v5.0.4"/>
</p:tagLst>
</file>

<file path=ppt/tags/tag89.xml><?xml version="1.0" encoding="utf-8"?>
<p:tagLst xmlns:a="http://schemas.openxmlformats.org/drawingml/2006/main" xmlns:r="http://schemas.openxmlformats.org/officeDocument/2006/relationships" xmlns:p="http://schemas.openxmlformats.org/presentationml/2006/main">
  <p:tag name="PA" val="v5.0.4"/>
</p:tagLst>
</file>

<file path=ppt/tags/tag9.xml><?xml version="1.0" encoding="utf-8"?>
<p:tagLst xmlns:a="http://schemas.openxmlformats.org/drawingml/2006/main" xmlns:r="http://schemas.openxmlformats.org/officeDocument/2006/relationships" xmlns:p="http://schemas.openxmlformats.org/presentationml/2006/main">
  <p:tag name="PA" val="v4.3.3"/>
</p:tagLst>
</file>

<file path=ppt/tags/tag90.xml><?xml version="1.0" encoding="utf-8"?>
<p:tagLst xmlns:a="http://schemas.openxmlformats.org/drawingml/2006/main" xmlns:r="http://schemas.openxmlformats.org/officeDocument/2006/relationships" xmlns:p="http://schemas.openxmlformats.org/presentationml/2006/main">
  <p:tag name="PA" val="v5.0.4"/>
</p:tagLst>
</file>

<file path=ppt/tags/tag91.xml><?xml version="1.0" encoding="utf-8"?>
<p:tagLst xmlns:a="http://schemas.openxmlformats.org/drawingml/2006/main" xmlns:r="http://schemas.openxmlformats.org/officeDocument/2006/relationships" xmlns:p="http://schemas.openxmlformats.org/presentationml/2006/main">
  <p:tag name="PA" val="v5.0.4"/>
</p:tagLst>
</file>

<file path=ppt/tags/tag92.xml><?xml version="1.0" encoding="utf-8"?>
<p:tagLst xmlns:a="http://schemas.openxmlformats.org/drawingml/2006/main" xmlns:r="http://schemas.openxmlformats.org/officeDocument/2006/relationships" xmlns:p="http://schemas.openxmlformats.org/presentationml/2006/main">
  <p:tag name="PA" val="v5.0.4"/>
</p:tagLst>
</file>

<file path=ppt/tags/tag920.xml><?xml version="1.0" encoding="utf-8"?>
<p:tagLst xmlns:a="http://schemas.openxmlformats.org/drawingml/2006/main" xmlns:r="http://schemas.openxmlformats.org/officeDocument/2006/relationships" xmlns:p="http://schemas.openxmlformats.org/presentationml/2006/main">
  <p:tag name="PA" val="v5.0.4"/>
</p:tagLst>
</file>

<file path=ppt/tags/tag93.xml><?xml version="1.0" encoding="utf-8"?>
<p:tagLst xmlns:a="http://schemas.openxmlformats.org/drawingml/2006/main" xmlns:r="http://schemas.openxmlformats.org/officeDocument/2006/relationships" xmlns:p="http://schemas.openxmlformats.org/presentationml/2006/main">
  <p:tag name="PA" val="v5.0.4"/>
</p:tagLst>
</file>

<file path=ppt/tags/tag930.xml><?xml version="1.0" encoding="utf-8"?>
<p:tagLst xmlns:a="http://schemas.openxmlformats.org/drawingml/2006/main" xmlns:r="http://schemas.openxmlformats.org/officeDocument/2006/relationships" xmlns:p="http://schemas.openxmlformats.org/presentationml/2006/main">
  <p:tag name="PA" val="v5.0.4"/>
</p:tagLst>
</file>

<file path=ppt/tags/tag94.xml><?xml version="1.0" encoding="utf-8"?>
<p:tagLst xmlns:a="http://schemas.openxmlformats.org/drawingml/2006/main" xmlns:r="http://schemas.openxmlformats.org/officeDocument/2006/relationships" xmlns:p="http://schemas.openxmlformats.org/presentationml/2006/main">
  <p:tag name="PA" val="v5.0.4"/>
</p:tagLst>
</file>

<file path=ppt/tags/tag95.xml><?xml version="1.0" encoding="utf-8"?>
<p:tagLst xmlns:a="http://schemas.openxmlformats.org/drawingml/2006/main" xmlns:r="http://schemas.openxmlformats.org/officeDocument/2006/relationships" xmlns:p="http://schemas.openxmlformats.org/presentationml/2006/main">
  <p:tag name="PA" val="v5.0.4"/>
</p:tagLst>
</file>

<file path=ppt/tags/tag96.xml><?xml version="1.0" encoding="utf-8"?>
<p:tagLst xmlns:a="http://schemas.openxmlformats.org/drawingml/2006/main" xmlns:r="http://schemas.openxmlformats.org/officeDocument/2006/relationships" xmlns:p="http://schemas.openxmlformats.org/presentationml/2006/main">
  <p:tag name="PA" val="v5.0.4"/>
</p:tagLst>
</file>

<file path=ppt/tags/tag97.xml><?xml version="1.0" encoding="utf-8"?>
<p:tagLst xmlns:a="http://schemas.openxmlformats.org/drawingml/2006/main" xmlns:r="http://schemas.openxmlformats.org/officeDocument/2006/relationships" xmlns:p="http://schemas.openxmlformats.org/presentationml/2006/main">
  <p:tag name="PA" val="v5.0.4"/>
</p:tagLst>
</file>

<file path=ppt/tags/tag98.xml><?xml version="1.0" encoding="utf-8"?>
<p:tagLst xmlns:a="http://schemas.openxmlformats.org/drawingml/2006/main" xmlns:r="http://schemas.openxmlformats.org/officeDocument/2006/relationships" xmlns:p="http://schemas.openxmlformats.org/presentationml/2006/main">
  <p:tag name="PA" val="v5.0.4"/>
</p:tagLst>
</file>

<file path=ppt/tags/tag99.xml><?xml version="1.0" encoding="utf-8"?>
<p:tagLst xmlns:a="http://schemas.openxmlformats.org/drawingml/2006/main" xmlns:r="http://schemas.openxmlformats.org/officeDocument/2006/relationships" xmlns:p="http://schemas.openxmlformats.org/presentationml/2006/main">
  <p:tag name="PA" val="v5.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粗糙的实验室模板">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粗糙的实验室模板" id="{97E84A09-9F61-4DA3-8B10-4C88317621A7}" vid="{DB1C18AC-5DFF-4EA4-8C09-B2EFB4549C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636691448851888623</Template>
  <TotalTime>3254</TotalTime>
  <Words>2851</Words>
  <Application>Microsoft Macintosh PowerPoint</Application>
  <PresentationFormat>Widescreen</PresentationFormat>
  <Paragraphs>397</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Wingdings</vt:lpstr>
      <vt:lpstr>华文新魏</vt:lpstr>
      <vt:lpstr>等线</vt:lpstr>
      <vt:lpstr>粗糙的实验室模板</vt:lpstr>
      <vt:lpstr>Hierarchical Taxonomy Aware Network Embedding</vt:lpstr>
      <vt:lpstr>Motivation</vt:lpstr>
      <vt:lpstr>Network Embedding</vt:lpstr>
      <vt:lpstr>Hierarchical Taxonomy</vt:lpstr>
      <vt:lpstr>Network is likely generated from a Taxonomy</vt:lpstr>
      <vt:lpstr>Network is likely generated from a Taxonomy</vt:lpstr>
      <vt:lpstr>This Work</vt:lpstr>
      <vt:lpstr>This Work</vt:lpstr>
      <vt:lpstr>This Work</vt:lpstr>
      <vt:lpstr>Benefit #1</vt:lpstr>
      <vt:lpstr>Benefit #2</vt:lpstr>
      <vt:lpstr>Benefit #2</vt:lpstr>
      <vt:lpstr>Benefit #3</vt:lpstr>
      <vt:lpstr>Model</vt:lpstr>
      <vt:lpstr>The Generative Model: Overview</vt:lpstr>
      <vt:lpstr>p( Taxonomy )</vt:lpstr>
      <vt:lpstr>p( X | Taxonomy )</vt:lpstr>
      <vt:lpstr>p( Network | X )</vt:lpstr>
      <vt:lpstr>Optimization</vt:lpstr>
      <vt:lpstr>Objective</vt:lpstr>
      <vt:lpstr>Expectation-Maximization (EM)</vt:lpstr>
      <vt:lpstr>The Truncated Tree</vt:lpstr>
      <vt:lpstr>Adjusting the Truncated Tree</vt:lpstr>
      <vt:lpstr>Experiments</vt:lpstr>
      <vt:lpstr>Visualization: Multiple Levels of Granularity</vt:lpstr>
      <vt:lpstr>Learning the Hierarchical Taxonomy</vt:lpstr>
      <vt:lpstr>Node Classification</vt:lpstr>
      <vt:lpstr>Link Prediction</vt:lpstr>
      <vt:lpstr>Conclusion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1495</cp:revision>
  <dcterms:created xsi:type="dcterms:W3CDTF">2018-07-11T04:46:52Z</dcterms:created>
  <dcterms:modified xsi:type="dcterms:W3CDTF">2018-08-22T10:37:32Z</dcterms:modified>
</cp:coreProperties>
</file>