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EDCE"/>
    <a:srgbClr val="02575C"/>
    <a:srgbClr val="F1D4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7" autoAdjust="0"/>
    <p:restoredTop sz="94660"/>
  </p:normalViewPr>
  <p:slideViewPr>
    <p:cSldViewPr snapToGrid="0">
      <p:cViewPr>
        <p:scale>
          <a:sx n="150" d="100"/>
          <a:sy n="150" d="100"/>
        </p:scale>
        <p:origin x="7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CF03E-E48D-4EEC-8665-BE8B68B2E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C8898-98DB-473F-B326-FB3F6BD64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A5F9E-13D5-48CF-970D-9A05AB5FF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9EFC9-1CCB-4F79-BDC1-422C91FBB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99CC6-B66B-45C6-8FEE-1F61FFBEF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85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19E78-E565-45DF-B76A-73FB20C8F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6E8008-1312-4A06-9DF8-FBAEF0029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064FA-05E9-4724-8715-0DBFDB244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A83A7-48AA-4111-ADCB-A68194283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DF17B-3512-4C4F-8F40-5C9D8F00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16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D65CBC-347F-4791-9396-182DD7445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0E532C-E8A4-4A35-8106-CD699E98E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0F05A-CE18-4A0E-84CE-B2733730A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168B1-643F-4C8C-95B0-7D1F28405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22ADB-DBF0-4342-B891-AE4064884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6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857D4-8E09-4806-8A3A-B97A0CFA3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1F803-0A36-4B54-87DF-5BBD0C7B9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2423E-59F9-4098-80B0-D67B5E6D0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A05E0-D159-458F-88A6-687A82F2B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169D1-479C-48A7-9302-7083D2BB0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00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260AD-447C-4CB7-BABB-740AE913F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9825B-F138-485A-B1F2-A11BF737C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7E84E-0140-430A-A34B-A08B162C7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8568E-BE5D-49ED-AE4E-BBA5800BE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A3E2B-EE5D-4440-ADD1-4854595FB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93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35373-B2CB-4689-876B-6E067C0FA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9A087-686A-48C4-BEB0-71458E764D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222C8A-CA81-4531-AF0F-8E7F26A32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49A7B-B486-4EE5-A76E-823796FB1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B0451-2356-48BF-8079-EABB3D6B5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DE626-ACF5-450D-B21A-07E6D683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198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4004C-7E94-404B-90FD-8B1440B4B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9ACCB-80A2-4E55-8F74-BA4454F99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BEECD0-2F77-4284-B015-1EE95B686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90531-F261-4036-B4AB-36CC2752D3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28B2DB-7A5C-417D-BF8E-220336A576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3C3DA6-6CE2-4DD0-B520-94687834E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CF1DF3-12DD-41A3-8162-C984BC6AF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DF9B0F-E25A-496E-9416-998AA8F74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81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1D580-F59E-4060-9EC9-C8B019CE4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7070B3-2175-4473-A150-25CC400C5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9093D7-DC9D-4963-BBEB-14A74151D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756ED6-F78D-476A-8EAF-E9EF2AB96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366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861E7B-4667-45E9-999E-70F08D4CC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77C17E-98DE-4399-A9BF-3287A99C2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6EA47-D14B-494E-8D9E-8E1F7E84E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46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C0B37-B08D-441F-9014-10AC379C0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7F87B-2786-428F-B855-7388B61AE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54CC2B-AF7B-4876-AF89-B1C7CD67F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60DF9-4EC7-4E7E-8F63-960FDBF7E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43194-3FFC-466C-9BC6-DDDCFABA8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7A213-DF3E-45F8-88EF-0E6A822B5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8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A6A04-7EBF-4A27-898A-9BBDE8CF5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FE68D5-10A1-4541-A431-A6DFE71090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A9567-6C5F-4C40-A35C-D8E835CF7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D5A7C6-2E87-47F3-830A-0920E529F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3D4FD-367F-4CF3-9921-D64E4984C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83D27-D7CE-466D-AAC8-574FEA423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09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AA99C7-17B3-435F-88CB-6722107E5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B45F0-3320-4E48-A4B8-CE1026EF0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09507-13CD-47C6-B3E4-D7AF365385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2B83A-8DBC-4138-8F8E-346F2B186E55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5FE77-CB00-4F2E-A392-E8F9A2EE09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840AD-529A-4BE2-BC49-21AD5F4E0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797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D9BA63F-AC42-45C9-8C70-4565C515748B}"/>
              </a:ext>
            </a:extLst>
          </p:cNvPr>
          <p:cNvSpPr/>
          <p:nvPr/>
        </p:nvSpPr>
        <p:spPr>
          <a:xfrm>
            <a:off x="5112687" y="1432688"/>
            <a:ext cx="3068185" cy="928465"/>
          </a:xfrm>
          <a:custGeom>
            <a:avLst/>
            <a:gdLst>
              <a:gd name="connsiteX0" fmla="*/ 137834 w 3068185"/>
              <a:gd name="connsiteY0" fmla="*/ 0 h 1856930"/>
              <a:gd name="connsiteX1" fmla="*/ 2931269 w 3068185"/>
              <a:gd name="connsiteY1" fmla="*/ 0 h 1856930"/>
              <a:gd name="connsiteX2" fmla="*/ 3068185 w 3068185"/>
              <a:gd name="connsiteY2" fmla="*/ 136916 h 1856930"/>
              <a:gd name="connsiteX3" fmla="*/ 3068185 w 3068185"/>
              <a:gd name="connsiteY3" fmla="*/ 1358293 h 1856930"/>
              <a:gd name="connsiteX4" fmla="*/ 2931269 w 3068185"/>
              <a:gd name="connsiteY4" fmla="*/ 1495209 h 1856930"/>
              <a:gd name="connsiteX5" fmla="*/ 646847 w 3068185"/>
              <a:gd name="connsiteY5" fmla="*/ 1495209 h 1856930"/>
              <a:gd name="connsiteX6" fmla="*/ 646847 w 3068185"/>
              <a:gd name="connsiteY6" fmla="*/ 1797698 h 1856930"/>
              <a:gd name="connsiteX7" fmla="*/ 587615 w 3068185"/>
              <a:gd name="connsiteY7" fmla="*/ 1856930 h 1856930"/>
              <a:gd name="connsiteX8" fmla="*/ 59232 w 3068185"/>
              <a:gd name="connsiteY8" fmla="*/ 1856930 h 1856930"/>
              <a:gd name="connsiteX9" fmla="*/ 0 w 3068185"/>
              <a:gd name="connsiteY9" fmla="*/ 1797698 h 1856930"/>
              <a:gd name="connsiteX10" fmla="*/ 0 w 3068185"/>
              <a:gd name="connsiteY10" fmla="*/ 420953 h 1856930"/>
              <a:gd name="connsiteX11" fmla="*/ 918 w 3068185"/>
              <a:gd name="connsiteY11" fmla="*/ 418737 h 1856930"/>
              <a:gd name="connsiteX12" fmla="*/ 918 w 3068185"/>
              <a:gd name="connsiteY12" fmla="*/ 136916 h 1856930"/>
              <a:gd name="connsiteX13" fmla="*/ 137834 w 3068185"/>
              <a:gd name="connsiteY13" fmla="*/ 0 h 1856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68185" h="1856930">
                <a:moveTo>
                  <a:pt x="137834" y="0"/>
                </a:moveTo>
                <a:lnTo>
                  <a:pt x="2931269" y="0"/>
                </a:lnTo>
                <a:cubicBezTo>
                  <a:pt x="3006886" y="0"/>
                  <a:pt x="3068185" y="61299"/>
                  <a:pt x="3068185" y="136916"/>
                </a:cubicBezTo>
                <a:lnTo>
                  <a:pt x="3068185" y="1358293"/>
                </a:lnTo>
                <a:cubicBezTo>
                  <a:pt x="3068185" y="1433910"/>
                  <a:pt x="3006886" y="1495209"/>
                  <a:pt x="2931269" y="1495209"/>
                </a:cubicBezTo>
                <a:lnTo>
                  <a:pt x="646847" y="1495209"/>
                </a:lnTo>
                <a:lnTo>
                  <a:pt x="646847" y="1797698"/>
                </a:lnTo>
                <a:cubicBezTo>
                  <a:pt x="646847" y="1830411"/>
                  <a:pt x="620328" y="1856930"/>
                  <a:pt x="587615" y="1856930"/>
                </a:cubicBezTo>
                <a:lnTo>
                  <a:pt x="59232" y="1856930"/>
                </a:lnTo>
                <a:cubicBezTo>
                  <a:pt x="26519" y="1856930"/>
                  <a:pt x="0" y="1830411"/>
                  <a:pt x="0" y="1797698"/>
                </a:cubicBezTo>
                <a:lnTo>
                  <a:pt x="0" y="420953"/>
                </a:lnTo>
                <a:lnTo>
                  <a:pt x="918" y="418737"/>
                </a:lnTo>
                <a:lnTo>
                  <a:pt x="918" y="136916"/>
                </a:lnTo>
                <a:cubicBezTo>
                  <a:pt x="918" y="61299"/>
                  <a:pt x="62217" y="0"/>
                  <a:pt x="13783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3B30082-0889-4E37-B68B-23B3CDF18ED5}"/>
              </a:ext>
            </a:extLst>
          </p:cNvPr>
          <p:cNvSpPr/>
          <p:nvPr/>
        </p:nvSpPr>
        <p:spPr>
          <a:xfrm>
            <a:off x="2261106" y="1554608"/>
            <a:ext cx="1701479" cy="1454810"/>
          </a:xfrm>
          <a:prstGeom prst="ellipse">
            <a:avLst/>
          </a:prstGeom>
          <a:solidFill>
            <a:srgbClr val="C2E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76D73B5C-4F62-4B21-99FC-EA36E59ADA0E}"/>
              </a:ext>
            </a:extLst>
          </p:cNvPr>
          <p:cNvSpPr/>
          <p:nvPr/>
        </p:nvSpPr>
        <p:spPr>
          <a:xfrm>
            <a:off x="4446815" y="2657789"/>
            <a:ext cx="2385452" cy="703257"/>
          </a:xfrm>
          <a:prstGeom prst="round2DiagRect">
            <a:avLst>
              <a:gd name="adj1" fmla="val 13482"/>
              <a:gd name="adj2" fmla="val 0"/>
            </a:avLst>
          </a:prstGeom>
          <a:solidFill>
            <a:srgbClr val="025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6A1CFD4-D245-4CE5-A2DB-1628DBA25100}"/>
              </a:ext>
            </a:extLst>
          </p:cNvPr>
          <p:cNvSpPr/>
          <p:nvPr/>
        </p:nvSpPr>
        <p:spPr>
          <a:xfrm>
            <a:off x="559627" y="1819784"/>
            <a:ext cx="1701479" cy="1454810"/>
          </a:xfrm>
          <a:prstGeom prst="ellipse">
            <a:avLst/>
          </a:prstGeom>
          <a:solidFill>
            <a:srgbClr val="F1D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44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990BCE40-7704-C268-E448-4027938A9C89}"/>
              </a:ext>
            </a:extLst>
          </p:cNvPr>
          <p:cNvSpPr/>
          <p:nvPr/>
        </p:nvSpPr>
        <p:spPr>
          <a:xfrm>
            <a:off x="371558" y="556988"/>
            <a:ext cx="3224784" cy="1798320"/>
          </a:xfrm>
          <a:prstGeom prst="roundRect">
            <a:avLst>
              <a:gd name="adj" fmla="val 6711"/>
            </a:avLst>
          </a:prstGeom>
          <a:solidFill>
            <a:srgbClr val="0257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7BB718B0-5A77-BAF5-C7E6-1002D974B654}"/>
              </a:ext>
            </a:extLst>
          </p:cNvPr>
          <p:cNvSpPr/>
          <p:nvPr/>
        </p:nvSpPr>
        <p:spPr>
          <a:xfrm>
            <a:off x="3951360" y="556988"/>
            <a:ext cx="1034146" cy="1798320"/>
          </a:xfrm>
          <a:prstGeom prst="roundRect">
            <a:avLst>
              <a:gd name="adj" fmla="val 6711"/>
            </a:avLst>
          </a:prstGeom>
          <a:solidFill>
            <a:schemeClr val="bg1">
              <a:lumMod val="85000"/>
              <a:alpha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375E6E99-7D09-4DEE-50FA-574E1F186638}"/>
              </a:ext>
            </a:extLst>
          </p:cNvPr>
          <p:cNvSpPr/>
          <p:nvPr/>
        </p:nvSpPr>
        <p:spPr>
          <a:xfrm>
            <a:off x="5360260" y="556988"/>
            <a:ext cx="1034146" cy="1798320"/>
          </a:xfrm>
          <a:prstGeom prst="roundRect">
            <a:avLst>
              <a:gd name="adj" fmla="val 6711"/>
            </a:avLst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8F75532D-1F87-BA24-9D02-5964A408E254}"/>
              </a:ext>
            </a:extLst>
          </p:cNvPr>
          <p:cNvSpPr/>
          <p:nvPr/>
        </p:nvSpPr>
        <p:spPr>
          <a:xfrm>
            <a:off x="6769160" y="556988"/>
            <a:ext cx="1034146" cy="1798320"/>
          </a:xfrm>
          <a:prstGeom prst="roundRect">
            <a:avLst>
              <a:gd name="adj" fmla="val 6711"/>
            </a:avLst>
          </a:prstGeom>
          <a:solidFill>
            <a:schemeClr val="bg1">
              <a:lumMod val="85000"/>
              <a:alpha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99010632-2B6A-061B-6997-51C3E450CCAB}"/>
              </a:ext>
            </a:extLst>
          </p:cNvPr>
          <p:cNvSpPr/>
          <p:nvPr/>
        </p:nvSpPr>
        <p:spPr>
          <a:xfrm>
            <a:off x="8120170" y="556988"/>
            <a:ext cx="3754966" cy="1143918"/>
          </a:xfrm>
          <a:prstGeom prst="roundRect">
            <a:avLst>
              <a:gd name="adj" fmla="val 6711"/>
            </a:avLst>
          </a:prstGeom>
          <a:solidFill>
            <a:srgbClr val="C2EDC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6A16F37B-36BA-4C5F-5B26-72B8DAFADE6E}"/>
              </a:ext>
            </a:extLst>
          </p:cNvPr>
          <p:cNvSpPr/>
          <p:nvPr/>
        </p:nvSpPr>
        <p:spPr>
          <a:xfrm>
            <a:off x="8120170" y="1929120"/>
            <a:ext cx="3754965" cy="2559703"/>
          </a:xfrm>
          <a:prstGeom prst="roundRect">
            <a:avLst>
              <a:gd name="adj" fmla="val 6711"/>
            </a:avLst>
          </a:prstGeom>
          <a:solidFill>
            <a:schemeClr val="bg1">
              <a:lumMod val="85000"/>
              <a:alpha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D5208D12-89B4-DAB8-2F1A-CAB3651E143F}"/>
              </a:ext>
            </a:extLst>
          </p:cNvPr>
          <p:cNvSpPr/>
          <p:nvPr/>
        </p:nvSpPr>
        <p:spPr>
          <a:xfrm>
            <a:off x="371558" y="2594629"/>
            <a:ext cx="4613948" cy="1894194"/>
          </a:xfrm>
          <a:prstGeom prst="roundRect">
            <a:avLst>
              <a:gd name="adj" fmla="val 6711"/>
            </a:avLst>
          </a:prstGeom>
          <a:solidFill>
            <a:schemeClr val="bg1">
              <a:lumMod val="85000"/>
              <a:alpha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822FB8C9-B42D-C854-EDA1-A873D5A896C2}"/>
              </a:ext>
            </a:extLst>
          </p:cNvPr>
          <p:cNvSpPr/>
          <p:nvPr/>
        </p:nvSpPr>
        <p:spPr>
          <a:xfrm>
            <a:off x="5357064" y="2594629"/>
            <a:ext cx="2446239" cy="1894194"/>
          </a:xfrm>
          <a:prstGeom prst="roundRect">
            <a:avLst>
              <a:gd name="adj" fmla="val 6711"/>
            </a:avLst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5D3B6313-771E-2D00-C9CF-8A485FBCDE69}"/>
              </a:ext>
            </a:extLst>
          </p:cNvPr>
          <p:cNvSpPr/>
          <p:nvPr/>
        </p:nvSpPr>
        <p:spPr>
          <a:xfrm>
            <a:off x="371558" y="4728144"/>
            <a:ext cx="4613948" cy="1894194"/>
          </a:xfrm>
          <a:prstGeom prst="roundRect">
            <a:avLst>
              <a:gd name="adj" fmla="val 6711"/>
            </a:avLst>
          </a:prstGeom>
          <a:solidFill>
            <a:schemeClr val="bg1">
              <a:lumMod val="85000"/>
              <a:alpha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9AE2DB44-E830-E6CD-4B43-8B1B5A13E3E4}"/>
              </a:ext>
            </a:extLst>
          </p:cNvPr>
          <p:cNvSpPr/>
          <p:nvPr/>
        </p:nvSpPr>
        <p:spPr>
          <a:xfrm>
            <a:off x="6769160" y="4745665"/>
            <a:ext cx="5131021" cy="1894194"/>
          </a:xfrm>
          <a:prstGeom prst="roundRect">
            <a:avLst>
              <a:gd name="adj" fmla="val 6711"/>
            </a:avLst>
          </a:prstGeom>
          <a:solidFill>
            <a:schemeClr val="bg1">
              <a:lumMod val="85000"/>
              <a:alpha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DB8602EE-4B26-E0E9-DF9D-3D4026F9C0AF}"/>
              </a:ext>
            </a:extLst>
          </p:cNvPr>
          <p:cNvSpPr/>
          <p:nvPr/>
        </p:nvSpPr>
        <p:spPr>
          <a:xfrm>
            <a:off x="5357064" y="4745665"/>
            <a:ext cx="1037342" cy="1894194"/>
          </a:xfrm>
          <a:prstGeom prst="roundRect">
            <a:avLst>
              <a:gd name="adj" fmla="val 6711"/>
            </a:avLst>
          </a:prstGeom>
          <a:solidFill>
            <a:srgbClr val="02575C"/>
          </a:solidFill>
          <a:ln>
            <a:noFill/>
          </a:ln>
          <a:effectLst>
            <a:outerShdw blurRad="635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76A7C38A-A01B-EA86-2845-7165F2AB2FDF}"/>
              </a:ext>
            </a:extLst>
          </p:cNvPr>
          <p:cNvSpPr/>
          <p:nvPr/>
        </p:nvSpPr>
        <p:spPr>
          <a:xfrm>
            <a:off x="478302" y="663588"/>
            <a:ext cx="3011295" cy="1585119"/>
          </a:xfrm>
          <a:prstGeom prst="roundRect">
            <a:avLst>
              <a:gd name="adj" fmla="val 671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C9481714-07F3-968A-EADA-3E67D4ABA134}"/>
              </a:ext>
            </a:extLst>
          </p:cNvPr>
          <p:cNvSpPr/>
          <p:nvPr/>
        </p:nvSpPr>
        <p:spPr>
          <a:xfrm>
            <a:off x="4270205" y="663588"/>
            <a:ext cx="396455" cy="396455"/>
          </a:xfrm>
          <a:prstGeom prst="ellipse">
            <a:avLst/>
          </a:prstGeom>
          <a:solidFill>
            <a:srgbClr val="0257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8289B027-C558-32FC-3D36-C53675DCAAAF}"/>
              </a:ext>
            </a:extLst>
          </p:cNvPr>
          <p:cNvSpPr/>
          <p:nvPr/>
        </p:nvSpPr>
        <p:spPr>
          <a:xfrm>
            <a:off x="5677507" y="663587"/>
            <a:ext cx="396455" cy="396455"/>
          </a:xfrm>
          <a:prstGeom prst="ellipse">
            <a:avLst/>
          </a:prstGeom>
          <a:solidFill>
            <a:srgbClr val="F1D4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4EE289CF-98F0-21D2-D26F-08D60E53FAF5}"/>
              </a:ext>
            </a:extLst>
          </p:cNvPr>
          <p:cNvSpPr/>
          <p:nvPr/>
        </p:nvSpPr>
        <p:spPr>
          <a:xfrm>
            <a:off x="7088005" y="663586"/>
            <a:ext cx="396455" cy="396455"/>
          </a:xfrm>
          <a:prstGeom prst="ellipse">
            <a:avLst/>
          </a:prstGeom>
          <a:solidFill>
            <a:srgbClr val="C2EDC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EBE9A525-AD39-DEEE-6806-BD0EA10441AD}"/>
              </a:ext>
            </a:extLst>
          </p:cNvPr>
          <p:cNvSpPr/>
          <p:nvPr/>
        </p:nvSpPr>
        <p:spPr>
          <a:xfrm>
            <a:off x="5454213" y="4844467"/>
            <a:ext cx="282080" cy="282080"/>
          </a:xfrm>
          <a:prstGeom prst="ellipse">
            <a:avLst/>
          </a:prstGeom>
          <a:solidFill>
            <a:srgbClr val="F1D4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CB57D2B3-1CAD-3B1F-0B3B-7BE8F8CCEB32}"/>
              </a:ext>
            </a:extLst>
          </p:cNvPr>
          <p:cNvSpPr/>
          <p:nvPr/>
        </p:nvSpPr>
        <p:spPr>
          <a:xfrm>
            <a:off x="5454213" y="5716587"/>
            <a:ext cx="282080" cy="282080"/>
          </a:xfrm>
          <a:prstGeom prst="ellipse">
            <a:avLst/>
          </a:prstGeom>
          <a:solidFill>
            <a:srgbClr val="C2EDC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8A8BD2D2-4F4A-5709-3B9C-7AC7574537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58" y="11624"/>
            <a:ext cx="492064" cy="492064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C86A9121-7403-E875-2521-80A0F64542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19" y="724507"/>
            <a:ext cx="274539" cy="274539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0802DFA8-CADF-C5C6-F840-FE9872EE362F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198" y="724579"/>
            <a:ext cx="285251" cy="285251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0E675222-A04B-83C6-3EDD-E440DE2006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440" y="4889619"/>
            <a:ext cx="200663" cy="200663"/>
          </a:xfrm>
          <a:prstGeom prst="rect">
            <a:avLst/>
          </a:prstGeom>
        </p:spPr>
      </p:pic>
      <p:pic>
        <p:nvPicPr>
          <p:cNvPr id="37" name="圖片 36">
            <a:extLst>
              <a:ext uri="{FF2B5EF4-FFF2-40B4-BE49-F238E27FC236}">
                <a16:creationId xmlns:a16="http://schemas.microsoft.com/office/drawing/2014/main" id="{7308E6D1-7DDF-A4DC-E355-4BE1FA6E48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606" y="5745980"/>
            <a:ext cx="223294" cy="223294"/>
          </a:xfrm>
          <a:prstGeom prst="rect">
            <a:avLst/>
          </a:prstGeom>
        </p:spPr>
      </p:pic>
      <p:pic>
        <p:nvPicPr>
          <p:cNvPr id="39" name="圖片 38">
            <a:extLst>
              <a:ext uri="{FF2B5EF4-FFF2-40B4-BE49-F238E27FC236}">
                <a16:creationId xmlns:a16="http://schemas.microsoft.com/office/drawing/2014/main" id="{7EB9E67F-651E-A975-454F-8CD4112FD8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54832" y="736121"/>
            <a:ext cx="262925" cy="26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882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2423</TotalTime>
  <Words>0</Words>
  <Application>Microsoft Office PowerPoint</Application>
  <PresentationFormat>寬螢幕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Ismaila Mumuni</dc:creator>
  <cp:lastModifiedBy>Kun Lin Tsai</cp:lastModifiedBy>
  <cp:revision>10</cp:revision>
  <dcterms:created xsi:type="dcterms:W3CDTF">2023-12-06T06:56:06Z</dcterms:created>
  <dcterms:modified xsi:type="dcterms:W3CDTF">2024-06-01T05:01:42Z</dcterms:modified>
</cp:coreProperties>
</file>