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9" r:id="rId5"/>
    <p:sldId id="290" r:id="rId6"/>
    <p:sldId id="291" r:id="rId7"/>
    <p:sldId id="261" r:id="rId8"/>
    <p:sldId id="292" r:id="rId9"/>
    <p:sldId id="294" r:id="rId10"/>
    <p:sldId id="295" r:id="rId11"/>
    <p:sldId id="263" r:id="rId12"/>
    <p:sldId id="266" r:id="rId13"/>
    <p:sldId id="296" r:id="rId14"/>
    <p:sldId id="299" r:id="rId15"/>
    <p:sldId id="298" r:id="rId16"/>
    <p:sldId id="297" r:id="rId17"/>
    <p:sldId id="303" r:id="rId18"/>
    <p:sldId id="302" r:id="rId19"/>
    <p:sldId id="310" r:id="rId20"/>
    <p:sldId id="265" r:id="rId21"/>
    <p:sldId id="300" r:id="rId22"/>
    <p:sldId id="301" r:id="rId23"/>
    <p:sldId id="309" r:id="rId24"/>
    <p:sldId id="306" r:id="rId25"/>
    <p:sldId id="305" r:id="rId26"/>
    <p:sldId id="307" r:id="rId27"/>
    <p:sldId id="267" r:id="rId28"/>
    <p:sldId id="308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D3C81-BB14-4E19-B833-82250A2C0A6B}" v="6" dt="2022-05-04T00:55:4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卡丘 皮" userId="344817e906c99388" providerId="LiveId" clId="{1DB84AE1-2496-4D60-AA43-413B4260A274}"/>
    <pc:docChg chg="undo custSel addSld delSld modSld sldOrd addSection delSection">
      <pc:chgData name="卡丘 皮" userId="344817e906c99388" providerId="LiveId" clId="{1DB84AE1-2496-4D60-AA43-413B4260A274}" dt="2022-05-02T07:59:04.331" v="766" actId="2696"/>
      <pc:docMkLst>
        <pc:docMk/>
      </pc:docMkLst>
      <pc:sldChg chg="addSp delSp modSp mod">
        <pc:chgData name="卡丘 皮" userId="344817e906c99388" providerId="LiveId" clId="{1DB84AE1-2496-4D60-AA43-413B4260A274}" dt="2022-04-29T06:46:03.690" v="26" actId="1076"/>
        <pc:sldMkLst>
          <pc:docMk/>
          <pc:sldMk cId="3731104282" sldId="257"/>
        </pc:sldMkLst>
        <pc:spChg chg="mo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2" creationId="{981763CB-2324-4780-81E4-8CA3159A0490}"/>
          </ac:spMkLst>
        </pc:spChg>
        <pc:spChg chg="add del mod">
          <ac:chgData name="卡丘 皮" userId="344817e906c99388" providerId="LiveId" clId="{1DB84AE1-2496-4D60-AA43-413B4260A274}" dt="2022-04-29T06:44:08.037" v="1" actId="931"/>
          <ac:spMkLst>
            <pc:docMk/>
            <pc:sldMk cId="3731104282" sldId="257"/>
            <ac:spMk id="4" creationId="{0BADF205-46D5-4EF5-8936-432CF8C415F6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9" creationId="{46D6306C-ED4F-4AAE-B4A5-EEA6AFAD726E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11" creationId="{0EC5361D-F897-4856-B945-0455A365EB24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13" creationId="{4508C0C5-2268-42B5-B3C8-4D0899E05F8C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15" creationId="{141ACBDB-38F8-4B34-8183-BD95B4E55A62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17" creationId="{DE00DB52-3455-4E2F-867B-A6D0516E175B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19" creationId="{9E914C83-E0D8-4953-92D5-169D28CB43AE}"/>
          </ac:spMkLst>
        </pc:spChg>
        <pc:spChg chg="add del">
          <ac:chgData name="卡丘 皮" userId="344817e906c99388" providerId="LiveId" clId="{1DB84AE1-2496-4D60-AA43-413B4260A274}" dt="2022-04-29T06:45:05.316" v="15" actId="26606"/>
          <ac:spMkLst>
            <pc:docMk/>
            <pc:sldMk cId="3731104282" sldId="257"/>
            <ac:spMk id="21" creationId="{3512E083-F550-46AF-8490-767ECFD00CB7}"/>
          </ac:spMkLst>
        </pc:spChg>
        <pc:spChg chg="add del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23" creationId="{AB45A142-4255-493C-8284-5D566C121B10}"/>
          </ac:spMkLst>
        </pc:spChg>
        <pc:spChg chg="add del">
          <ac:chgData name="卡丘 皮" userId="344817e906c99388" providerId="LiveId" clId="{1DB84AE1-2496-4D60-AA43-413B4260A274}" dt="2022-04-29T06:44:51.494" v="10" actId="26606"/>
          <ac:spMkLst>
            <pc:docMk/>
            <pc:sldMk cId="3731104282" sldId="257"/>
            <ac:spMk id="26" creationId="{D4771268-CB57-404A-9271-370EB28F6090}"/>
          </ac:spMkLst>
        </pc:spChg>
        <pc:spChg chg="ad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27" creationId="{5DCB5928-DC7D-4612-9922-441966E15627}"/>
          </ac:spMkLst>
        </pc:spChg>
        <pc:spChg chg="add del">
          <ac:chgData name="卡丘 皮" userId="344817e906c99388" providerId="LiveId" clId="{1DB84AE1-2496-4D60-AA43-413B4260A274}" dt="2022-04-29T06:45:01.013" v="12" actId="26606"/>
          <ac:spMkLst>
            <pc:docMk/>
            <pc:sldMk cId="3731104282" sldId="257"/>
            <ac:spMk id="28" creationId="{047C8CCB-F95D-4249-92DD-651249D3535A}"/>
          </ac:spMkLst>
        </pc:spChg>
        <pc:spChg chg="add del">
          <ac:chgData name="卡丘 皮" userId="344817e906c99388" providerId="LiveId" clId="{1DB84AE1-2496-4D60-AA43-413B4260A274}" dt="2022-04-29T06:45:01.013" v="12" actId="26606"/>
          <ac:spMkLst>
            <pc:docMk/>
            <pc:sldMk cId="3731104282" sldId="257"/>
            <ac:spMk id="29" creationId="{6753252F-4873-4F63-801D-CC719279A7D5}"/>
          </ac:spMkLst>
        </pc:spChg>
        <pc:spChg chg="ad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31" creationId="{682C1161-1736-45EC-99B7-33F3CAE9D517}"/>
          </ac:spMkLst>
        </pc:spChg>
        <pc:spChg chg="ad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33" creationId="{84D4DDB8-B68F-45B0-9F62-C4279996F672}"/>
          </ac:spMkLst>
        </pc:spChg>
        <pc:spChg chg="ad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35" creationId="{AF2F604E-43BE-4DC3-B983-E071523364F8}"/>
          </ac:spMkLst>
        </pc:spChg>
        <pc:spChg chg="add">
          <ac:chgData name="卡丘 皮" userId="344817e906c99388" providerId="LiveId" clId="{1DB84AE1-2496-4D60-AA43-413B4260A274}" dt="2022-04-29T06:45:45.107" v="20" actId="26606"/>
          <ac:spMkLst>
            <pc:docMk/>
            <pc:sldMk cId="3731104282" sldId="257"/>
            <ac:spMk id="37" creationId="{08C9B587-E65E-4B52-B37C-ABEBB6E87928}"/>
          </ac:spMkLst>
        </pc:spChg>
        <pc:picChg chg="add mod">
          <ac:chgData name="卡丘 皮" userId="344817e906c99388" providerId="LiveId" clId="{1DB84AE1-2496-4D60-AA43-413B4260A274}" dt="2022-04-29T06:46:03.690" v="26" actId="1076"/>
          <ac:picMkLst>
            <pc:docMk/>
            <pc:sldMk cId="3731104282" sldId="257"/>
            <ac:picMk id="6" creationId="{AA56B360-C7E7-4BDA-9B7F-58B90330F6B0}"/>
          </ac:picMkLst>
        </pc:picChg>
        <pc:picChg chg="del">
          <ac:chgData name="卡丘 皮" userId="344817e906c99388" providerId="LiveId" clId="{1DB84AE1-2496-4D60-AA43-413B4260A274}" dt="2022-04-29T06:44:00.307" v="0" actId="21"/>
          <ac:picMkLst>
            <pc:docMk/>
            <pc:sldMk cId="3731104282" sldId="257"/>
            <ac:picMk id="14" creationId="{D883AAFE-75D9-4B9E-832B-141237407514}"/>
          </ac:picMkLst>
        </pc:picChg>
        <pc:cxnChg chg="add del">
          <ac:chgData name="卡丘 皮" userId="344817e906c99388" providerId="LiveId" clId="{1DB84AE1-2496-4D60-AA43-413B4260A274}" dt="2022-04-29T06:45:45.107" v="20" actId="26606"/>
          <ac:cxnSpMkLst>
            <pc:docMk/>
            <pc:sldMk cId="3731104282" sldId="257"/>
            <ac:cxnSpMk id="24" creationId="{38FB9660-F42F-4313-BBC4-47C007FE484C}"/>
          </ac:cxnSpMkLst>
        </pc:cxnChg>
      </pc:sldChg>
      <pc:sldChg chg="addSp delSp modSp mod ord setBg setClrOvrMap">
        <pc:chgData name="卡丘 皮" userId="344817e906c99388" providerId="LiveId" clId="{1DB84AE1-2496-4D60-AA43-413B4260A274}" dt="2022-05-01T01:20:28.762" v="117" actId="404"/>
        <pc:sldMkLst>
          <pc:docMk/>
          <pc:sldMk cId="3365703664" sldId="263"/>
        </pc:sldMkLst>
        <pc:spChg chg="mod ord">
          <ac:chgData name="卡丘 皮" userId="344817e906c99388" providerId="LiveId" clId="{1DB84AE1-2496-4D60-AA43-413B4260A274}" dt="2022-05-01T01:20:28.762" v="117" actId="404"/>
          <ac:spMkLst>
            <pc:docMk/>
            <pc:sldMk cId="3365703664" sldId="263"/>
            <ac:spMk id="2" creationId="{3745C62E-E87E-4B5F-9B1C-56714F580246}"/>
          </ac:spMkLst>
        </pc:spChg>
        <pc:spChg chg="add del">
          <ac:chgData name="卡丘 皮" userId="344817e906c99388" providerId="LiveId" clId="{1DB84AE1-2496-4D60-AA43-413B4260A274}" dt="2022-05-01T01:18:42.012" v="63" actId="26606"/>
          <ac:spMkLst>
            <pc:docMk/>
            <pc:sldMk cId="3365703664" sldId="263"/>
            <ac:spMk id="8" creationId="{A04DC522-EC45-C602-853D-393B483A8289}"/>
          </ac:spMkLst>
        </pc:spChg>
        <pc:spChg chg="add del">
          <ac:chgData name="卡丘 皮" userId="344817e906c99388" providerId="LiveId" clId="{1DB84AE1-2496-4D60-AA43-413B4260A274}" dt="2022-05-01T01:18:33.836" v="61" actId="26606"/>
          <ac:spMkLst>
            <pc:docMk/>
            <pc:sldMk cId="3365703664" sldId="263"/>
            <ac:spMk id="9" creationId="{D4771268-CB57-404A-9271-370EB28F6090}"/>
          </ac:spMkLst>
        </pc:spChg>
        <pc:spChg chg="add del">
          <ac:chgData name="卡丘 皮" userId="344817e906c99388" providerId="LiveId" clId="{1DB84AE1-2496-4D60-AA43-413B4260A274}" dt="2022-05-01T01:18:42.012" v="63" actId="26606"/>
          <ac:spMkLst>
            <pc:docMk/>
            <pc:sldMk cId="3365703664" sldId="263"/>
            <ac:spMk id="11" creationId="{3CD9DF72-87A3-404E-A828-84CBF11A8303}"/>
          </ac:spMkLst>
        </pc:spChg>
        <pc:spChg chg="add del">
          <ac:chgData name="卡丘 皮" userId="344817e906c99388" providerId="LiveId" clId="{1DB84AE1-2496-4D60-AA43-413B4260A274}" dt="2022-05-01T01:18:51.938" v="65" actId="26606"/>
          <ac:spMkLst>
            <pc:docMk/>
            <pc:sldMk cId="3365703664" sldId="263"/>
            <ac:spMk id="16" creationId="{9B76D444-2756-434F-AE61-96D69830C13E}"/>
          </ac:spMkLst>
        </pc:spChg>
        <pc:spChg chg="add del">
          <ac:chgData name="卡丘 皮" userId="344817e906c99388" providerId="LiveId" clId="{1DB84AE1-2496-4D60-AA43-413B4260A274}" dt="2022-05-01T01:18:51.938" v="65" actId="26606"/>
          <ac:spMkLst>
            <pc:docMk/>
            <pc:sldMk cId="3365703664" sldId="263"/>
            <ac:spMk id="17" creationId="{A27B6159-7734-4564-9E0F-C4BC43C36E52}"/>
          </ac:spMkLst>
        </pc:spChg>
        <pc:spChg chg="add del">
          <ac:chgData name="卡丘 皮" userId="344817e906c99388" providerId="LiveId" clId="{1DB84AE1-2496-4D60-AA43-413B4260A274}" dt="2022-05-01T01:18:51.938" v="65" actId="26606"/>
          <ac:spMkLst>
            <pc:docMk/>
            <pc:sldMk cId="3365703664" sldId="263"/>
            <ac:spMk id="18" creationId="{A494A4E3-4445-192C-E936-112D3158A8A3}"/>
          </ac:spMkLst>
        </pc:spChg>
        <pc:spChg chg="add del">
          <ac:chgData name="卡丘 皮" userId="344817e906c99388" providerId="LiveId" clId="{1DB84AE1-2496-4D60-AA43-413B4260A274}" dt="2022-05-01T01:19:35.346" v="67" actId="26606"/>
          <ac:spMkLst>
            <pc:docMk/>
            <pc:sldMk cId="3365703664" sldId="263"/>
            <ac:spMk id="21" creationId="{7F57BEA8-497D-4AA8-8A18-BDCD696B25FE}"/>
          </ac:spMkLst>
        </pc:spChg>
        <pc:spChg chg="add">
          <ac:chgData name="卡丘 皮" userId="344817e906c99388" providerId="LiveId" clId="{1DB84AE1-2496-4D60-AA43-413B4260A274}" dt="2022-05-01T01:19:35.351" v="68" actId="26606"/>
          <ac:spMkLst>
            <pc:docMk/>
            <pc:sldMk cId="3365703664" sldId="263"/>
            <ac:spMk id="25" creationId="{2B566528-1B12-4246-9431-5C2D7D081168}"/>
          </ac:spMkLst>
        </pc:spChg>
        <pc:spChg chg="add mod">
          <ac:chgData name="卡丘 皮" userId="344817e906c99388" providerId="LiveId" clId="{1DB84AE1-2496-4D60-AA43-413B4260A274}" dt="2022-05-01T01:20:20.086" v="114" actId="403"/>
          <ac:spMkLst>
            <pc:docMk/>
            <pc:sldMk cId="3365703664" sldId="263"/>
            <ac:spMk id="26" creationId="{AFC721B1-7A05-7706-EC51-50223B38E2A0}"/>
          </ac:spMkLst>
        </pc:spChg>
        <pc:grpChg chg="add">
          <ac:chgData name="卡丘 皮" userId="344817e906c99388" providerId="LiveId" clId="{1DB84AE1-2496-4D60-AA43-413B4260A274}" dt="2022-05-01T01:19:35.351" v="68" actId="26606"/>
          <ac:grpSpMkLst>
            <pc:docMk/>
            <pc:sldMk cId="3365703664" sldId="263"/>
            <ac:grpSpMk id="27" creationId="{828A5161-06F1-46CF-8AD7-844680A59E13}"/>
          </ac:grpSpMkLst>
        </pc:grpChg>
        <pc:grpChg chg="add">
          <ac:chgData name="卡丘 皮" userId="344817e906c99388" providerId="LiveId" clId="{1DB84AE1-2496-4D60-AA43-413B4260A274}" dt="2022-05-01T01:19:35.351" v="68" actId="26606"/>
          <ac:grpSpMkLst>
            <pc:docMk/>
            <pc:sldMk cId="3365703664" sldId="263"/>
            <ac:grpSpMk id="29" creationId="{5995D10D-E9C9-47DB-AE7E-801FEF38F5C9}"/>
          </ac:grpSpMkLst>
        </pc:grpChg>
        <pc:picChg chg="mod">
          <ac:chgData name="卡丘 皮" userId="344817e906c99388" providerId="LiveId" clId="{1DB84AE1-2496-4D60-AA43-413B4260A274}" dt="2022-05-01T01:20:24.659" v="115" actId="14100"/>
          <ac:picMkLst>
            <pc:docMk/>
            <pc:sldMk cId="3365703664" sldId="263"/>
            <ac:picMk id="4" creationId="{D394B03D-9D85-4806-AA1E-74457016E3DD}"/>
          </ac:picMkLst>
        </pc:picChg>
        <pc:cxnChg chg="add del">
          <ac:chgData name="卡丘 皮" userId="344817e906c99388" providerId="LiveId" clId="{1DB84AE1-2496-4D60-AA43-413B4260A274}" dt="2022-05-01T01:18:42.012" v="63" actId="26606"/>
          <ac:cxnSpMkLst>
            <pc:docMk/>
            <pc:sldMk cId="3365703664" sldId="263"/>
            <ac:cxnSpMk id="13" creationId="{20E3A342-4D61-4E3F-AF90-1AB42AEB96CC}"/>
          </ac:cxnSpMkLst>
        </pc:cxnChg>
        <pc:cxnChg chg="add del">
          <ac:chgData name="卡丘 皮" userId="344817e906c99388" providerId="LiveId" clId="{1DB84AE1-2496-4D60-AA43-413B4260A274}" dt="2022-05-01T01:18:51.938" v="65" actId="26606"/>
          <ac:cxnSpMkLst>
            <pc:docMk/>
            <pc:sldMk cId="3365703664" sldId="263"/>
            <ac:cxnSpMk id="15" creationId="{E2FFB46B-05BC-4950-B18A-9593FDAE6ED7}"/>
          </ac:cxnSpMkLst>
        </pc:cxnChg>
        <pc:cxnChg chg="add del">
          <ac:chgData name="卡丘 皮" userId="344817e906c99388" providerId="LiveId" clId="{1DB84AE1-2496-4D60-AA43-413B4260A274}" dt="2022-05-01T01:19:35.346" v="67" actId="26606"/>
          <ac:cxnSpMkLst>
            <pc:docMk/>
            <pc:sldMk cId="3365703664" sldId="263"/>
            <ac:cxnSpMk id="20" creationId="{D2E961F1-4A28-4A5F-BBD4-6E400E5E6C75}"/>
          </ac:cxnSpMkLst>
        </pc:cxnChg>
        <pc:cxnChg chg="add del">
          <ac:chgData name="卡丘 皮" userId="344817e906c99388" providerId="LiveId" clId="{1DB84AE1-2496-4D60-AA43-413B4260A274}" dt="2022-05-01T01:19:35.346" v="67" actId="26606"/>
          <ac:cxnSpMkLst>
            <pc:docMk/>
            <pc:sldMk cId="3365703664" sldId="263"/>
            <ac:cxnSpMk id="22" creationId="{A82415D3-DDE5-4D63-8CB3-23A5EC581B27}"/>
          </ac:cxnSpMkLst>
        </pc:cxnChg>
        <pc:cxnChg chg="add del">
          <ac:chgData name="卡丘 皮" userId="344817e906c99388" providerId="LiveId" clId="{1DB84AE1-2496-4D60-AA43-413B4260A274}" dt="2022-05-01T01:19:35.346" v="67" actId="26606"/>
          <ac:cxnSpMkLst>
            <pc:docMk/>
            <pc:sldMk cId="3365703664" sldId="263"/>
            <ac:cxnSpMk id="23" creationId="{AD7193FB-6AE6-4B3B-8F89-56B55DD63B4D}"/>
          </ac:cxnSpMkLst>
        </pc:cxnChg>
      </pc:sldChg>
      <pc:sldChg chg="addSp delSp modSp mod ord setBg">
        <pc:chgData name="卡丘 皮" userId="344817e906c99388" providerId="LiveId" clId="{1DB84AE1-2496-4D60-AA43-413B4260A274}" dt="2022-05-01T14:11:39.595" v="196" actId="962"/>
        <pc:sldMkLst>
          <pc:docMk/>
          <pc:sldMk cId="528447150" sldId="265"/>
        </pc:sldMkLst>
        <pc:spChg chg="mo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2" creationId="{F7360580-0710-4776-9714-73B70A8D8B9D}"/>
          </ac:spMkLst>
        </pc:spChg>
        <pc:spChg chg="del mod">
          <ac:chgData name="卡丘 皮" userId="344817e906c99388" providerId="LiveId" clId="{1DB84AE1-2496-4D60-AA43-413B4260A274}" dt="2022-05-01T14:11:37.985" v="194" actId="931"/>
          <ac:spMkLst>
            <pc:docMk/>
            <pc:sldMk cId="528447150" sldId="265"/>
            <ac:spMk id="3" creationId="{FF83CDB0-A705-4468-98EF-E546E8DE4ECD}"/>
          </ac:spMkLst>
        </pc:spChg>
        <pc:spChg chg="ad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8" creationId="{2B566528-1B12-4246-9431-5C2D7D081168}"/>
          </ac:spMkLst>
        </pc:spChg>
        <pc:spChg chg="ad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10" creationId="{2E80C965-DB6D-4F81-9E9E-B027384D0BD6}"/>
          </ac:spMkLst>
        </pc:spChg>
        <pc:spChg chg="ad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12" creationId="{A580F890-B085-4E95-96AA-55AEBEC5CE6E}"/>
          </ac:spMkLst>
        </pc:spChg>
        <pc:spChg chg="ad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14" creationId="{D3F51FEB-38FB-4F6C-9F7B-2F2AFAB65463}"/>
          </ac:spMkLst>
        </pc:spChg>
        <pc:spChg chg="add">
          <ac:chgData name="卡丘 皮" userId="344817e906c99388" providerId="LiveId" clId="{1DB84AE1-2496-4D60-AA43-413B4260A274}" dt="2022-05-01T14:10:01.360" v="193" actId="26606"/>
          <ac:spMkLst>
            <pc:docMk/>
            <pc:sldMk cId="528447150" sldId="265"/>
            <ac:spMk id="16" creationId="{1E547BA6-BAE0-43BB-A7CA-60F69CE252F0}"/>
          </ac:spMkLst>
        </pc:spChg>
        <pc:picChg chg="add mod">
          <ac:chgData name="卡丘 皮" userId="344817e906c99388" providerId="LiveId" clId="{1DB84AE1-2496-4D60-AA43-413B4260A274}" dt="2022-05-01T14:11:39.595" v="196" actId="962"/>
          <ac:picMkLst>
            <pc:docMk/>
            <pc:sldMk cId="528447150" sldId="265"/>
            <ac:picMk id="5" creationId="{22BA1486-A561-4778-87D7-266B7C41F880}"/>
          </ac:picMkLst>
        </pc:picChg>
      </pc:sldChg>
      <pc:sldChg chg="addSp modSp mod ord setBg">
        <pc:chgData name="卡丘 皮" userId="344817e906c99388" providerId="LiveId" clId="{1DB84AE1-2496-4D60-AA43-413B4260A274}" dt="2022-05-01T13:43:04.865" v="144" actId="1076"/>
        <pc:sldMkLst>
          <pc:docMk/>
          <pc:sldMk cId="2622945673" sldId="266"/>
        </pc:sldMkLst>
        <pc:spChg chg="mo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2" creationId="{C0F4C636-7853-4008-AA82-A07A0483FEF7}"/>
          </ac:spMkLst>
        </pc:spChg>
        <pc:spChg chg="mo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3" creationId="{58ABCCA7-3D8C-4AFF-8D04-EE294AC669A4}"/>
          </ac:spMkLst>
        </pc:spChg>
        <pc:spChg chg="ad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8" creationId="{2B566528-1B12-4246-9431-5C2D7D081168}"/>
          </ac:spMkLst>
        </pc:spChg>
        <pc:spChg chg="ad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10" creationId="{2E80C965-DB6D-4F81-9E9E-B027384D0BD6}"/>
          </ac:spMkLst>
        </pc:spChg>
        <pc:spChg chg="ad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12" creationId="{A580F890-B085-4E95-96AA-55AEBEC5CE6E}"/>
          </ac:spMkLst>
        </pc:spChg>
        <pc:spChg chg="ad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14" creationId="{D3F51FEB-38FB-4F6C-9F7B-2F2AFAB65463}"/>
          </ac:spMkLst>
        </pc:spChg>
        <pc:spChg chg="add">
          <ac:chgData name="卡丘 皮" userId="344817e906c99388" providerId="LiveId" clId="{1DB84AE1-2496-4D60-AA43-413B4260A274}" dt="2022-05-01T13:40:26.530" v="136" actId="26606"/>
          <ac:spMkLst>
            <pc:docMk/>
            <pc:sldMk cId="2622945673" sldId="266"/>
            <ac:spMk id="16" creationId="{1E547BA6-BAE0-43BB-A7CA-60F69CE252F0}"/>
          </ac:spMkLst>
        </pc:spChg>
        <pc:picChg chg="add mod">
          <ac:chgData name="卡丘 皮" userId="344817e906c99388" providerId="LiveId" clId="{1DB84AE1-2496-4D60-AA43-413B4260A274}" dt="2022-05-01T13:43:04.865" v="144" actId="1076"/>
          <ac:picMkLst>
            <pc:docMk/>
            <pc:sldMk cId="2622945673" sldId="266"/>
            <ac:picMk id="5" creationId="{68BC9079-CB68-45B0-9636-ECE5CFC8C296}"/>
          </ac:picMkLst>
        </pc:picChg>
      </pc:sldChg>
      <pc:sldChg chg="addSp delSp modSp mod setBg modClrScheme chgLayout">
        <pc:chgData name="卡丘 皮" userId="344817e906c99388" providerId="LiveId" clId="{1DB84AE1-2496-4D60-AA43-413B4260A274}" dt="2022-05-02T06:10:17.146" v="225" actId="26606"/>
        <pc:sldMkLst>
          <pc:docMk/>
          <pc:sldMk cId="224692904" sldId="267"/>
        </pc:sldMkLst>
        <pc:spChg chg="mod or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2" creationId="{FB3C4580-F7CC-4D01-822F-E4BE398E2267}"/>
          </ac:spMkLst>
        </pc:spChg>
        <pc:spChg chg="del">
          <ac:chgData name="卡丘 皮" userId="344817e906c99388" providerId="LiveId" clId="{1DB84AE1-2496-4D60-AA43-413B4260A274}" dt="2022-05-02T06:10:14.029" v="224" actId="700"/>
          <ac:spMkLst>
            <pc:docMk/>
            <pc:sldMk cId="224692904" sldId="267"/>
            <ac:spMk id="3" creationId="{B6D7735A-A0BD-4E93-AF89-441DA65E0097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7" creationId="{88294908-8B00-4F58-BBBA-20F71A40AA9E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9" creationId="{4364C879-1404-4203-8E9D-CC5DE0A621A2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11" creationId="{84617302-4B0D-4351-A6BB-6F0930D943AC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13" creationId="{DA2C7802-C2E0-4218-8F89-8DD7CCD2CD1C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15" creationId="{A6D7111A-21E5-4EE9-8A78-10E5530F0116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17" creationId="{A3969E80-A77B-49FC-9122-D89AFD5EE118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19" creationId="{1849CA57-76BD-4CF2-80BA-D7A46A01B7B1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21" creationId="{35E9085E-E730-4768-83D4-6CB7E9897153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23" creationId="{973272FE-A474-4CAE-8CA2-BCC8B476C3F4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25" creationId="{E07981EA-05A6-437C-88D7-B377B92B031D}"/>
          </ac:spMkLst>
        </pc:spChg>
        <pc:spChg chg="add">
          <ac:chgData name="卡丘 皮" userId="344817e906c99388" providerId="LiveId" clId="{1DB84AE1-2496-4D60-AA43-413B4260A274}" dt="2022-05-02T06:10:17.146" v="225" actId="26606"/>
          <ac:spMkLst>
            <pc:docMk/>
            <pc:sldMk cId="224692904" sldId="267"/>
            <ac:spMk id="27" creationId="{15E3C750-986E-4769-B1AE-49289FBEE757}"/>
          </ac:spMkLst>
        </pc:spChg>
      </pc:sldChg>
      <pc:sldChg chg="addSp delSp modSp mod setBg">
        <pc:chgData name="卡丘 皮" userId="344817e906c99388" providerId="LiveId" clId="{1DB84AE1-2496-4D60-AA43-413B4260A274}" dt="2022-05-02T07:26:24.494" v="494" actId="26606"/>
        <pc:sldMkLst>
          <pc:docMk/>
          <pc:sldMk cId="696180148" sldId="268"/>
        </pc:sldMkLst>
        <pc:spChg chg="mod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" creationId="{B47BEBF9-2475-4917-844D-41D35F4B4CF3}"/>
          </ac:spMkLst>
        </pc:spChg>
        <pc:spChg chg="add del">
          <ac:chgData name="卡丘 皮" userId="344817e906c99388" providerId="LiveId" clId="{1DB84AE1-2496-4D60-AA43-413B4260A274}" dt="2022-05-02T07:13:00.943" v="251" actId="1032"/>
          <ac:spMkLst>
            <pc:docMk/>
            <pc:sldMk cId="696180148" sldId="268"/>
            <ac:spMk id="3" creationId="{247BD949-2E11-45D9-8D72-AD77D25330F7}"/>
          </ac:spMkLst>
        </pc:spChg>
        <pc:spChg chg="add del mod">
          <ac:chgData name="卡丘 皮" userId="344817e906c99388" providerId="LiveId" clId="{1DB84AE1-2496-4D60-AA43-413B4260A274}" dt="2022-05-02T07:26:24.494" v="494" actId="26606"/>
          <ac:spMkLst>
            <pc:docMk/>
            <pc:sldMk cId="696180148" sldId="268"/>
            <ac:spMk id="7" creationId="{D08F75B9-F999-448D-887B-8693BB782AA5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10" creationId="{F3060C83-F051-4F0E-ABAD-AA0DFC48B218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12" creationId="{83C98ABE-055B-441F-B07E-44F97F083C39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14" creationId="{29FDB030-9B49-4CED-8CCD-4D99382388AC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16" creationId="{3783CA14-24A1-485C-8B30-D6A5D87987AD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18" creationId="{9A97C86A-04D6-40F7-AE84-31AB43E6A846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20" creationId="{FF9F2414-84E8-453E-B1F3-389FDE8192D9}"/>
          </ac:spMkLst>
        </pc:spChg>
        <pc:spChg chg="add del">
          <ac:chgData name="卡丘 皮" userId="344817e906c99388" providerId="LiveId" clId="{1DB84AE1-2496-4D60-AA43-413B4260A274}" dt="2022-05-02T07:13:41.538" v="254" actId="26606"/>
          <ac:spMkLst>
            <pc:docMk/>
            <pc:sldMk cId="696180148" sldId="268"/>
            <ac:spMk id="22" creationId="{3ECA69A1-7536-43AC-85EF-C7106179F5ED}"/>
          </ac:spMkLst>
        </pc:spChg>
        <pc:spChg chg="add del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4" creationId="{2B566528-1B12-4246-9431-5C2D7D081168}"/>
          </ac:spMkLst>
        </pc:spChg>
        <pc:spChg chg="add del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5" creationId="{2E80C965-DB6D-4F81-9E9E-B027384D0BD6}"/>
          </ac:spMkLst>
        </pc:spChg>
        <pc:spChg chg="add del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6" creationId="{A580F890-B085-4E95-96AA-55AEBEC5CE6E}"/>
          </ac:spMkLst>
        </pc:spChg>
        <pc:spChg chg="add del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7" creationId="{D3F51FEB-38FB-4F6C-9F7B-2F2AFAB65463}"/>
          </ac:spMkLst>
        </pc:spChg>
        <pc:spChg chg="add del">
          <ac:chgData name="卡丘 皮" userId="344817e906c99388" providerId="LiveId" clId="{1DB84AE1-2496-4D60-AA43-413B4260A274}" dt="2022-05-02T07:13:49.797" v="256" actId="26606"/>
          <ac:spMkLst>
            <pc:docMk/>
            <pc:sldMk cId="696180148" sldId="268"/>
            <ac:spMk id="28" creationId="{1E547BA6-BAE0-43BB-A7CA-60F69CE252F0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0" creationId="{46D6306C-ED4F-4AAE-B4A5-EEA6AFAD726E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1" creationId="{0EC5361D-F897-4856-B945-0455A365EB24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2" creationId="{4508C0C5-2268-42B5-B3C8-4D0899E05F8C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3" creationId="{141ACBDB-38F8-4B34-8183-BD95B4E55A62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4" creationId="{DE00DB52-3455-4E2F-867B-A6D0516E175B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5" creationId="{9E914C83-E0D8-4953-92D5-169D28CB43AE}"/>
          </ac:spMkLst>
        </pc:spChg>
        <pc:spChg chg="add">
          <ac:chgData name="卡丘 皮" userId="344817e906c99388" providerId="LiveId" clId="{1DB84AE1-2496-4D60-AA43-413B4260A274}" dt="2022-05-02T07:13:49.803" v="257" actId="26606"/>
          <ac:spMkLst>
            <pc:docMk/>
            <pc:sldMk cId="696180148" sldId="268"/>
            <ac:spMk id="36" creationId="{3512E083-F550-46AF-8490-767ECFD00CB7}"/>
          </ac:spMkLst>
        </pc:spChg>
        <pc:graphicFrameChg chg="add del">
          <ac:chgData name="卡丘 皮" userId="344817e906c99388" providerId="LiveId" clId="{1DB84AE1-2496-4D60-AA43-413B4260A274}" dt="2022-05-02T07:07:59.802" v="227"/>
          <ac:graphicFrameMkLst>
            <pc:docMk/>
            <pc:sldMk cId="696180148" sldId="268"/>
            <ac:graphicFrameMk id="4" creationId="{49F04A1F-AE0C-4068-87D5-6E5FA5AC343C}"/>
          </ac:graphicFrameMkLst>
        </pc:graphicFrameChg>
        <pc:graphicFrameChg chg="add del mod modGraphic">
          <ac:chgData name="卡丘 皮" userId="344817e906c99388" providerId="LiveId" clId="{1DB84AE1-2496-4D60-AA43-413B4260A274}" dt="2022-05-02T07:25:28.465" v="422" actId="21"/>
          <ac:graphicFrameMkLst>
            <pc:docMk/>
            <pc:sldMk cId="696180148" sldId="268"/>
            <ac:graphicFrameMk id="5" creationId="{FAFE0B10-BB19-4DC6-91BE-42B702C29643}"/>
          </ac:graphicFrameMkLst>
        </pc:graphicFrameChg>
        <pc:graphicFrameChg chg="add">
          <ac:chgData name="卡丘 皮" userId="344817e906c99388" providerId="LiveId" clId="{1DB84AE1-2496-4D60-AA43-413B4260A274}" dt="2022-05-02T07:26:24.494" v="494" actId="26606"/>
          <ac:graphicFrameMkLst>
            <pc:docMk/>
            <pc:sldMk cId="696180148" sldId="268"/>
            <ac:graphicFrameMk id="38" creationId="{DE8BBDF7-A5D6-A8D2-946F-B4C6D65797D3}"/>
          </ac:graphicFrameMkLst>
        </pc:graphicFrameChg>
      </pc:sldChg>
      <pc:sldChg chg="addSp modSp mod setBg">
        <pc:chgData name="卡丘 皮" userId="344817e906c99388" providerId="LiveId" clId="{1DB84AE1-2496-4D60-AA43-413B4260A274}" dt="2022-05-02T07:30:03.376" v="560" actId="26606"/>
        <pc:sldMkLst>
          <pc:docMk/>
          <pc:sldMk cId="697474411" sldId="269"/>
        </pc:sldMkLst>
        <pc:spChg chg="mod">
          <ac:chgData name="卡丘 皮" userId="344817e906c99388" providerId="LiveId" clId="{1DB84AE1-2496-4D60-AA43-413B4260A274}" dt="2022-05-02T07:30:03.376" v="560" actId="26606"/>
          <ac:spMkLst>
            <pc:docMk/>
            <pc:sldMk cId="697474411" sldId="269"/>
            <ac:spMk id="2" creationId="{0DC176FF-8477-408F-94F4-05FC9DE73D98}"/>
          </ac:spMkLst>
        </pc:spChg>
        <pc:spChg chg="mod">
          <ac:chgData name="卡丘 皮" userId="344817e906c99388" providerId="LiveId" clId="{1DB84AE1-2496-4D60-AA43-413B4260A274}" dt="2022-05-02T07:30:03.376" v="560" actId="26606"/>
          <ac:spMkLst>
            <pc:docMk/>
            <pc:sldMk cId="697474411" sldId="269"/>
            <ac:spMk id="3" creationId="{F5CA8E90-AE34-4D61-BB4C-E23B62188689}"/>
          </ac:spMkLst>
        </pc:spChg>
        <pc:spChg chg="add">
          <ac:chgData name="卡丘 皮" userId="344817e906c99388" providerId="LiveId" clId="{1DB84AE1-2496-4D60-AA43-413B4260A274}" dt="2022-05-02T07:30:03.376" v="560" actId="26606"/>
          <ac:spMkLst>
            <pc:docMk/>
            <pc:sldMk cId="697474411" sldId="269"/>
            <ac:spMk id="8" creationId="{907EF6B7-1338-4443-8C46-6A318D952DFD}"/>
          </ac:spMkLst>
        </pc:spChg>
        <pc:spChg chg="add">
          <ac:chgData name="卡丘 皮" userId="344817e906c99388" providerId="LiveId" clId="{1DB84AE1-2496-4D60-AA43-413B4260A274}" dt="2022-05-02T07:30:03.376" v="560" actId="26606"/>
          <ac:spMkLst>
            <pc:docMk/>
            <pc:sldMk cId="697474411" sldId="269"/>
            <ac:spMk id="10" creationId="{DAAE4CDD-124C-4DCF-9584-B6033B545DD5}"/>
          </ac:spMkLst>
        </pc:spChg>
        <pc:spChg chg="add">
          <ac:chgData name="卡丘 皮" userId="344817e906c99388" providerId="LiveId" clId="{1DB84AE1-2496-4D60-AA43-413B4260A274}" dt="2022-05-02T07:30:03.376" v="560" actId="26606"/>
          <ac:spMkLst>
            <pc:docMk/>
            <pc:sldMk cId="697474411" sldId="269"/>
            <ac:spMk id="12" creationId="{081E4A58-353D-44AE-B2FC-2A74E2E400F7}"/>
          </ac:spMkLst>
        </pc:spChg>
      </pc:sldChg>
      <pc:sldChg chg="addSp modSp mod setBg">
        <pc:chgData name="卡丘 皮" userId="344817e906c99388" providerId="LiveId" clId="{1DB84AE1-2496-4D60-AA43-413B4260A274}" dt="2022-05-02T07:57:10.261" v="751" actId="20577"/>
        <pc:sldMkLst>
          <pc:docMk/>
          <pc:sldMk cId="2460567827" sldId="270"/>
        </pc:sldMkLst>
        <pc:spChg chg="mod">
          <ac:chgData name="卡丘 皮" userId="344817e906c99388" providerId="LiveId" clId="{1DB84AE1-2496-4D60-AA43-413B4260A274}" dt="2022-05-02T07:48:21.981" v="687" actId="26606"/>
          <ac:spMkLst>
            <pc:docMk/>
            <pc:sldMk cId="2460567827" sldId="270"/>
            <ac:spMk id="2" creationId="{69AF3C1F-F6DB-41E1-A2EC-61A390C48499}"/>
          </ac:spMkLst>
        </pc:spChg>
        <pc:spChg chg="mod">
          <ac:chgData name="卡丘 皮" userId="344817e906c99388" providerId="LiveId" clId="{1DB84AE1-2496-4D60-AA43-413B4260A274}" dt="2022-05-02T07:57:10.261" v="751" actId="20577"/>
          <ac:spMkLst>
            <pc:docMk/>
            <pc:sldMk cId="2460567827" sldId="270"/>
            <ac:spMk id="3" creationId="{34243F5C-EB29-4D0B-960C-CF98B9F0CA77}"/>
          </ac:spMkLst>
        </pc:spChg>
        <pc:spChg chg="add">
          <ac:chgData name="卡丘 皮" userId="344817e906c99388" providerId="LiveId" clId="{1DB84AE1-2496-4D60-AA43-413B4260A274}" dt="2022-05-02T07:48:21.981" v="687" actId="26606"/>
          <ac:spMkLst>
            <pc:docMk/>
            <pc:sldMk cId="2460567827" sldId="270"/>
            <ac:spMk id="8" creationId="{907EF6B7-1338-4443-8C46-6A318D952DFD}"/>
          </ac:spMkLst>
        </pc:spChg>
        <pc:spChg chg="add">
          <ac:chgData name="卡丘 皮" userId="344817e906c99388" providerId="LiveId" clId="{1DB84AE1-2496-4D60-AA43-413B4260A274}" dt="2022-05-02T07:48:21.981" v="687" actId="26606"/>
          <ac:spMkLst>
            <pc:docMk/>
            <pc:sldMk cId="2460567827" sldId="270"/>
            <ac:spMk id="10" creationId="{DAAE4CDD-124C-4DCF-9584-B6033B545DD5}"/>
          </ac:spMkLst>
        </pc:spChg>
        <pc:spChg chg="add">
          <ac:chgData name="卡丘 皮" userId="344817e906c99388" providerId="LiveId" clId="{1DB84AE1-2496-4D60-AA43-413B4260A274}" dt="2022-05-02T07:48:21.981" v="687" actId="26606"/>
          <ac:spMkLst>
            <pc:docMk/>
            <pc:sldMk cId="2460567827" sldId="270"/>
            <ac:spMk id="12" creationId="{081E4A58-353D-44AE-B2FC-2A74E2E400F7}"/>
          </ac:spMkLst>
        </pc:spChg>
      </pc:sldChg>
      <pc:sldChg chg="addSp delSp modSp mod setBg modClrScheme delDesignElem chgLayout">
        <pc:chgData name="卡丘 皮" userId="344817e906c99388" providerId="LiveId" clId="{1DB84AE1-2496-4D60-AA43-413B4260A274}" dt="2022-05-02T07:49:55.746" v="695" actId="26606"/>
        <pc:sldMkLst>
          <pc:docMk/>
          <pc:sldMk cId="3742281894" sldId="271"/>
        </pc:sldMkLst>
        <pc:spChg chg="mod or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2" creationId="{D2F08C72-26CB-46E9-9BFE-6B142508E8B1}"/>
          </ac:spMkLst>
        </pc:spChg>
        <pc:spChg chg="del mod">
          <ac:chgData name="卡丘 皮" userId="344817e906c99388" providerId="LiveId" clId="{1DB84AE1-2496-4D60-AA43-413B4260A274}" dt="2022-05-02T07:49:43.373" v="694" actId="700"/>
          <ac:spMkLst>
            <pc:docMk/>
            <pc:sldMk cId="3742281894" sldId="271"/>
            <ac:spMk id="3" creationId="{7E7638D3-EF7D-4FD9-9D0B-25B7DF9FBC47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7" creationId="{88294908-8B00-4F58-BBBA-20F71A40AA9E}"/>
          </ac:spMkLst>
        </pc:spChg>
        <pc:spChg chg="add del">
          <ac:chgData name="卡丘 皮" userId="344817e906c99388" providerId="LiveId" clId="{1DB84AE1-2496-4D60-AA43-413B4260A274}" dt="2022-05-02T07:49:43.373" v="694" actId="700"/>
          <ac:spMkLst>
            <pc:docMk/>
            <pc:sldMk cId="3742281894" sldId="271"/>
            <ac:spMk id="8" creationId="{C7FA33FF-088D-4F16-95A2-2C64D353DEA8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9" creationId="{4364C879-1404-4203-8E9D-CC5DE0A621A2}"/>
          </ac:spMkLst>
        </pc:spChg>
        <pc:spChg chg="add del">
          <ac:chgData name="卡丘 皮" userId="344817e906c99388" providerId="LiveId" clId="{1DB84AE1-2496-4D60-AA43-413B4260A274}" dt="2022-05-02T07:49:43.373" v="694" actId="700"/>
          <ac:spMkLst>
            <pc:docMk/>
            <pc:sldMk cId="3742281894" sldId="271"/>
            <ac:spMk id="10" creationId="{A376EFB1-01CF-419F-ABF1-2AF02BBFCBD1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11" creationId="{84617302-4B0D-4351-A6BB-6F0930D943AC}"/>
          </ac:spMkLst>
        </pc:spChg>
        <pc:spChg chg="add del">
          <ac:chgData name="卡丘 皮" userId="344817e906c99388" providerId="LiveId" clId="{1DB84AE1-2496-4D60-AA43-413B4260A274}" dt="2022-05-02T07:49:43.373" v="694" actId="700"/>
          <ac:spMkLst>
            <pc:docMk/>
            <pc:sldMk cId="3742281894" sldId="271"/>
            <ac:spMk id="12" creationId="{FF9DEA15-78BD-4750-AA18-B9F28A6D5AB8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13" creationId="{DA2C7802-C2E0-4218-8F89-8DD7CCD2CD1C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15" creationId="{A6D7111A-21E5-4EE9-8A78-10E5530F0116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17" creationId="{A3969E80-A77B-49FC-9122-D89AFD5EE118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19" creationId="{1849CA57-76BD-4CF2-80BA-D7A46A01B7B1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21" creationId="{35E9085E-E730-4768-83D4-6CB7E9897153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23" creationId="{973272FE-A474-4CAE-8CA2-BCC8B476C3F4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25" creationId="{E07981EA-05A6-437C-88D7-B377B92B031D}"/>
          </ac:spMkLst>
        </pc:spChg>
        <pc:spChg chg="add">
          <ac:chgData name="卡丘 皮" userId="344817e906c99388" providerId="LiveId" clId="{1DB84AE1-2496-4D60-AA43-413B4260A274}" dt="2022-05-02T07:49:55.746" v="695" actId="26606"/>
          <ac:spMkLst>
            <pc:docMk/>
            <pc:sldMk cId="3742281894" sldId="271"/>
            <ac:spMk id="27" creationId="{15E3C750-986E-4769-B1AE-49289FBEE757}"/>
          </ac:spMkLst>
        </pc:spChg>
      </pc:sldChg>
      <pc:sldChg chg="addSp delSp modSp mod setBg modClrScheme addAnim chgLayout">
        <pc:chgData name="卡丘 皮" userId="344817e906c99388" providerId="LiveId" clId="{1DB84AE1-2496-4D60-AA43-413B4260A274}" dt="2022-05-02T07:50:24.362" v="715" actId="26606"/>
        <pc:sldMkLst>
          <pc:docMk/>
          <pc:sldMk cId="3942529337" sldId="272"/>
        </pc:sldMkLst>
        <pc:spChg chg="del mod ord">
          <ac:chgData name="卡丘 皮" userId="344817e906c99388" providerId="LiveId" clId="{1DB84AE1-2496-4D60-AA43-413B4260A274}" dt="2022-05-02T07:50:03.174" v="696" actId="700"/>
          <ac:spMkLst>
            <pc:docMk/>
            <pc:sldMk cId="3942529337" sldId="272"/>
            <ac:spMk id="2" creationId="{422D0B86-D49D-436A-856D-9B1FA833E73E}"/>
          </ac:spMkLst>
        </pc:spChg>
        <pc:spChg chg="del">
          <ac:chgData name="卡丘 皮" userId="344817e906c99388" providerId="LiveId" clId="{1DB84AE1-2496-4D60-AA43-413B4260A274}" dt="2022-05-02T07:50:03.174" v="696" actId="700"/>
          <ac:spMkLst>
            <pc:docMk/>
            <pc:sldMk cId="3942529337" sldId="272"/>
            <ac:spMk id="3" creationId="{3BB476A3-B0B2-4FD9-99A2-BDDAB64EEDDF}"/>
          </ac:spMkLst>
        </pc:spChg>
        <pc:spChg chg="add mod or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" creationId="{582B4A6A-C26C-4258-A855-39B1D3E3486C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9" creationId="{88294908-8B00-4F58-BBBA-20F71A40AA9E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11" creationId="{4364C879-1404-4203-8E9D-CC5DE0A621A2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13" creationId="{84617302-4B0D-4351-A6BB-6F0930D943AC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15" creationId="{DA2C7802-C2E0-4218-8F89-8DD7CCD2CD1C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17" creationId="{A6D7111A-21E5-4EE9-8A78-10E5530F0116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19" creationId="{A3969E80-A77B-49FC-9122-D89AFD5EE118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21" creationId="{1849CA57-76BD-4CF2-80BA-D7A46A01B7B1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23" creationId="{35E9085E-E730-4768-83D4-6CB7E9897153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25" creationId="{973272FE-A474-4CAE-8CA2-BCC8B476C3F4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27" creationId="{E07981EA-05A6-437C-88D7-B377B92B031D}"/>
          </ac:spMkLst>
        </pc:spChg>
        <pc:spChg chg="add del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29" creationId="{15E3C750-986E-4769-B1AE-49289FBEE757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34" creationId="{D5189306-04D9-4982-9EBE-938B344A1113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36" creationId="{102C4642-2AB4-49A1-89D9-3E5C01E99D58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38" creationId="{82EAAEF9-78E9-4B67-93B4-CD09F7570300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0" creationId="{2CE23D09-8BA3-4FEE-892D-ACE847DC085D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2" creationId="{5707F116-8EC0-4822-9067-186AC8C96EB8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4" creationId="{6BFBE7AA-40DE-4FE5-B385-5CA874501B05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6" creationId="{41ACE746-85D5-45EE-8944-61B542B392FC}"/>
          </ac:spMkLst>
        </pc:spChg>
        <pc:spChg chg="add">
          <ac:chgData name="卡丘 皮" userId="344817e906c99388" providerId="LiveId" clId="{1DB84AE1-2496-4D60-AA43-413B4260A274}" dt="2022-05-02T07:50:24.362" v="715" actId="26606"/>
          <ac:spMkLst>
            <pc:docMk/>
            <pc:sldMk cId="3942529337" sldId="272"/>
            <ac:spMk id="48" creationId="{00BB3E03-CC38-4FA6-9A99-701C62D05A5B}"/>
          </ac:spMkLst>
        </pc:spChg>
      </pc:sldChg>
      <pc:sldChg chg="del">
        <pc:chgData name="卡丘 皮" userId="344817e906c99388" providerId="LiveId" clId="{1DB84AE1-2496-4D60-AA43-413B4260A274}" dt="2022-05-02T07:58:21.390" v="752" actId="2696"/>
        <pc:sldMkLst>
          <pc:docMk/>
          <pc:sldMk cId="3033008681" sldId="273"/>
        </pc:sldMkLst>
      </pc:sldChg>
      <pc:sldChg chg="del">
        <pc:chgData name="卡丘 皮" userId="344817e906c99388" providerId="LiveId" clId="{1DB84AE1-2496-4D60-AA43-413B4260A274}" dt="2022-05-02T07:58:21.390" v="752" actId="2696"/>
        <pc:sldMkLst>
          <pc:docMk/>
          <pc:sldMk cId="4284315756" sldId="274"/>
        </pc:sldMkLst>
      </pc:sldChg>
      <pc:sldChg chg="del">
        <pc:chgData name="卡丘 皮" userId="344817e906c99388" providerId="LiveId" clId="{1DB84AE1-2496-4D60-AA43-413B4260A274}" dt="2022-05-02T07:58:24.732" v="753" actId="2696"/>
        <pc:sldMkLst>
          <pc:docMk/>
          <pc:sldMk cId="3432007781" sldId="275"/>
        </pc:sldMkLst>
      </pc:sldChg>
      <pc:sldChg chg="del">
        <pc:chgData name="卡丘 皮" userId="344817e906c99388" providerId="LiveId" clId="{1DB84AE1-2496-4D60-AA43-413B4260A274}" dt="2022-05-02T07:58:27.751" v="754" actId="2696"/>
        <pc:sldMkLst>
          <pc:docMk/>
          <pc:sldMk cId="4176214719" sldId="276"/>
        </pc:sldMkLst>
      </pc:sldChg>
      <pc:sldChg chg="del">
        <pc:chgData name="卡丘 皮" userId="344817e906c99388" providerId="LiveId" clId="{1DB84AE1-2496-4D60-AA43-413B4260A274}" dt="2022-05-02T07:58:30.406" v="755" actId="2696"/>
        <pc:sldMkLst>
          <pc:docMk/>
          <pc:sldMk cId="1685796513" sldId="277"/>
        </pc:sldMkLst>
      </pc:sldChg>
      <pc:sldChg chg="del">
        <pc:chgData name="卡丘 皮" userId="344817e906c99388" providerId="LiveId" clId="{1DB84AE1-2496-4D60-AA43-413B4260A274}" dt="2022-05-02T07:58:33.972" v="756" actId="2696"/>
        <pc:sldMkLst>
          <pc:docMk/>
          <pc:sldMk cId="845189590" sldId="278"/>
        </pc:sldMkLst>
      </pc:sldChg>
      <pc:sldChg chg="del">
        <pc:chgData name="卡丘 皮" userId="344817e906c99388" providerId="LiveId" clId="{1DB84AE1-2496-4D60-AA43-413B4260A274}" dt="2022-05-02T07:58:37.661" v="757" actId="2696"/>
        <pc:sldMkLst>
          <pc:docMk/>
          <pc:sldMk cId="1658940747" sldId="279"/>
        </pc:sldMkLst>
      </pc:sldChg>
      <pc:sldChg chg="del">
        <pc:chgData name="卡丘 皮" userId="344817e906c99388" providerId="LiveId" clId="{1DB84AE1-2496-4D60-AA43-413B4260A274}" dt="2022-05-02T07:58:40.712" v="758" actId="2696"/>
        <pc:sldMkLst>
          <pc:docMk/>
          <pc:sldMk cId="3699140423" sldId="280"/>
        </pc:sldMkLst>
      </pc:sldChg>
      <pc:sldChg chg="del">
        <pc:chgData name="卡丘 皮" userId="344817e906c99388" providerId="LiveId" clId="{1DB84AE1-2496-4D60-AA43-413B4260A274}" dt="2022-05-02T07:58:43.890" v="759" actId="2696"/>
        <pc:sldMkLst>
          <pc:docMk/>
          <pc:sldMk cId="920533413" sldId="281"/>
        </pc:sldMkLst>
      </pc:sldChg>
      <pc:sldChg chg="del">
        <pc:chgData name="卡丘 皮" userId="344817e906c99388" providerId="LiveId" clId="{1DB84AE1-2496-4D60-AA43-413B4260A274}" dt="2022-05-02T07:58:46.505" v="760" actId="2696"/>
        <pc:sldMkLst>
          <pc:docMk/>
          <pc:sldMk cId="2944072073" sldId="282"/>
        </pc:sldMkLst>
      </pc:sldChg>
      <pc:sldChg chg="del">
        <pc:chgData name="卡丘 皮" userId="344817e906c99388" providerId="LiveId" clId="{1DB84AE1-2496-4D60-AA43-413B4260A274}" dt="2022-05-02T07:58:49.470" v="761" actId="2696"/>
        <pc:sldMkLst>
          <pc:docMk/>
          <pc:sldMk cId="2781763455" sldId="283"/>
        </pc:sldMkLst>
      </pc:sldChg>
      <pc:sldChg chg="del">
        <pc:chgData name="卡丘 皮" userId="344817e906c99388" providerId="LiveId" clId="{1DB84AE1-2496-4D60-AA43-413B4260A274}" dt="2022-05-02T07:58:52.586" v="762" actId="2696"/>
        <pc:sldMkLst>
          <pc:docMk/>
          <pc:sldMk cId="3175275504" sldId="284"/>
        </pc:sldMkLst>
      </pc:sldChg>
      <pc:sldChg chg="del">
        <pc:chgData name="卡丘 皮" userId="344817e906c99388" providerId="LiveId" clId="{1DB84AE1-2496-4D60-AA43-413B4260A274}" dt="2022-05-02T07:58:55.263" v="763" actId="2696"/>
        <pc:sldMkLst>
          <pc:docMk/>
          <pc:sldMk cId="2920512005" sldId="285"/>
        </pc:sldMkLst>
      </pc:sldChg>
      <pc:sldChg chg="del">
        <pc:chgData name="卡丘 皮" userId="344817e906c99388" providerId="LiveId" clId="{1DB84AE1-2496-4D60-AA43-413B4260A274}" dt="2022-05-02T07:58:58.136" v="764" actId="2696"/>
        <pc:sldMkLst>
          <pc:docMk/>
          <pc:sldMk cId="3856606580" sldId="286"/>
        </pc:sldMkLst>
      </pc:sldChg>
      <pc:sldChg chg="del">
        <pc:chgData name="卡丘 皮" userId="344817e906c99388" providerId="LiveId" clId="{1DB84AE1-2496-4D60-AA43-413B4260A274}" dt="2022-05-02T07:59:01.752" v="765" actId="2696"/>
        <pc:sldMkLst>
          <pc:docMk/>
          <pc:sldMk cId="3818775378" sldId="287"/>
        </pc:sldMkLst>
      </pc:sldChg>
      <pc:sldChg chg="del">
        <pc:chgData name="卡丘 皮" userId="344817e906c99388" providerId="LiveId" clId="{1DB84AE1-2496-4D60-AA43-413B4260A274}" dt="2022-05-02T07:59:04.331" v="766" actId="2696"/>
        <pc:sldMkLst>
          <pc:docMk/>
          <pc:sldMk cId="3411900591" sldId="288"/>
        </pc:sldMkLst>
      </pc:sldChg>
      <pc:sldChg chg="addSp modSp mod">
        <pc:chgData name="卡丘 皮" userId="344817e906c99388" providerId="LiveId" clId="{1DB84AE1-2496-4D60-AA43-413B4260A274}" dt="2022-04-29T14:15:10.937" v="59" actId="1076"/>
        <pc:sldMkLst>
          <pc:docMk/>
          <pc:sldMk cId="3720913180" sldId="292"/>
        </pc:sldMkLst>
        <pc:spChg chg="add mod">
          <ac:chgData name="卡丘 皮" userId="344817e906c99388" providerId="LiveId" clId="{1DB84AE1-2496-4D60-AA43-413B4260A274}" dt="2022-04-29T14:15:10.937" v="59" actId="1076"/>
          <ac:spMkLst>
            <pc:docMk/>
            <pc:sldMk cId="3720913180" sldId="292"/>
            <ac:spMk id="3" creationId="{04DEC8FA-CA68-4ADC-B444-C7CFC2EB300B}"/>
          </ac:spMkLst>
        </pc:spChg>
      </pc:sldChg>
      <pc:sldChg chg="addSp delSp modSp mod setBg">
        <pc:chgData name="卡丘 皮" userId="344817e906c99388" providerId="LiveId" clId="{1DB84AE1-2496-4D60-AA43-413B4260A274}" dt="2022-04-29T06:47:05.854" v="37" actId="1076"/>
        <pc:sldMkLst>
          <pc:docMk/>
          <pc:sldMk cId="4116760137" sldId="295"/>
        </pc:sldMkLst>
        <pc:spChg chg="mod">
          <ac:chgData name="卡丘 皮" userId="344817e906c99388" providerId="LiveId" clId="{1DB84AE1-2496-4D60-AA43-413B4260A274}" dt="2022-04-29T06:46:47.947" v="33" actId="26606"/>
          <ac:spMkLst>
            <pc:docMk/>
            <pc:sldMk cId="4116760137" sldId="295"/>
            <ac:spMk id="2" creationId="{B681081E-32FA-49BD-A027-FF3D4232EB47}"/>
          </ac:spMkLst>
        </pc:spChg>
        <pc:spChg chg="add">
          <ac:chgData name="卡丘 皮" userId="344817e906c99388" providerId="LiveId" clId="{1DB84AE1-2496-4D60-AA43-413B4260A274}" dt="2022-04-29T06:46:47.947" v="33" actId="26606"/>
          <ac:spMkLst>
            <pc:docMk/>
            <pc:sldMk cId="4116760137" sldId="295"/>
            <ac:spMk id="7" creationId="{2B566528-1B12-4246-9431-5C2D7D081168}"/>
          </ac:spMkLst>
        </pc:spChg>
        <pc:spChg chg="add del">
          <ac:chgData name="卡丘 皮" userId="344817e906c99388" providerId="LiveId" clId="{1DB84AE1-2496-4D60-AA43-413B4260A274}" dt="2022-04-29T06:46:54.625" v="34" actId="21"/>
          <ac:spMkLst>
            <pc:docMk/>
            <pc:sldMk cId="4116760137" sldId="295"/>
            <ac:spMk id="9" creationId="{5B6BB81B-FB88-6C2E-73EA-D04628CA7E40}"/>
          </ac:spMkLst>
        </pc:spChg>
        <pc:spChg chg="add del">
          <ac:chgData name="卡丘 皮" userId="344817e906c99388" providerId="LiveId" clId="{1DB84AE1-2496-4D60-AA43-413B4260A274}" dt="2022-04-29T06:46:32.066" v="28" actId="26606"/>
          <ac:spMkLst>
            <pc:docMk/>
            <pc:sldMk cId="4116760137" sldId="295"/>
            <ac:spMk id="10" creationId="{5DCB5928-DC7D-4612-9922-441966E15627}"/>
          </ac:spMkLst>
        </pc:spChg>
        <pc:spChg chg="add del">
          <ac:chgData name="卡丘 皮" userId="344817e906c99388" providerId="LiveId" clId="{1DB84AE1-2496-4D60-AA43-413B4260A274}" dt="2022-04-29T06:46:32.066" v="28" actId="26606"/>
          <ac:spMkLst>
            <pc:docMk/>
            <pc:sldMk cId="4116760137" sldId="295"/>
            <ac:spMk id="12" creationId="{682C1161-1736-45EC-99B7-33F3CAE9D517}"/>
          </ac:spMkLst>
        </pc:spChg>
        <pc:spChg chg="add del">
          <ac:chgData name="卡丘 皮" userId="344817e906c99388" providerId="LiveId" clId="{1DB84AE1-2496-4D60-AA43-413B4260A274}" dt="2022-04-29T06:46:32.066" v="28" actId="26606"/>
          <ac:spMkLst>
            <pc:docMk/>
            <pc:sldMk cId="4116760137" sldId="295"/>
            <ac:spMk id="14" creationId="{84D4DDB8-B68F-45B0-9F62-C4279996F672}"/>
          </ac:spMkLst>
        </pc:spChg>
        <pc:spChg chg="add del">
          <ac:chgData name="卡丘 皮" userId="344817e906c99388" providerId="LiveId" clId="{1DB84AE1-2496-4D60-AA43-413B4260A274}" dt="2022-04-29T06:46:32.066" v="28" actId="26606"/>
          <ac:spMkLst>
            <pc:docMk/>
            <pc:sldMk cId="4116760137" sldId="295"/>
            <ac:spMk id="16" creationId="{AF2F604E-43BE-4DC3-B983-E071523364F8}"/>
          </ac:spMkLst>
        </pc:spChg>
        <pc:spChg chg="add del">
          <ac:chgData name="卡丘 皮" userId="344817e906c99388" providerId="LiveId" clId="{1DB84AE1-2496-4D60-AA43-413B4260A274}" dt="2022-04-29T06:46:32.066" v="28" actId="26606"/>
          <ac:spMkLst>
            <pc:docMk/>
            <pc:sldMk cId="4116760137" sldId="295"/>
            <ac:spMk id="18" creationId="{08C9B587-E65E-4B52-B37C-ABEBB6E87928}"/>
          </ac:spMkLst>
        </pc:spChg>
        <pc:spChg chg="add del">
          <ac:chgData name="卡丘 皮" userId="344817e906c99388" providerId="LiveId" clId="{1DB84AE1-2496-4D60-AA43-413B4260A274}" dt="2022-04-29T06:46:43.888" v="30" actId="26606"/>
          <ac:spMkLst>
            <pc:docMk/>
            <pc:sldMk cId="4116760137" sldId="295"/>
            <ac:spMk id="20" creationId="{D12DDE76-C203-4047-9998-63900085B5E8}"/>
          </ac:spMkLst>
        </pc:spChg>
        <pc:grpChg chg="add">
          <ac:chgData name="卡丘 皮" userId="344817e906c99388" providerId="LiveId" clId="{1DB84AE1-2496-4D60-AA43-413B4260A274}" dt="2022-04-29T06:46:47.947" v="33" actId="26606"/>
          <ac:grpSpMkLst>
            <pc:docMk/>
            <pc:sldMk cId="4116760137" sldId="295"/>
            <ac:grpSpMk id="8" creationId="{828A5161-06F1-46CF-8AD7-844680A59E13}"/>
          </ac:grpSpMkLst>
        </pc:grpChg>
        <pc:grpChg chg="add">
          <ac:chgData name="卡丘 皮" userId="344817e906c99388" providerId="LiveId" clId="{1DB84AE1-2496-4D60-AA43-413B4260A274}" dt="2022-04-29T06:46:47.947" v="33" actId="26606"/>
          <ac:grpSpMkLst>
            <pc:docMk/>
            <pc:sldMk cId="4116760137" sldId="295"/>
            <ac:grpSpMk id="13" creationId="{5995D10D-E9C9-47DB-AE7E-801FEF38F5C9}"/>
          </ac:grpSpMkLst>
        </pc:grpChg>
        <pc:picChg chg="mod">
          <ac:chgData name="卡丘 皮" userId="344817e906c99388" providerId="LiveId" clId="{1DB84AE1-2496-4D60-AA43-413B4260A274}" dt="2022-04-29T06:47:05.854" v="37" actId="1076"/>
          <ac:picMkLst>
            <pc:docMk/>
            <pc:sldMk cId="4116760137" sldId="295"/>
            <ac:picMk id="5" creationId="{4490FE6F-0918-4B11-875E-C9A88B8D480C}"/>
          </ac:picMkLst>
        </pc:picChg>
      </pc:sldChg>
      <pc:sldChg chg="addSp delSp modSp add mod">
        <pc:chgData name="卡丘 皮" userId="344817e906c99388" providerId="LiveId" clId="{1DB84AE1-2496-4D60-AA43-413B4260A274}" dt="2022-05-01T13:46:27.082" v="157" actId="1076"/>
        <pc:sldMkLst>
          <pc:docMk/>
          <pc:sldMk cId="2288786132" sldId="296"/>
        </pc:sldMkLst>
        <pc:spChg chg="del">
          <ac:chgData name="卡丘 皮" userId="344817e906c99388" providerId="LiveId" clId="{1DB84AE1-2496-4D60-AA43-413B4260A274}" dt="2022-05-01T13:46:08.826" v="154" actId="22"/>
          <ac:spMkLst>
            <pc:docMk/>
            <pc:sldMk cId="2288786132" sldId="296"/>
            <ac:spMk id="3" creationId="{58ABCCA7-3D8C-4AFF-8D04-EE294AC669A4}"/>
          </ac:spMkLst>
        </pc:spChg>
        <pc:picChg chg="del">
          <ac:chgData name="卡丘 皮" userId="344817e906c99388" providerId="LiveId" clId="{1DB84AE1-2496-4D60-AA43-413B4260A274}" dt="2022-05-01T13:43:22.556" v="149" actId="21"/>
          <ac:picMkLst>
            <pc:docMk/>
            <pc:sldMk cId="2288786132" sldId="296"/>
            <ac:picMk id="5" creationId="{68BC9079-CB68-45B0-9636-ECE5CFC8C296}"/>
          </ac:picMkLst>
        </pc:picChg>
        <pc:picChg chg="add mod ord">
          <ac:chgData name="卡丘 皮" userId="344817e906c99388" providerId="LiveId" clId="{1DB84AE1-2496-4D60-AA43-413B4260A274}" dt="2022-05-01T13:46:27.082" v="157" actId="1076"/>
          <ac:picMkLst>
            <pc:docMk/>
            <pc:sldMk cId="2288786132" sldId="296"/>
            <ac:picMk id="6" creationId="{73BF9FB9-90CE-4966-B42F-45C46DA141D4}"/>
          </ac:picMkLst>
        </pc:picChg>
      </pc:sldChg>
      <pc:sldChg chg="addSp delSp modSp add mod">
        <pc:chgData name="卡丘 皮" userId="344817e906c99388" providerId="LiveId" clId="{1DB84AE1-2496-4D60-AA43-413B4260A274}" dt="2022-05-01T13:57:23.797" v="169" actId="22"/>
        <pc:sldMkLst>
          <pc:docMk/>
          <pc:sldMk cId="3812685572" sldId="297"/>
        </pc:sldMkLst>
        <pc:spChg chg="del">
          <ac:chgData name="卡丘 皮" userId="344817e906c99388" providerId="LiveId" clId="{1DB84AE1-2496-4D60-AA43-413B4260A274}" dt="2022-05-01T13:57:23.797" v="169" actId="22"/>
          <ac:spMkLst>
            <pc:docMk/>
            <pc:sldMk cId="3812685572" sldId="297"/>
            <ac:spMk id="3" creationId="{58ABCCA7-3D8C-4AFF-8D04-EE294AC669A4}"/>
          </ac:spMkLst>
        </pc:spChg>
        <pc:picChg chg="del">
          <ac:chgData name="卡丘 皮" userId="344817e906c99388" providerId="LiveId" clId="{1DB84AE1-2496-4D60-AA43-413B4260A274}" dt="2022-05-01T13:43:34.432" v="153" actId="21"/>
          <ac:picMkLst>
            <pc:docMk/>
            <pc:sldMk cId="3812685572" sldId="297"/>
            <ac:picMk id="5" creationId="{68BC9079-CB68-45B0-9636-ECE5CFC8C296}"/>
          </ac:picMkLst>
        </pc:picChg>
        <pc:picChg chg="add mod ord">
          <ac:chgData name="卡丘 皮" userId="344817e906c99388" providerId="LiveId" clId="{1DB84AE1-2496-4D60-AA43-413B4260A274}" dt="2022-05-01T13:57:23.797" v="169" actId="22"/>
          <ac:picMkLst>
            <pc:docMk/>
            <pc:sldMk cId="3812685572" sldId="297"/>
            <ac:picMk id="6" creationId="{F8E3FC34-8C15-48F3-97E9-7462A0140BC5}"/>
          </ac:picMkLst>
        </pc:picChg>
      </pc:sldChg>
      <pc:sldChg chg="addSp delSp modSp add mod">
        <pc:chgData name="卡丘 皮" userId="344817e906c99388" providerId="LiveId" clId="{1DB84AE1-2496-4D60-AA43-413B4260A274}" dt="2022-05-01T13:52:40.541" v="168" actId="1076"/>
        <pc:sldMkLst>
          <pc:docMk/>
          <pc:sldMk cId="1590469720" sldId="298"/>
        </pc:sldMkLst>
        <pc:spChg chg="del">
          <ac:chgData name="卡丘 皮" userId="344817e906c99388" providerId="LiveId" clId="{1DB84AE1-2496-4D60-AA43-413B4260A274}" dt="2022-05-01T13:52:24.600" v="162" actId="22"/>
          <ac:spMkLst>
            <pc:docMk/>
            <pc:sldMk cId="1590469720" sldId="298"/>
            <ac:spMk id="3" creationId="{58ABCCA7-3D8C-4AFF-8D04-EE294AC669A4}"/>
          </ac:spMkLst>
        </pc:spChg>
        <pc:picChg chg="del mod">
          <ac:chgData name="卡丘 皮" userId="344817e906c99388" providerId="LiveId" clId="{1DB84AE1-2496-4D60-AA43-413B4260A274}" dt="2022-05-01T13:43:30.131" v="152" actId="21"/>
          <ac:picMkLst>
            <pc:docMk/>
            <pc:sldMk cId="1590469720" sldId="298"/>
            <ac:picMk id="5" creationId="{68BC9079-CB68-45B0-9636-ECE5CFC8C296}"/>
          </ac:picMkLst>
        </pc:picChg>
        <pc:picChg chg="add mod ord">
          <ac:chgData name="卡丘 皮" userId="344817e906c99388" providerId="LiveId" clId="{1DB84AE1-2496-4D60-AA43-413B4260A274}" dt="2022-05-01T13:52:40.541" v="168" actId="1076"/>
          <ac:picMkLst>
            <pc:docMk/>
            <pc:sldMk cId="1590469720" sldId="298"/>
            <ac:picMk id="6" creationId="{4FD336B1-2D2F-4A8E-97E8-4C3EFEF6B5D8}"/>
          </ac:picMkLst>
        </pc:picChg>
      </pc:sldChg>
      <pc:sldChg chg="addSp delSp modSp add mod">
        <pc:chgData name="卡丘 皮" userId="344817e906c99388" providerId="LiveId" clId="{1DB84AE1-2496-4D60-AA43-413B4260A274}" dt="2022-05-01T13:50:57.601" v="161" actId="1076"/>
        <pc:sldMkLst>
          <pc:docMk/>
          <pc:sldMk cId="418204556" sldId="299"/>
        </pc:sldMkLst>
        <pc:spChg chg="del">
          <ac:chgData name="卡丘 皮" userId="344817e906c99388" providerId="LiveId" clId="{1DB84AE1-2496-4D60-AA43-413B4260A274}" dt="2022-05-01T13:50:45.737" v="158" actId="22"/>
          <ac:spMkLst>
            <pc:docMk/>
            <pc:sldMk cId="418204556" sldId="299"/>
            <ac:spMk id="3" creationId="{58ABCCA7-3D8C-4AFF-8D04-EE294AC669A4}"/>
          </ac:spMkLst>
        </pc:spChg>
        <pc:picChg chg="del">
          <ac:chgData name="卡丘 皮" userId="344817e906c99388" providerId="LiveId" clId="{1DB84AE1-2496-4D60-AA43-413B4260A274}" dt="2022-05-01T13:43:25.903" v="150" actId="21"/>
          <ac:picMkLst>
            <pc:docMk/>
            <pc:sldMk cId="418204556" sldId="299"/>
            <ac:picMk id="5" creationId="{68BC9079-CB68-45B0-9636-ECE5CFC8C296}"/>
          </ac:picMkLst>
        </pc:picChg>
        <pc:picChg chg="add mod ord">
          <ac:chgData name="卡丘 皮" userId="344817e906c99388" providerId="LiveId" clId="{1DB84AE1-2496-4D60-AA43-413B4260A274}" dt="2022-05-01T13:50:57.601" v="161" actId="1076"/>
          <ac:picMkLst>
            <pc:docMk/>
            <pc:sldMk cId="418204556" sldId="299"/>
            <ac:picMk id="6" creationId="{E5A1F959-8F67-49DD-B54A-C524B9A96D46}"/>
          </ac:picMkLst>
        </pc:picChg>
      </pc:sldChg>
      <pc:sldChg chg="addSp delSp modSp add mod">
        <pc:chgData name="卡丘 皮" userId="344817e906c99388" providerId="LiveId" clId="{1DB84AE1-2496-4D60-AA43-413B4260A274}" dt="2022-05-01T14:12:19.866" v="205" actId="1076"/>
        <pc:sldMkLst>
          <pc:docMk/>
          <pc:sldMk cId="2581368295" sldId="300"/>
        </pc:sldMkLst>
        <pc:spChg chg="add del mod">
          <ac:chgData name="卡丘 皮" userId="344817e906c99388" providerId="LiveId" clId="{1DB84AE1-2496-4D60-AA43-413B4260A274}" dt="2022-05-01T14:12:14.633" v="201" actId="931"/>
          <ac:spMkLst>
            <pc:docMk/>
            <pc:sldMk cId="2581368295" sldId="300"/>
            <ac:spMk id="4" creationId="{9972F362-652C-4468-BC4B-67F07FD2EF42}"/>
          </ac:spMkLst>
        </pc:spChg>
        <pc:picChg chg="del">
          <ac:chgData name="卡丘 皮" userId="344817e906c99388" providerId="LiveId" clId="{1DB84AE1-2496-4D60-AA43-413B4260A274}" dt="2022-05-01T14:12:05.101" v="199" actId="21"/>
          <ac:picMkLst>
            <pc:docMk/>
            <pc:sldMk cId="2581368295" sldId="300"/>
            <ac:picMk id="5" creationId="{22BA1486-A561-4778-87D7-266B7C41F880}"/>
          </ac:picMkLst>
        </pc:picChg>
        <pc:picChg chg="add mod">
          <ac:chgData name="卡丘 皮" userId="344817e906c99388" providerId="LiveId" clId="{1DB84AE1-2496-4D60-AA43-413B4260A274}" dt="2022-05-01T14:12:19.866" v="205" actId="1076"/>
          <ac:picMkLst>
            <pc:docMk/>
            <pc:sldMk cId="2581368295" sldId="300"/>
            <ac:picMk id="7" creationId="{658992DA-65E4-481E-9ECA-560EC16828A2}"/>
          </ac:picMkLst>
        </pc:picChg>
      </pc:sldChg>
      <pc:sldChg chg="addSp delSp modSp add mod">
        <pc:chgData name="卡丘 皮" userId="344817e906c99388" providerId="LiveId" clId="{1DB84AE1-2496-4D60-AA43-413B4260A274}" dt="2022-05-01T14:12:26.734" v="210" actId="1076"/>
        <pc:sldMkLst>
          <pc:docMk/>
          <pc:sldMk cId="758188799" sldId="301"/>
        </pc:sldMkLst>
        <pc:spChg chg="add del mod">
          <ac:chgData name="卡丘 皮" userId="344817e906c99388" providerId="LiveId" clId="{1DB84AE1-2496-4D60-AA43-413B4260A274}" dt="2022-05-01T14:12:23.559" v="206" actId="931"/>
          <ac:spMkLst>
            <pc:docMk/>
            <pc:sldMk cId="758188799" sldId="301"/>
            <ac:spMk id="4" creationId="{C78F7D75-A143-4BFA-8C67-E1DFF5B24FFB}"/>
          </ac:spMkLst>
        </pc:spChg>
        <pc:picChg chg="del">
          <ac:chgData name="卡丘 皮" userId="344817e906c99388" providerId="LiveId" clId="{1DB84AE1-2496-4D60-AA43-413B4260A274}" dt="2022-05-01T14:12:09.270" v="200" actId="21"/>
          <ac:picMkLst>
            <pc:docMk/>
            <pc:sldMk cId="758188799" sldId="301"/>
            <ac:picMk id="5" creationId="{22BA1486-A561-4778-87D7-266B7C41F880}"/>
          </ac:picMkLst>
        </pc:picChg>
        <pc:picChg chg="add mod">
          <ac:chgData name="卡丘 皮" userId="344817e906c99388" providerId="LiveId" clId="{1DB84AE1-2496-4D60-AA43-413B4260A274}" dt="2022-05-01T14:12:26.734" v="210" actId="1076"/>
          <ac:picMkLst>
            <pc:docMk/>
            <pc:sldMk cId="758188799" sldId="301"/>
            <ac:picMk id="7" creationId="{1ABC2E58-B5CA-466E-AB53-2DBD0597E666}"/>
          </ac:picMkLst>
        </pc:picChg>
      </pc:sldChg>
    </pc:docChg>
  </pc:docChgLst>
  <pc:docChgLst>
    <pc:chgData name="卡丘 皮" userId="344817e906c99388" providerId="LiveId" clId="{259D3C81-BB14-4E19-B833-82250A2C0A6B}"/>
    <pc:docChg chg="undo custSel addSld delSld modSld sldOrd">
      <pc:chgData name="卡丘 皮" userId="344817e906c99388" providerId="LiveId" clId="{259D3C81-BB14-4E19-B833-82250A2C0A6B}" dt="2022-05-04T00:55:54.589" v="151" actId="1076"/>
      <pc:docMkLst>
        <pc:docMk/>
      </pc:docMkLst>
      <pc:sldChg chg="modSp mod">
        <pc:chgData name="卡丘 皮" userId="344817e906c99388" providerId="LiveId" clId="{259D3C81-BB14-4E19-B833-82250A2C0A6B}" dt="2022-05-03T08:25:11.345" v="131" actId="20577"/>
        <pc:sldMkLst>
          <pc:docMk/>
          <pc:sldMk cId="2460567827" sldId="270"/>
        </pc:sldMkLst>
        <pc:spChg chg="mod">
          <ac:chgData name="卡丘 皮" userId="344817e906c99388" providerId="LiveId" clId="{259D3C81-BB14-4E19-B833-82250A2C0A6B}" dt="2022-05-03T08:25:11.345" v="131" actId="20577"/>
          <ac:spMkLst>
            <pc:docMk/>
            <pc:sldMk cId="2460567827" sldId="270"/>
            <ac:spMk id="3" creationId="{34243F5C-EB29-4D0B-960C-CF98B9F0CA77}"/>
          </ac:spMkLst>
        </pc:spChg>
      </pc:sldChg>
      <pc:sldChg chg="addSp delSp modSp mod setBg">
        <pc:chgData name="卡丘 皮" userId="344817e906c99388" providerId="LiveId" clId="{259D3C81-BB14-4E19-B833-82250A2C0A6B}" dt="2022-05-03T00:59:18.307" v="10" actId="1076"/>
        <pc:sldMkLst>
          <pc:docMk/>
          <pc:sldMk cId="139320041" sldId="302"/>
        </pc:sldMkLst>
        <pc:spChg chg="mod">
          <ac:chgData name="卡丘 皮" userId="344817e906c99388" providerId="LiveId" clId="{259D3C81-BB14-4E19-B833-82250A2C0A6B}" dt="2022-05-03T00:59:03.198" v="6" actId="26606"/>
          <ac:spMkLst>
            <pc:docMk/>
            <pc:sldMk cId="139320041" sldId="302"/>
            <ac:spMk id="2" creationId="{513BFF57-1014-4816-89C2-B1055B2D6618}"/>
          </ac:spMkLst>
        </pc:spChg>
        <pc:spChg chg="add del">
          <ac:chgData name="卡丘 皮" userId="344817e906c99388" providerId="LiveId" clId="{259D3C81-BB14-4E19-B833-82250A2C0A6B}" dt="2022-05-03T00:59:08.037" v="7" actId="21"/>
          <ac:spMkLst>
            <pc:docMk/>
            <pc:sldMk cId="139320041" sldId="302"/>
            <ac:spMk id="9" creationId="{662A61F5-DC7E-4707-CD2F-DEA97F9C3191}"/>
          </ac:spMkLst>
        </pc:spChg>
        <pc:spChg chg="add">
          <ac:chgData name="卡丘 皮" userId="344817e906c99388" providerId="LiveId" clId="{259D3C81-BB14-4E19-B833-82250A2C0A6B}" dt="2022-05-03T00:59:03.198" v="6" actId="26606"/>
          <ac:spMkLst>
            <pc:docMk/>
            <pc:sldMk cId="139320041" sldId="302"/>
            <ac:spMk id="12" creationId="{2B566528-1B12-4246-9431-5C2D7D081168}"/>
          </ac:spMkLst>
        </pc:spChg>
        <pc:grpChg chg="add">
          <ac:chgData name="卡丘 皮" userId="344817e906c99388" providerId="LiveId" clId="{259D3C81-BB14-4E19-B833-82250A2C0A6B}" dt="2022-05-03T00:59:03.198" v="6" actId="26606"/>
          <ac:grpSpMkLst>
            <pc:docMk/>
            <pc:sldMk cId="139320041" sldId="302"/>
            <ac:grpSpMk id="14" creationId="{828A5161-06F1-46CF-8AD7-844680A59E13}"/>
          </ac:grpSpMkLst>
        </pc:grpChg>
        <pc:grpChg chg="add">
          <ac:chgData name="卡丘 皮" userId="344817e906c99388" providerId="LiveId" clId="{259D3C81-BB14-4E19-B833-82250A2C0A6B}" dt="2022-05-03T00:59:03.198" v="6" actId="26606"/>
          <ac:grpSpMkLst>
            <pc:docMk/>
            <pc:sldMk cId="139320041" sldId="302"/>
            <ac:grpSpMk id="18" creationId="{5995D10D-E9C9-47DB-AE7E-801FEF38F5C9}"/>
          </ac:grpSpMkLst>
        </pc:grpChg>
        <pc:picChg chg="mod">
          <ac:chgData name="卡丘 皮" userId="344817e906c99388" providerId="LiveId" clId="{259D3C81-BB14-4E19-B833-82250A2C0A6B}" dt="2022-05-03T00:59:18.307" v="10" actId="1076"/>
          <ac:picMkLst>
            <pc:docMk/>
            <pc:sldMk cId="139320041" sldId="302"/>
            <ac:picMk id="5" creationId="{C3B9F506-697B-49FC-B5A2-6BB8EDD4D9C1}"/>
          </ac:picMkLst>
        </pc:picChg>
      </pc:sldChg>
      <pc:sldChg chg="addSp delSp modSp mod setBg">
        <pc:chgData name="卡丘 皮" userId="344817e906c99388" providerId="LiveId" clId="{259D3C81-BB14-4E19-B833-82250A2C0A6B}" dt="2022-05-03T00:58:53.838" v="5" actId="14100"/>
        <pc:sldMkLst>
          <pc:docMk/>
          <pc:sldMk cId="2617752232" sldId="303"/>
        </pc:sldMkLst>
        <pc:spChg chg="mod">
          <ac:chgData name="卡丘 皮" userId="344817e906c99388" providerId="LiveId" clId="{259D3C81-BB14-4E19-B833-82250A2C0A6B}" dt="2022-05-03T00:58:16.671" v="0" actId="26606"/>
          <ac:spMkLst>
            <pc:docMk/>
            <pc:sldMk cId="2617752232" sldId="303"/>
            <ac:spMk id="2" creationId="{061B3D57-9755-43C8-8486-9C476D39CAC3}"/>
          </ac:spMkLst>
        </pc:spChg>
        <pc:spChg chg="add del mod">
          <ac:chgData name="卡丘 皮" userId="344817e906c99388" providerId="LiveId" clId="{259D3C81-BB14-4E19-B833-82250A2C0A6B}" dt="2022-05-03T00:58:37.005" v="2" actId="21"/>
          <ac:spMkLst>
            <pc:docMk/>
            <pc:sldMk cId="2617752232" sldId="303"/>
            <ac:spMk id="9" creationId="{16D65753-F5F0-23A0-EA06-EA11EBB9F29D}"/>
          </ac:spMkLst>
        </pc:spChg>
        <pc:spChg chg="add">
          <ac:chgData name="卡丘 皮" userId="344817e906c99388" providerId="LiveId" clId="{259D3C81-BB14-4E19-B833-82250A2C0A6B}" dt="2022-05-03T00:58:16.671" v="0" actId="26606"/>
          <ac:spMkLst>
            <pc:docMk/>
            <pc:sldMk cId="2617752232" sldId="303"/>
            <ac:spMk id="12" creationId="{2B566528-1B12-4246-9431-5C2D7D081168}"/>
          </ac:spMkLst>
        </pc:spChg>
        <pc:grpChg chg="add">
          <ac:chgData name="卡丘 皮" userId="344817e906c99388" providerId="LiveId" clId="{259D3C81-BB14-4E19-B833-82250A2C0A6B}" dt="2022-05-03T00:58:16.671" v="0" actId="26606"/>
          <ac:grpSpMkLst>
            <pc:docMk/>
            <pc:sldMk cId="2617752232" sldId="303"/>
            <ac:grpSpMk id="14" creationId="{828A5161-06F1-46CF-8AD7-844680A59E13}"/>
          </ac:grpSpMkLst>
        </pc:grpChg>
        <pc:grpChg chg="add">
          <ac:chgData name="卡丘 皮" userId="344817e906c99388" providerId="LiveId" clId="{259D3C81-BB14-4E19-B833-82250A2C0A6B}" dt="2022-05-03T00:58:16.671" v="0" actId="26606"/>
          <ac:grpSpMkLst>
            <pc:docMk/>
            <pc:sldMk cId="2617752232" sldId="303"/>
            <ac:grpSpMk id="18" creationId="{5995D10D-E9C9-47DB-AE7E-801FEF38F5C9}"/>
          </ac:grpSpMkLst>
        </pc:grpChg>
        <pc:picChg chg="mod">
          <ac:chgData name="卡丘 皮" userId="344817e906c99388" providerId="LiveId" clId="{259D3C81-BB14-4E19-B833-82250A2C0A6B}" dt="2022-05-03T00:58:53.838" v="5" actId="14100"/>
          <ac:picMkLst>
            <pc:docMk/>
            <pc:sldMk cId="2617752232" sldId="303"/>
            <ac:picMk id="5" creationId="{617BD8A0-602A-4D94-8369-419FDDF7B844}"/>
          </ac:picMkLst>
        </pc:picChg>
      </pc:sldChg>
      <pc:sldChg chg="new del">
        <pc:chgData name="卡丘 皮" userId="344817e906c99388" providerId="LiveId" clId="{259D3C81-BB14-4E19-B833-82250A2C0A6B}" dt="2022-05-03T07:22:22.486" v="14" actId="2696"/>
        <pc:sldMkLst>
          <pc:docMk/>
          <pc:sldMk cId="4240308294" sldId="304"/>
        </pc:sldMkLst>
      </pc:sldChg>
      <pc:sldChg chg="addSp delSp modSp new mod setBg">
        <pc:chgData name="卡丘 皮" userId="344817e906c99388" providerId="LiveId" clId="{259D3C81-BB14-4E19-B833-82250A2C0A6B}" dt="2022-05-03T07:43:59.349" v="58" actId="1076"/>
        <pc:sldMkLst>
          <pc:docMk/>
          <pc:sldMk cId="2003683479" sldId="305"/>
        </pc:sldMkLst>
        <pc:spChg chg="mod">
          <ac:chgData name="卡丘 皮" userId="344817e906c99388" providerId="LiveId" clId="{259D3C81-BB14-4E19-B833-82250A2C0A6B}" dt="2022-05-03T07:43:45.612" v="55" actId="26606"/>
          <ac:spMkLst>
            <pc:docMk/>
            <pc:sldMk cId="2003683479" sldId="305"/>
            <ac:spMk id="2" creationId="{3FD9E7C1-376A-FC3A-A949-0710CC202FEF}"/>
          </ac:spMkLst>
        </pc:spChg>
        <pc:spChg chg="del">
          <ac:chgData name="卡丘 皮" userId="344817e906c99388" providerId="LiveId" clId="{259D3C81-BB14-4E19-B833-82250A2C0A6B}" dt="2022-05-03T07:43:39.803" v="52" actId="931"/>
          <ac:spMkLst>
            <pc:docMk/>
            <pc:sldMk cId="2003683479" sldId="305"/>
            <ac:spMk id="3" creationId="{00C4BB61-F025-FB46-B5D2-6D1BBDA00681}"/>
          </ac:spMkLst>
        </pc:spChg>
        <pc:spChg chg="add del">
          <ac:chgData name="卡丘 皮" userId="344817e906c99388" providerId="LiveId" clId="{259D3C81-BB14-4E19-B833-82250A2C0A6B}" dt="2022-05-03T07:43:49.309" v="56" actId="21"/>
          <ac:spMkLst>
            <pc:docMk/>
            <pc:sldMk cId="2003683479" sldId="305"/>
            <ac:spMk id="9" creationId="{27A7340F-D46A-907C-5206-01D1DCC57243}"/>
          </ac:spMkLst>
        </pc:spChg>
        <pc:spChg chg="add">
          <ac:chgData name="卡丘 皮" userId="344817e906c99388" providerId="LiveId" clId="{259D3C81-BB14-4E19-B833-82250A2C0A6B}" dt="2022-05-03T07:43:45.612" v="55" actId="26606"/>
          <ac:spMkLst>
            <pc:docMk/>
            <pc:sldMk cId="2003683479" sldId="305"/>
            <ac:spMk id="12" creationId="{2B566528-1B12-4246-9431-5C2D7D081168}"/>
          </ac:spMkLst>
        </pc:spChg>
        <pc:grpChg chg="add">
          <ac:chgData name="卡丘 皮" userId="344817e906c99388" providerId="LiveId" clId="{259D3C81-BB14-4E19-B833-82250A2C0A6B}" dt="2022-05-03T07:43:45.612" v="55" actId="26606"/>
          <ac:grpSpMkLst>
            <pc:docMk/>
            <pc:sldMk cId="2003683479" sldId="305"/>
            <ac:grpSpMk id="14" creationId="{287F69AB-2350-44E3-9076-00265B93F313}"/>
          </ac:grpSpMkLst>
        </pc:grpChg>
        <pc:grpChg chg="add">
          <ac:chgData name="卡丘 皮" userId="344817e906c99388" providerId="LiveId" clId="{259D3C81-BB14-4E19-B833-82250A2C0A6B}" dt="2022-05-03T07:43:45.612" v="55" actId="26606"/>
          <ac:grpSpMkLst>
            <pc:docMk/>
            <pc:sldMk cId="2003683479" sldId="305"/>
            <ac:grpSpMk id="18" creationId="{3EA7D759-6BEF-4CBD-A325-BCFA77832B3F}"/>
          </ac:grpSpMkLst>
        </pc:grpChg>
        <pc:picChg chg="add mod">
          <ac:chgData name="卡丘 皮" userId="344817e906c99388" providerId="LiveId" clId="{259D3C81-BB14-4E19-B833-82250A2C0A6B}" dt="2022-05-03T07:43:59.349" v="58" actId="1076"/>
          <ac:picMkLst>
            <pc:docMk/>
            <pc:sldMk cId="2003683479" sldId="305"/>
            <ac:picMk id="5" creationId="{D1C4C995-D5E8-DE5A-1C6B-A4A3EA67D673}"/>
          </ac:picMkLst>
        </pc:picChg>
      </pc:sldChg>
      <pc:sldChg chg="addSp delSp modSp new mod setBg">
        <pc:chgData name="卡丘 皮" userId="344817e906c99388" providerId="LiveId" clId="{259D3C81-BB14-4E19-B833-82250A2C0A6B}" dt="2022-05-03T07:43:20.965" v="49" actId="14100"/>
        <pc:sldMkLst>
          <pc:docMk/>
          <pc:sldMk cId="2359104671" sldId="306"/>
        </pc:sldMkLst>
        <pc:spChg chg="mod">
          <ac:chgData name="卡丘 皮" userId="344817e906c99388" providerId="LiveId" clId="{259D3C81-BB14-4E19-B833-82250A2C0A6B}" dt="2022-05-03T07:43:04.167" v="45" actId="26606"/>
          <ac:spMkLst>
            <pc:docMk/>
            <pc:sldMk cId="2359104671" sldId="306"/>
            <ac:spMk id="2" creationId="{F5AD2D43-D0DB-F664-DCE4-2682FC22725A}"/>
          </ac:spMkLst>
        </pc:spChg>
        <pc:spChg chg="del">
          <ac:chgData name="卡丘 皮" userId="344817e906c99388" providerId="LiveId" clId="{259D3C81-BB14-4E19-B833-82250A2C0A6B}" dt="2022-05-03T07:41:46.405" v="28" actId="931"/>
          <ac:spMkLst>
            <pc:docMk/>
            <pc:sldMk cId="2359104671" sldId="306"/>
            <ac:spMk id="3" creationId="{773B940E-D221-DF4A-416D-A946F5773DFB}"/>
          </ac:spMkLst>
        </pc:spChg>
        <pc:spChg chg="add del mod">
          <ac:chgData name="卡丘 皮" userId="344817e906c99388" providerId="LiveId" clId="{259D3C81-BB14-4E19-B833-82250A2C0A6B}" dt="2022-05-03T07:43:09.896" v="46" actId="21"/>
          <ac:spMkLst>
            <pc:docMk/>
            <pc:sldMk cId="2359104671" sldId="306"/>
            <ac:spMk id="11" creationId="{92EF54B0-6DCF-9439-9EE6-85337F2211ED}"/>
          </ac:spMkLst>
        </pc:spChg>
        <pc:spChg chg="add del">
          <ac:chgData name="卡丘 皮" userId="344817e906c99388" providerId="LiveId" clId="{259D3C81-BB14-4E19-B833-82250A2C0A6B}" dt="2022-05-03T07:42:25.558" v="38" actId="26606"/>
          <ac:spMkLst>
            <pc:docMk/>
            <pc:sldMk cId="2359104671" sldId="306"/>
            <ac:spMk id="12" creationId="{823AC064-BC96-4F32-8AE1-B2FD38754823}"/>
          </ac:spMkLst>
        </pc:spChg>
        <pc:spChg chg="add del">
          <ac:chgData name="卡丘 皮" userId="344817e906c99388" providerId="LiveId" clId="{259D3C81-BB14-4E19-B833-82250A2C0A6B}" dt="2022-05-03T07:42:38.917" v="40" actId="26606"/>
          <ac:spMkLst>
            <pc:docMk/>
            <pc:sldMk cId="2359104671" sldId="306"/>
            <ac:spMk id="18" creationId="{99ED5833-B85B-4103-8A3B-CAB0308E6C15}"/>
          </ac:spMkLst>
        </pc:spChg>
        <pc:spChg chg="add del">
          <ac:chgData name="卡丘 皮" userId="344817e906c99388" providerId="LiveId" clId="{259D3C81-BB14-4E19-B833-82250A2C0A6B}" dt="2022-05-03T07:43:04.167" v="45" actId="26606"/>
          <ac:spMkLst>
            <pc:docMk/>
            <pc:sldMk cId="2359104671" sldId="306"/>
            <ac:spMk id="20" creationId="{53E60C6D-4E85-4E14-BCDF-BF15C241F7CA}"/>
          </ac:spMkLst>
        </pc:spChg>
        <pc:spChg chg="add del">
          <ac:chgData name="卡丘 皮" userId="344817e906c99388" providerId="LiveId" clId="{259D3C81-BB14-4E19-B833-82250A2C0A6B}" dt="2022-05-03T07:43:04.167" v="45" actId="26606"/>
          <ac:spMkLst>
            <pc:docMk/>
            <pc:sldMk cId="2359104671" sldId="306"/>
            <ac:spMk id="21" creationId="{7D42D292-4C48-479B-9E59-E29CD9871C0C}"/>
          </ac:spMkLst>
        </pc:spChg>
        <pc:spChg chg="add del">
          <ac:chgData name="卡丘 皮" userId="344817e906c99388" providerId="LiveId" clId="{259D3C81-BB14-4E19-B833-82250A2C0A6B}" dt="2022-05-03T07:43:04.167" v="45" actId="26606"/>
          <ac:spMkLst>
            <pc:docMk/>
            <pc:sldMk cId="2359104671" sldId="306"/>
            <ac:spMk id="22" creationId="{533DF362-939D-4EEE-8DC4-6B54607E5611}"/>
          </ac:spMkLst>
        </pc:spChg>
        <pc:spChg chg="add del">
          <ac:chgData name="卡丘 皮" userId="344817e906c99388" providerId="LiveId" clId="{259D3C81-BB14-4E19-B833-82250A2C0A6B}" dt="2022-05-03T07:43:04.162" v="44" actId="26606"/>
          <ac:spMkLst>
            <pc:docMk/>
            <pc:sldMk cId="2359104671" sldId="306"/>
            <ac:spMk id="27" creationId="{2B566528-1B12-4246-9431-5C2D7D081168}"/>
          </ac:spMkLst>
        </pc:spChg>
        <pc:spChg chg="add">
          <ac:chgData name="卡丘 皮" userId="344817e906c99388" providerId="LiveId" clId="{259D3C81-BB14-4E19-B833-82250A2C0A6B}" dt="2022-05-03T07:43:04.167" v="45" actId="26606"/>
          <ac:spMkLst>
            <pc:docMk/>
            <pc:sldMk cId="2359104671" sldId="306"/>
            <ac:spMk id="37" creationId="{2B566528-1B12-4246-9431-5C2D7D081168}"/>
          </ac:spMkLst>
        </pc:spChg>
        <pc:grpChg chg="add del">
          <ac:chgData name="卡丘 皮" userId="344817e906c99388" providerId="LiveId" clId="{259D3C81-BB14-4E19-B833-82250A2C0A6B}" dt="2022-05-03T07:43:04.162" v="44" actId="26606"/>
          <ac:grpSpMkLst>
            <pc:docMk/>
            <pc:sldMk cId="2359104671" sldId="306"/>
            <ac:grpSpMk id="29" creationId="{4724F874-E407-41A5-918C-1CF5DF5269E1}"/>
          </ac:grpSpMkLst>
        </pc:grpChg>
        <pc:grpChg chg="add del">
          <ac:chgData name="卡丘 皮" userId="344817e906c99388" providerId="LiveId" clId="{259D3C81-BB14-4E19-B833-82250A2C0A6B}" dt="2022-05-03T07:43:04.162" v="44" actId="26606"/>
          <ac:grpSpMkLst>
            <pc:docMk/>
            <pc:sldMk cId="2359104671" sldId="306"/>
            <ac:grpSpMk id="33" creationId="{DC8D6E3B-FFED-480F-941D-FE376375B8B7}"/>
          </ac:grpSpMkLst>
        </pc:grpChg>
        <pc:grpChg chg="add">
          <ac:chgData name="卡丘 皮" userId="344817e906c99388" providerId="LiveId" clId="{259D3C81-BB14-4E19-B833-82250A2C0A6B}" dt="2022-05-03T07:43:04.167" v="45" actId="26606"/>
          <ac:grpSpMkLst>
            <pc:docMk/>
            <pc:sldMk cId="2359104671" sldId="306"/>
            <ac:grpSpMk id="38" creationId="{828A5161-06F1-46CF-8AD7-844680A59E13}"/>
          </ac:grpSpMkLst>
        </pc:grpChg>
        <pc:grpChg chg="add">
          <ac:chgData name="卡丘 皮" userId="344817e906c99388" providerId="LiveId" clId="{259D3C81-BB14-4E19-B833-82250A2C0A6B}" dt="2022-05-03T07:43:04.167" v="45" actId="26606"/>
          <ac:grpSpMkLst>
            <pc:docMk/>
            <pc:sldMk cId="2359104671" sldId="306"/>
            <ac:grpSpMk id="41" creationId="{5995D10D-E9C9-47DB-AE7E-801FEF38F5C9}"/>
          </ac:grpSpMkLst>
        </pc:grpChg>
        <pc:picChg chg="add mod ord">
          <ac:chgData name="卡丘 皮" userId="344817e906c99388" providerId="LiveId" clId="{259D3C81-BB14-4E19-B833-82250A2C0A6B}" dt="2022-05-03T07:43:20.965" v="49" actId="14100"/>
          <ac:picMkLst>
            <pc:docMk/>
            <pc:sldMk cId="2359104671" sldId="306"/>
            <ac:picMk id="5" creationId="{498C4FAB-E239-1E61-4625-69D4A399C8B7}"/>
          </ac:picMkLst>
        </pc:picChg>
        <pc:picChg chg="add del mod">
          <ac:chgData name="卡丘 皮" userId="344817e906c99388" providerId="LiveId" clId="{259D3C81-BB14-4E19-B833-82250A2C0A6B}" dt="2022-05-03T07:42:42.154" v="42" actId="21"/>
          <ac:picMkLst>
            <pc:docMk/>
            <pc:sldMk cId="2359104671" sldId="306"/>
            <ac:picMk id="7" creationId="{59B25808-FD76-D361-4B4A-AD7783CBE3D4}"/>
          </ac:picMkLst>
        </pc:picChg>
        <pc:cxnChg chg="add del">
          <ac:chgData name="卡丘 皮" userId="344817e906c99388" providerId="LiveId" clId="{259D3C81-BB14-4E19-B833-82250A2C0A6B}" dt="2022-05-03T07:42:25.558" v="38" actId="26606"/>
          <ac:cxnSpMkLst>
            <pc:docMk/>
            <pc:sldMk cId="2359104671" sldId="306"/>
            <ac:cxnSpMk id="14" creationId="{7E7C77BC-7138-40B1-A15B-20F57A494629}"/>
          </ac:cxnSpMkLst>
        </pc:cxnChg>
        <pc:cxnChg chg="add del">
          <ac:chgData name="卡丘 皮" userId="344817e906c99388" providerId="LiveId" clId="{259D3C81-BB14-4E19-B833-82250A2C0A6B}" dt="2022-05-03T07:42:25.558" v="38" actId="26606"/>
          <ac:cxnSpMkLst>
            <pc:docMk/>
            <pc:sldMk cId="2359104671" sldId="306"/>
            <ac:cxnSpMk id="16" creationId="{DB146403-F3D6-484B-B2ED-97F9565D0370}"/>
          </ac:cxnSpMkLst>
        </pc:cxnChg>
      </pc:sldChg>
      <pc:sldChg chg="addSp delSp modSp new mod setBg">
        <pc:chgData name="卡丘 皮" userId="344817e906c99388" providerId="LiveId" clId="{259D3C81-BB14-4E19-B833-82250A2C0A6B}" dt="2022-05-03T07:44:25.077" v="65" actId="14100"/>
        <pc:sldMkLst>
          <pc:docMk/>
          <pc:sldMk cId="4202341378" sldId="307"/>
        </pc:sldMkLst>
        <pc:spChg chg="mod">
          <ac:chgData name="卡丘 皮" userId="344817e906c99388" providerId="LiveId" clId="{259D3C81-BB14-4E19-B833-82250A2C0A6B}" dt="2022-05-03T07:44:17.941" v="63" actId="26606"/>
          <ac:spMkLst>
            <pc:docMk/>
            <pc:sldMk cId="4202341378" sldId="307"/>
            <ac:spMk id="2" creationId="{F895C806-9712-595E-C97C-70D5184B2408}"/>
          </ac:spMkLst>
        </pc:spChg>
        <pc:spChg chg="del">
          <ac:chgData name="卡丘 皮" userId="344817e906c99388" providerId="LiveId" clId="{259D3C81-BB14-4E19-B833-82250A2C0A6B}" dt="2022-05-03T07:44:11.700" v="60" actId="931"/>
          <ac:spMkLst>
            <pc:docMk/>
            <pc:sldMk cId="4202341378" sldId="307"/>
            <ac:spMk id="3" creationId="{FC5A01D6-4E4C-6E7D-0F58-280399CB70AD}"/>
          </ac:spMkLst>
        </pc:spChg>
        <pc:spChg chg="add del">
          <ac:chgData name="卡丘 皮" userId="344817e906c99388" providerId="LiveId" clId="{259D3C81-BB14-4E19-B833-82250A2C0A6B}" dt="2022-05-03T07:44:21.149" v="64" actId="21"/>
          <ac:spMkLst>
            <pc:docMk/>
            <pc:sldMk cId="4202341378" sldId="307"/>
            <ac:spMk id="9" creationId="{67B2138F-9388-65DD-3346-06117D848F1A}"/>
          </ac:spMkLst>
        </pc:spChg>
        <pc:spChg chg="add">
          <ac:chgData name="卡丘 皮" userId="344817e906c99388" providerId="LiveId" clId="{259D3C81-BB14-4E19-B833-82250A2C0A6B}" dt="2022-05-03T07:44:17.941" v="63" actId="26606"/>
          <ac:spMkLst>
            <pc:docMk/>
            <pc:sldMk cId="4202341378" sldId="307"/>
            <ac:spMk id="12" creationId="{2B566528-1B12-4246-9431-5C2D7D081168}"/>
          </ac:spMkLst>
        </pc:spChg>
        <pc:grpChg chg="add">
          <ac:chgData name="卡丘 皮" userId="344817e906c99388" providerId="LiveId" clId="{259D3C81-BB14-4E19-B833-82250A2C0A6B}" dt="2022-05-03T07:44:17.941" v="63" actId="26606"/>
          <ac:grpSpMkLst>
            <pc:docMk/>
            <pc:sldMk cId="4202341378" sldId="307"/>
            <ac:grpSpMk id="14" creationId="{287F69AB-2350-44E3-9076-00265B93F313}"/>
          </ac:grpSpMkLst>
        </pc:grpChg>
        <pc:grpChg chg="add">
          <ac:chgData name="卡丘 皮" userId="344817e906c99388" providerId="LiveId" clId="{259D3C81-BB14-4E19-B833-82250A2C0A6B}" dt="2022-05-03T07:44:17.941" v="63" actId="26606"/>
          <ac:grpSpMkLst>
            <pc:docMk/>
            <pc:sldMk cId="4202341378" sldId="307"/>
            <ac:grpSpMk id="18" creationId="{3EA7D759-6BEF-4CBD-A325-BCFA77832B3F}"/>
          </ac:grpSpMkLst>
        </pc:grpChg>
        <pc:picChg chg="add mod">
          <ac:chgData name="卡丘 皮" userId="344817e906c99388" providerId="LiveId" clId="{259D3C81-BB14-4E19-B833-82250A2C0A6B}" dt="2022-05-03T07:44:25.077" v="65" actId="14100"/>
          <ac:picMkLst>
            <pc:docMk/>
            <pc:sldMk cId="4202341378" sldId="307"/>
            <ac:picMk id="5" creationId="{EA8382ED-772A-9F1F-5B8D-41776988887C}"/>
          </ac:picMkLst>
        </pc:picChg>
      </pc:sldChg>
      <pc:sldChg chg="addSp delSp modSp add mod ord">
        <pc:chgData name="卡丘 皮" userId="344817e906c99388" providerId="LiveId" clId="{259D3C81-BB14-4E19-B833-82250A2C0A6B}" dt="2022-05-04T00:50:10.128" v="139" actId="1076"/>
        <pc:sldMkLst>
          <pc:docMk/>
          <pc:sldMk cId="4124174874" sldId="308"/>
        </pc:sldMkLst>
        <pc:picChg chg="add mod">
          <ac:chgData name="卡丘 皮" userId="344817e906c99388" providerId="LiveId" clId="{259D3C81-BB14-4E19-B833-82250A2C0A6B}" dt="2022-05-04T00:50:10.128" v="139" actId="1076"/>
          <ac:picMkLst>
            <pc:docMk/>
            <pc:sldMk cId="4124174874" sldId="308"/>
            <ac:picMk id="4" creationId="{178B0DFC-008D-9A05-3D5E-7E2C4EF523F2}"/>
          </ac:picMkLst>
        </pc:picChg>
        <pc:picChg chg="del">
          <ac:chgData name="卡丘 皮" userId="344817e906c99388" providerId="LiveId" clId="{259D3C81-BB14-4E19-B833-82250A2C0A6B}" dt="2022-05-04T00:47:29.345" v="135" actId="21"/>
          <ac:picMkLst>
            <pc:docMk/>
            <pc:sldMk cId="4124174874" sldId="308"/>
            <ac:picMk id="5" creationId="{EA8382ED-772A-9F1F-5B8D-41776988887C}"/>
          </ac:picMkLst>
        </pc:picChg>
      </pc:sldChg>
      <pc:sldChg chg="addSp delSp modSp add mod">
        <pc:chgData name="卡丘 皮" userId="344817e906c99388" providerId="LiveId" clId="{259D3C81-BB14-4E19-B833-82250A2C0A6B}" dt="2022-05-04T00:55:13.989" v="144" actId="962"/>
        <pc:sldMkLst>
          <pc:docMk/>
          <pc:sldMk cId="4268660447" sldId="309"/>
        </pc:sldMkLst>
        <pc:spChg chg="add del mod">
          <ac:chgData name="卡丘 皮" userId="344817e906c99388" providerId="LiveId" clId="{259D3C81-BB14-4E19-B833-82250A2C0A6B}" dt="2022-05-04T00:55:12.894" v="142" actId="931"/>
          <ac:spMkLst>
            <pc:docMk/>
            <pc:sldMk cId="4268660447" sldId="309"/>
            <ac:spMk id="4" creationId="{770BE3F8-633A-055C-4327-D83FFE20597A}"/>
          </ac:spMkLst>
        </pc:spChg>
        <pc:picChg chg="add mod">
          <ac:chgData name="卡丘 皮" userId="344817e906c99388" providerId="LiveId" clId="{259D3C81-BB14-4E19-B833-82250A2C0A6B}" dt="2022-05-04T00:55:13.989" v="144" actId="962"/>
          <ac:picMkLst>
            <pc:docMk/>
            <pc:sldMk cId="4268660447" sldId="309"/>
            <ac:picMk id="6" creationId="{C7BEEE5B-ECE0-1777-68E3-93BBE54DE40C}"/>
          </ac:picMkLst>
        </pc:picChg>
        <pc:picChg chg="del">
          <ac:chgData name="卡丘 皮" userId="344817e906c99388" providerId="LiveId" clId="{259D3C81-BB14-4E19-B833-82250A2C0A6B}" dt="2022-05-04T00:55:03.131" v="141" actId="21"/>
          <ac:picMkLst>
            <pc:docMk/>
            <pc:sldMk cId="4268660447" sldId="309"/>
            <ac:picMk id="7" creationId="{1ABC2E58-B5CA-466E-AB53-2DBD0597E666}"/>
          </ac:picMkLst>
        </pc:picChg>
      </pc:sldChg>
      <pc:sldChg chg="addSp delSp modSp add mod">
        <pc:chgData name="卡丘 皮" userId="344817e906c99388" providerId="LiveId" clId="{259D3C81-BB14-4E19-B833-82250A2C0A6B}" dt="2022-05-04T00:55:54.589" v="151" actId="1076"/>
        <pc:sldMkLst>
          <pc:docMk/>
          <pc:sldMk cId="4068278063" sldId="310"/>
        </pc:sldMkLst>
        <pc:picChg chg="add mod">
          <ac:chgData name="卡丘 皮" userId="344817e906c99388" providerId="LiveId" clId="{259D3C81-BB14-4E19-B833-82250A2C0A6B}" dt="2022-05-04T00:55:54.589" v="151" actId="1076"/>
          <ac:picMkLst>
            <pc:docMk/>
            <pc:sldMk cId="4068278063" sldId="310"/>
            <ac:picMk id="4" creationId="{3296FD01-073F-4D77-1BA9-CC7AA8DEAB29}"/>
          </ac:picMkLst>
        </pc:picChg>
        <pc:picChg chg="del">
          <ac:chgData name="卡丘 皮" userId="344817e906c99388" providerId="LiveId" clId="{259D3C81-BB14-4E19-B833-82250A2C0A6B}" dt="2022-05-04T00:55:38.236" v="146" actId="21"/>
          <ac:picMkLst>
            <pc:docMk/>
            <pc:sldMk cId="4068278063" sldId="310"/>
            <ac:picMk id="5" creationId="{C3B9F506-697B-49FC-B5A2-6BB8EDD4D9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E8673-6D8E-441E-937E-9CD210B70A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E1BA697-009A-4143-9875-AB0E290A957A}">
      <dgm:prSet phldrT="[文字]"/>
      <dgm:spPr/>
      <dgm:t>
        <a:bodyPr/>
        <a:lstStyle/>
        <a:p>
          <a:r>
            <a:rPr lang="zh-TW" altLang="en-US" dirty="0"/>
            <a:t>上壘率</a:t>
          </a:r>
        </a:p>
      </dgm:t>
    </dgm:pt>
    <dgm:pt modelId="{927A994B-AF8F-41F1-9999-2C9CA61F554F}" type="parTrans" cxnId="{E844A5EF-3A01-4199-92DC-8E247EA3B99F}">
      <dgm:prSet/>
      <dgm:spPr/>
      <dgm:t>
        <a:bodyPr/>
        <a:lstStyle/>
        <a:p>
          <a:endParaRPr lang="zh-TW" altLang="en-US"/>
        </a:p>
      </dgm:t>
    </dgm:pt>
    <dgm:pt modelId="{34C46961-F59C-4881-9B4C-726EBBAB4FE0}" type="sibTrans" cxnId="{E844A5EF-3A01-4199-92DC-8E247EA3B99F}">
      <dgm:prSet/>
      <dgm:spPr/>
      <dgm:t>
        <a:bodyPr/>
        <a:lstStyle/>
        <a:p>
          <a:endParaRPr lang="zh-TW" altLang="en-US"/>
        </a:p>
      </dgm:t>
    </dgm:pt>
    <dgm:pt modelId="{B89FFACC-E698-456D-BB70-E25B7839E69A}">
      <dgm:prSet phldrT="[文字]"/>
      <dgm:spPr/>
      <dgm:t>
        <a:bodyPr/>
        <a:lstStyle/>
        <a:p>
          <a:r>
            <a:rPr lang="zh-TW" altLang="en-US" dirty="0"/>
            <a:t>打擊率</a:t>
          </a:r>
        </a:p>
      </dgm:t>
    </dgm:pt>
    <dgm:pt modelId="{794D0D20-24F5-4831-8D67-5B38A16F3703}" type="parTrans" cxnId="{A85A1040-EA13-4C10-B1A4-39FD9523A94F}">
      <dgm:prSet/>
      <dgm:spPr/>
      <dgm:t>
        <a:bodyPr/>
        <a:lstStyle/>
        <a:p>
          <a:endParaRPr lang="zh-TW" altLang="en-US"/>
        </a:p>
      </dgm:t>
    </dgm:pt>
    <dgm:pt modelId="{7DF05E82-BFD2-462B-8551-702C23A58975}" type="sibTrans" cxnId="{A85A1040-EA13-4C10-B1A4-39FD9523A94F}">
      <dgm:prSet/>
      <dgm:spPr/>
      <dgm:t>
        <a:bodyPr/>
        <a:lstStyle/>
        <a:p>
          <a:endParaRPr lang="zh-TW" altLang="en-US"/>
        </a:p>
      </dgm:t>
    </dgm:pt>
    <dgm:pt modelId="{01D9FD36-6107-4F0E-838F-D25918E58690}">
      <dgm:prSet phldrT="[文字]"/>
      <dgm:spPr/>
      <dgm:t>
        <a:bodyPr/>
        <a:lstStyle/>
        <a:p>
          <a:r>
            <a:rPr lang="zh-TW" altLang="en-US" dirty="0"/>
            <a:t>長打率</a:t>
          </a:r>
        </a:p>
      </dgm:t>
    </dgm:pt>
    <dgm:pt modelId="{42EE0C33-1DDB-4B9B-9537-892C1A869D42}" type="parTrans" cxnId="{72DFF52F-0BD0-42B1-8DEC-F473862F7C92}">
      <dgm:prSet/>
      <dgm:spPr/>
      <dgm:t>
        <a:bodyPr/>
        <a:lstStyle/>
        <a:p>
          <a:endParaRPr lang="zh-TW" altLang="en-US"/>
        </a:p>
      </dgm:t>
    </dgm:pt>
    <dgm:pt modelId="{04F623AE-5464-441B-B295-06B220DC5918}" type="sibTrans" cxnId="{72DFF52F-0BD0-42B1-8DEC-F473862F7C92}">
      <dgm:prSet/>
      <dgm:spPr/>
      <dgm:t>
        <a:bodyPr/>
        <a:lstStyle/>
        <a:p>
          <a:endParaRPr lang="zh-TW" altLang="en-US"/>
        </a:p>
      </dgm:t>
    </dgm:pt>
    <dgm:pt modelId="{D519F5F7-1382-4950-B496-A76E8088E788}" type="pres">
      <dgm:prSet presAssocID="{7D7E8673-6D8E-441E-937E-9CD210B70AFC}" presName="linear" presStyleCnt="0">
        <dgm:presLayoutVars>
          <dgm:animLvl val="lvl"/>
          <dgm:resizeHandles val="exact"/>
        </dgm:presLayoutVars>
      </dgm:prSet>
      <dgm:spPr/>
    </dgm:pt>
    <dgm:pt modelId="{DFE2A3AD-D1F5-451C-B077-632CB4FCFDF8}" type="pres">
      <dgm:prSet presAssocID="{8E1BA697-009A-4143-9875-AB0E290A95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3A7292-CBD9-4AF6-9240-8BE17D001A0D}" type="pres">
      <dgm:prSet presAssocID="{34C46961-F59C-4881-9B4C-726EBBAB4FE0}" presName="spacer" presStyleCnt="0"/>
      <dgm:spPr/>
    </dgm:pt>
    <dgm:pt modelId="{6C22C55E-CECA-4930-9204-5B02487FC754}" type="pres">
      <dgm:prSet presAssocID="{B89FFACC-E698-456D-BB70-E25B7839E6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8D96FC-F119-40BB-83F4-F284208E292F}" type="pres">
      <dgm:prSet presAssocID="{7DF05E82-BFD2-462B-8551-702C23A58975}" presName="spacer" presStyleCnt="0"/>
      <dgm:spPr/>
    </dgm:pt>
    <dgm:pt modelId="{68E30E1C-DD06-49BF-AA4F-7906512440DB}" type="pres">
      <dgm:prSet presAssocID="{01D9FD36-6107-4F0E-838F-D25918E586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C6AE07-9F1B-4A71-98A7-5AC03966A45D}" type="presOf" srcId="{8E1BA697-009A-4143-9875-AB0E290A957A}" destId="{DFE2A3AD-D1F5-451C-B077-632CB4FCFDF8}" srcOrd="0" destOrd="0" presId="urn:microsoft.com/office/officeart/2005/8/layout/vList2"/>
    <dgm:cxn modelId="{72DFF52F-0BD0-42B1-8DEC-F473862F7C92}" srcId="{7D7E8673-6D8E-441E-937E-9CD210B70AFC}" destId="{01D9FD36-6107-4F0E-838F-D25918E58690}" srcOrd="2" destOrd="0" parTransId="{42EE0C33-1DDB-4B9B-9537-892C1A869D42}" sibTransId="{04F623AE-5464-441B-B295-06B220DC5918}"/>
    <dgm:cxn modelId="{A85A1040-EA13-4C10-B1A4-39FD9523A94F}" srcId="{7D7E8673-6D8E-441E-937E-9CD210B70AFC}" destId="{B89FFACC-E698-456D-BB70-E25B7839E69A}" srcOrd="1" destOrd="0" parTransId="{794D0D20-24F5-4831-8D67-5B38A16F3703}" sibTransId="{7DF05E82-BFD2-462B-8551-702C23A58975}"/>
    <dgm:cxn modelId="{C4935281-4516-4068-9C5F-91F44BC89E91}" type="presOf" srcId="{B89FFACC-E698-456D-BB70-E25B7839E69A}" destId="{6C22C55E-CECA-4930-9204-5B02487FC754}" srcOrd="0" destOrd="0" presId="urn:microsoft.com/office/officeart/2005/8/layout/vList2"/>
    <dgm:cxn modelId="{EC81DB94-5B79-4CB4-B722-1F12EFB552D6}" type="presOf" srcId="{7D7E8673-6D8E-441E-937E-9CD210B70AFC}" destId="{D519F5F7-1382-4950-B496-A76E8088E788}" srcOrd="0" destOrd="0" presId="urn:microsoft.com/office/officeart/2005/8/layout/vList2"/>
    <dgm:cxn modelId="{E844A5EF-3A01-4199-92DC-8E247EA3B99F}" srcId="{7D7E8673-6D8E-441E-937E-9CD210B70AFC}" destId="{8E1BA697-009A-4143-9875-AB0E290A957A}" srcOrd="0" destOrd="0" parTransId="{927A994B-AF8F-41F1-9999-2C9CA61F554F}" sibTransId="{34C46961-F59C-4881-9B4C-726EBBAB4FE0}"/>
    <dgm:cxn modelId="{A65C43FE-EBF8-4CDD-8D95-196D4E242767}" type="presOf" srcId="{01D9FD36-6107-4F0E-838F-D25918E58690}" destId="{68E30E1C-DD06-49BF-AA4F-7906512440DB}" srcOrd="0" destOrd="0" presId="urn:microsoft.com/office/officeart/2005/8/layout/vList2"/>
    <dgm:cxn modelId="{965A56D9-B8ED-46E2-89FF-B02C7A567F09}" type="presParOf" srcId="{D519F5F7-1382-4950-B496-A76E8088E788}" destId="{DFE2A3AD-D1F5-451C-B077-632CB4FCFDF8}" srcOrd="0" destOrd="0" presId="urn:microsoft.com/office/officeart/2005/8/layout/vList2"/>
    <dgm:cxn modelId="{E2A0702D-0809-44B8-9B0A-0F05B38313F4}" type="presParOf" srcId="{D519F5F7-1382-4950-B496-A76E8088E788}" destId="{293A7292-CBD9-4AF6-9240-8BE17D001A0D}" srcOrd="1" destOrd="0" presId="urn:microsoft.com/office/officeart/2005/8/layout/vList2"/>
    <dgm:cxn modelId="{14C4CC5D-7CBF-4B25-93F5-46BEC0930CFC}" type="presParOf" srcId="{D519F5F7-1382-4950-B496-A76E8088E788}" destId="{6C22C55E-CECA-4930-9204-5B02487FC754}" srcOrd="2" destOrd="0" presId="urn:microsoft.com/office/officeart/2005/8/layout/vList2"/>
    <dgm:cxn modelId="{6EA98AB2-D656-4690-9A9B-973A8021B6F2}" type="presParOf" srcId="{D519F5F7-1382-4950-B496-A76E8088E788}" destId="{208D96FC-F119-40BB-83F4-F284208E292F}" srcOrd="3" destOrd="0" presId="urn:microsoft.com/office/officeart/2005/8/layout/vList2"/>
    <dgm:cxn modelId="{1A139D29-56F8-4A59-BD60-176FD959745B}" type="presParOf" srcId="{D519F5F7-1382-4950-B496-A76E8088E788}" destId="{68E30E1C-DD06-49BF-AA4F-7906512440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45A7E-F2FE-40F9-9B5A-FFCA79C143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D4E21E6-140E-41C6-9572-621CBB6C2406}">
      <dgm:prSet phldrT="[文字]"/>
      <dgm:spPr/>
      <dgm:t>
        <a:bodyPr/>
        <a:lstStyle/>
        <a:p>
          <a:r>
            <a:rPr lang="en-US" altLang="zh-TW" dirty="0"/>
            <a:t>3.70~4.00</a:t>
          </a:r>
          <a:r>
            <a:rPr lang="zh-TW" altLang="en-US" dirty="0"/>
            <a:t>重砲實力</a:t>
          </a:r>
        </a:p>
      </dgm:t>
    </dgm:pt>
    <dgm:pt modelId="{3B76EB3E-9032-4828-B679-892A96E70D72}" type="parTrans" cxnId="{4886F7D4-CBC1-4678-85A7-E2AB57896BE2}">
      <dgm:prSet/>
      <dgm:spPr/>
      <dgm:t>
        <a:bodyPr/>
        <a:lstStyle/>
        <a:p>
          <a:endParaRPr lang="zh-TW" altLang="en-US"/>
        </a:p>
      </dgm:t>
    </dgm:pt>
    <dgm:pt modelId="{03F15CBC-4795-436C-A359-30E36CBD226A}" type="sibTrans" cxnId="{4886F7D4-CBC1-4678-85A7-E2AB57896BE2}">
      <dgm:prSet/>
      <dgm:spPr/>
      <dgm:t>
        <a:bodyPr/>
        <a:lstStyle/>
        <a:p>
          <a:endParaRPr lang="zh-TW" altLang="en-US"/>
        </a:p>
      </dgm:t>
    </dgm:pt>
    <dgm:pt modelId="{B907339E-9972-4B71-863E-6C3A7FED9116}">
      <dgm:prSet phldrT="[文字]"/>
      <dgm:spPr/>
      <dgm:t>
        <a:bodyPr/>
        <a:lstStyle/>
        <a:p>
          <a:r>
            <a:rPr lang="en-US" altLang="zh-TW" dirty="0"/>
            <a:t>3.50</a:t>
          </a:r>
          <a:r>
            <a:rPr lang="zh-TW" altLang="en-US" dirty="0"/>
            <a:t>          良好素質</a:t>
          </a:r>
        </a:p>
      </dgm:t>
    </dgm:pt>
    <dgm:pt modelId="{F35287AE-3D54-41DD-852D-724D646A342C}" type="parTrans" cxnId="{526A95B9-7AF3-4339-9DD4-D9D7BFC1C79A}">
      <dgm:prSet/>
      <dgm:spPr/>
      <dgm:t>
        <a:bodyPr/>
        <a:lstStyle/>
        <a:p>
          <a:endParaRPr lang="zh-TW" altLang="en-US"/>
        </a:p>
      </dgm:t>
    </dgm:pt>
    <dgm:pt modelId="{E2F7935E-A2B7-40F4-B85A-0F29690C0D30}" type="sibTrans" cxnId="{526A95B9-7AF3-4339-9DD4-D9D7BFC1C79A}">
      <dgm:prSet/>
      <dgm:spPr/>
      <dgm:t>
        <a:bodyPr/>
        <a:lstStyle/>
        <a:p>
          <a:endParaRPr lang="zh-TW" altLang="en-US"/>
        </a:p>
      </dgm:t>
    </dgm:pt>
    <dgm:pt modelId="{1D3BED62-AEA3-4905-BD24-E02968EC681C}">
      <dgm:prSet phldrT="[文字]"/>
      <dgm:spPr/>
      <dgm:t>
        <a:bodyPr/>
        <a:lstStyle/>
        <a:p>
          <a:r>
            <a:rPr lang="en-US" altLang="zh-TW" dirty="0"/>
            <a:t>3.50↓</a:t>
          </a:r>
        </a:p>
        <a:p>
          <a:r>
            <a:rPr lang="zh-TW" altLang="en-US" dirty="0"/>
            <a:t>普通</a:t>
          </a:r>
        </a:p>
      </dgm:t>
    </dgm:pt>
    <dgm:pt modelId="{B75E6F5C-D3AA-4C8B-A906-302E2391DA19}" type="parTrans" cxnId="{BFBA2930-4F4B-4503-A60C-E0019377B14D}">
      <dgm:prSet/>
      <dgm:spPr/>
      <dgm:t>
        <a:bodyPr/>
        <a:lstStyle/>
        <a:p>
          <a:endParaRPr lang="zh-TW" altLang="en-US"/>
        </a:p>
      </dgm:t>
    </dgm:pt>
    <dgm:pt modelId="{F49670D8-528B-4A48-8009-9119AEE2E041}" type="sibTrans" cxnId="{BFBA2930-4F4B-4503-A60C-E0019377B14D}">
      <dgm:prSet/>
      <dgm:spPr/>
      <dgm:t>
        <a:bodyPr/>
        <a:lstStyle/>
        <a:p>
          <a:endParaRPr lang="zh-TW" altLang="en-US"/>
        </a:p>
      </dgm:t>
    </dgm:pt>
    <dgm:pt modelId="{96FFE888-8EFD-4414-BC57-50DF9F4A2A3A}" type="pres">
      <dgm:prSet presAssocID="{F8D45A7E-F2FE-40F9-9B5A-FFCA79C143A1}" presName="diagram" presStyleCnt="0">
        <dgm:presLayoutVars>
          <dgm:dir/>
          <dgm:resizeHandles val="exact"/>
        </dgm:presLayoutVars>
      </dgm:prSet>
      <dgm:spPr/>
    </dgm:pt>
    <dgm:pt modelId="{DB42D738-C9FA-4474-9911-E71A72C8E07C}" type="pres">
      <dgm:prSet presAssocID="{1D4E21E6-140E-41C6-9572-621CBB6C2406}" presName="node" presStyleLbl="node1" presStyleIdx="0" presStyleCnt="3">
        <dgm:presLayoutVars>
          <dgm:bulletEnabled val="1"/>
        </dgm:presLayoutVars>
      </dgm:prSet>
      <dgm:spPr/>
    </dgm:pt>
    <dgm:pt modelId="{F6A1026B-7D0B-4DCD-9E53-9289509CB913}" type="pres">
      <dgm:prSet presAssocID="{03F15CBC-4795-436C-A359-30E36CBD226A}" presName="sibTrans" presStyleCnt="0"/>
      <dgm:spPr/>
    </dgm:pt>
    <dgm:pt modelId="{25B90F12-3354-46E2-A20F-DF641A4718D1}" type="pres">
      <dgm:prSet presAssocID="{B907339E-9972-4B71-863E-6C3A7FED9116}" presName="node" presStyleLbl="node1" presStyleIdx="1" presStyleCnt="3">
        <dgm:presLayoutVars>
          <dgm:bulletEnabled val="1"/>
        </dgm:presLayoutVars>
      </dgm:prSet>
      <dgm:spPr/>
    </dgm:pt>
    <dgm:pt modelId="{2F071F1F-E77D-43EE-BE7A-D0E0EE20F362}" type="pres">
      <dgm:prSet presAssocID="{E2F7935E-A2B7-40F4-B85A-0F29690C0D30}" presName="sibTrans" presStyleCnt="0"/>
      <dgm:spPr/>
    </dgm:pt>
    <dgm:pt modelId="{D150DA9A-DC6C-4D26-8439-D1907D67F57E}" type="pres">
      <dgm:prSet presAssocID="{1D3BED62-AEA3-4905-BD24-E02968EC681C}" presName="node" presStyleLbl="node1" presStyleIdx="2" presStyleCnt="3">
        <dgm:presLayoutVars>
          <dgm:bulletEnabled val="1"/>
        </dgm:presLayoutVars>
      </dgm:prSet>
      <dgm:spPr/>
    </dgm:pt>
  </dgm:ptLst>
  <dgm:cxnLst>
    <dgm:cxn modelId="{31190029-0A9E-4FE9-A9F3-D4D73864C397}" type="presOf" srcId="{F8D45A7E-F2FE-40F9-9B5A-FFCA79C143A1}" destId="{96FFE888-8EFD-4414-BC57-50DF9F4A2A3A}" srcOrd="0" destOrd="0" presId="urn:microsoft.com/office/officeart/2005/8/layout/default"/>
    <dgm:cxn modelId="{BFBA2930-4F4B-4503-A60C-E0019377B14D}" srcId="{F8D45A7E-F2FE-40F9-9B5A-FFCA79C143A1}" destId="{1D3BED62-AEA3-4905-BD24-E02968EC681C}" srcOrd="2" destOrd="0" parTransId="{B75E6F5C-D3AA-4C8B-A906-302E2391DA19}" sibTransId="{F49670D8-528B-4A48-8009-9119AEE2E041}"/>
    <dgm:cxn modelId="{F6783BA7-8737-448B-8C22-D96CC22B2279}" type="presOf" srcId="{1D4E21E6-140E-41C6-9572-621CBB6C2406}" destId="{DB42D738-C9FA-4474-9911-E71A72C8E07C}" srcOrd="0" destOrd="0" presId="urn:microsoft.com/office/officeart/2005/8/layout/default"/>
    <dgm:cxn modelId="{F45A2DB4-0F75-4AF0-A083-161779062480}" type="presOf" srcId="{1D3BED62-AEA3-4905-BD24-E02968EC681C}" destId="{D150DA9A-DC6C-4D26-8439-D1907D67F57E}" srcOrd="0" destOrd="0" presId="urn:microsoft.com/office/officeart/2005/8/layout/default"/>
    <dgm:cxn modelId="{526A95B9-7AF3-4339-9DD4-D9D7BFC1C79A}" srcId="{F8D45A7E-F2FE-40F9-9B5A-FFCA79C143A1}" destId="{B907339E-9972-4B71-863E-6C3A7FED9116}" srcOrd="1" destOrd="0" parTransId="{F35287AE-3D54-41DD-852D-724D646A342C}" sibTransId="{E2F7935E-A2B7-40F4-B85A-0F29690C0D30}"/>
    <dgm:cxn modelId="{4886F7D4-CBC1-4678-85A7-E2AB57896BE2}" srcId="{F8D45A7E-F2FE-40F9-9B5A-FFCA79C143A1}" destId="{1D4E21E6-140E-41C6-9572-621CBB6C2406}" srcOrd="0" destOrd="0" parTransId="{3B76EB3E-9032-4828-B679-892A96E70D72}" sibTransId="{03F15CBC-4795-436C-A359-30E36CBD226A}"/>
    <dgm:cxn modelId="{529FA3E9-5DD5-48E1-A2C1-66A91C089164}" type="presOf" srcId="{B907339E-9972-4B71-863E-6C3A7FED9116}" destId="{25B90F12-3354-46E2-A20F-DF641A4718D1}" srcOrd="0" destOrd="0" presId="urn:microsoft.com/office/officeart/2005/8/layout/default"/>
    <dgm:cxn modelId="{C7EDC747-3F52-4D69-9347-72EB42410239}" type="presParOf" srcId="{96FFE888-8EFD-4414-BC57-50DF9F4A2A3A}" destId="{DB42D738-C9FA-4474-9911-E71A72C8E07C}" srcOrd="0" destOrd="0" presId="urn:microsoft.com/office/officeart/2005/8/layout/default"/>
    <dgm:cxn modelId="{5435E501-288A-4378-B8D8-92316C06E8E2}" type="presParOf" srcId="{96FFE888-8EFD-4414-BC57-50DF9F4A2A3A}" destId="{F6A1026B-7D0B-4DCD-9E53-9289509CB913}" srcOrd="1" destOrd="0" presId="urn:microsoft.com/office/officeart/2005/8/layout/default"/>
    <dgm:cxn modelId="{72368013-71CB-4D73-9CBE-05F3E8662D41}" type="presParOf" srcId="{96FFE888-8EFD-4414-BC57-50DF9F4A2A3A}" destId="{25B90F12-3354-46E2-A20F-DF641A4718D1}" srcOrd="2" destOrd="0" presId="urn:microsoft.com/office/officeart/2005/8/layout/default"/>
    <dgm:cxn modelId="{9DC2CB8D-EECA-4776-9A90-198ED308C9EC}" type="presParOf" srcId="{96FFE888-8EFD-4414-BC57-50DF9F4A2A3A}" destId="{2F071F1F-E77D-43EE-BE7A-D0E0EE20F362}" srcOrd="3" destOrd="0" presId="urn:microsoft.com/office/officeart/2005/8/layout/default"/>
    <dgm:cxn modelId="{2C384711-A7DD-43CC-B25B-690FB3748C5B}" type="presParOf" srcId="{96FFE888-8EFD-4414-BC57-50DF9F4A2A3A}" destId="{D150DA9A-DC6C-4D26-8439-D1907D67F5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D45A7E-F2FE-40F9-9B5A-FFCA79C143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D4E21E6-140E-41C6-9572-621CBB6C2406}">
      <dgm:prSet phldrT="[文字]"/>
      <dgm:spPr/>
      <dgm:t>
        <a:bodyPr/>
        <a:lstStyle/>
        <a:p>
          <a:r>
            <a:rPr lang="en-US" altLang="zh-TW" dirty="0"/>
            <a:t>0.400 </a:t>
          </a:r>
        </a:p>
        <a:p>
          <a:r>
            <a:rPr lang="zh-TW" altLang="en-US" dirty="0"/>
            <a:t>特優</a:t>
          </a:r>
        </a:p>
      </dgm:t>
    </dgm:pt>
    <dgm:pt modelId="{3B76EB3E-9032-4828-B679-892A96E70D72}" type="parTrans" cxnId="{4886F7D4-CBC1-4678-85A7-E2AB57896BE2}">
      <dgm:prSet/>
      <dgm:spPr/>
      <dgm:t>
        <a:bodyPr/>
        <a:lstStyle/>
        <a:p>
          <a:endParaRPr lang="zh-TW" altLang="en-US"/>
        </a:p>
      </dgm:t>
    </dgm:pt>
    <dgm:pt modelId="{03F15CBC-4795-436C-A359-30E36CBD226A}" type="sibTrans" cxnId="{4886F7D4-CBC1-4678-85A7-E2AB57896BE2}">
      <dgm:prSet/>
      <dgm:spPr/>
      <dgm:t>
        <a:bodyPr/>
        <a:lstStyle/>
        <a:p>
          <a:endParaRPr lang="zh-TW" altLang="en-US"/>
        </a:p>
      </dgm:t>
    </dgm:pt>
    <dgm:pt modelId="{B907339E-9972-4B71-863E-6C3A7FED9116}">
      <dgm:prSet phldrT="[文字]"/>
      <dgm:spPr/>
      <dgm:t>
        <a:bodyPr/>
        <a:lstStyle/>
        <a:p>
          <a:r>
            <a:rPr lang="en-US" altLang="zh-TW" dirty="0"/>
            <a:t>0.300</a:t>
          </a:r>
        </a:p>
        <a:p>
          <a:r>
            <a:rPr lang="zh-TW" altLang="en-US" dirty="0"/>
            <a:t>優秀</a:t>
          </a:r>
        </a:p>
      </dgm:t>
    </dgm:pt>
    <dgm:pt modelId="{F35287AE-3D54-41DD-852D-724D646A342C}" type="parTrans" cxnId="{526A95B9-7AF3-4339-9DD4-D9D7BFC1C79A}">
      <dgm:prSet/>
      <dgm:spPr/>
      <dgm:t>
        <a:bodyPr/>
        <a:lstStyle/>
        <a:p>
          <a:endParaRPr lang="zh-TW" altLang="en-US"/>
        </a:p>
      </dgm:t>
    </dgm:pt>
    <dgm:pt modelId="{E2F7935E-A2B7-40F4-B85A-0F29690C0D30}" type="sibTrans" cxnId="{526A95B9-7AF3-4339-9DD4-D9D7BFC1C79A}">
      <dgm:prSet/>
      <dgm:spPr/>
      <dgm:t>
        <a:bodyPr/>
        <a:lstStyle/>
        <a:p>
          <a:endParaRPr lang="zh-TW" altLang="en-US"/>
        </a:p>
      </dgm:t>
    </dgm:pt>
    <dgm:pt modelId="{1D3BED62-AEA3-4905-BD24-E02968EC681C}">
      <dgm:prSet phldrT="[文字]"/>
      <dgm:spPr/>
      <dgm:t>
        <a:bodyPr/>
        <a:lstStyle/>
        <a:p>
          <a:r>
            <a:rPr lang="en-US" altLang="zh-TW" dirty="0"/>
            <a:t>0.280↑</a:t>
          </a:r>
        </a:p>
        <a:p>
          <a:r>
            <a:rPr lang="zh-TW" altLang="en-US" dirty="0"/>
            <a:t>良好</a:t>
          </a:r>
        </a:p>
      </dgm:t>
    </dgm:pt>
    <dgm:pt modelId="{B75E6F5C-D3AA-4C8B-A906-302E2391DA19}" type="parTrans" cxnId="{BFBA2930-4F4B-4503-A60C-E0019377B14D}">
      <dgm:prSet/>
      <dgm:spPr/>
      <dgm:t>
        <a:bodyPr/>
        <a:lstStyle/>
        <a:p>
          <a:endParaRPr lang="zh-TW" altLang="en-US"/>
        </a:p>
      </dgm:t>
    </dgm:pt>
    <dgm:pt modelId="{F49670D8-528B-4A48-8009-9119AEE2E041}" type="sibTrans" cxnId="{BFBA2930-4F4B-4503-A60C-E0019377B14D}">
      <dgm:prSet/>
      <dgm:spPr/>
      <dgm:t>
        <a:bodyPr/>
        <a:lstStyle/>
        <a:p>
          <a:endParaRPr lang="zh-TW" altLang="en-US"/>
        </a:p>
      </dgm:t>
    </dgm:pt>
    <dgm:pt modelId="{96FFE888-8EFD-4414-BC57-50DF9F4A2A3A}" type="pres">
      <dgm:prSet presAssocID="{F8D45A7E-F2FE-40F9-9B5A-FFCA79C143A1}" presName="diagram" presStyleCnt="0">
        <dgm:presLayoutVars>
          <dgm:dir/>
          <dgm:resizeHandles val="exact"/>
        </dgm:presLayoutVars>
      </dgm:prSet>
      <dgm:spPr/>
    </dgm:pt>
    <dgm:pt modelId="{DB42D738-C9FA-4474-9911-E71A72C8E07C}" type="pres">
      <dgm:prSet presAssocID="{1D4E21E6-140E-41C6-9572-621CBB6C2406}" presName="node" presStyleLbl="node1" presStyleIdx="0" presStyleCnt="3">
        <dgm:presLayoutVars>
          <dgm:bulletEnabled val="1"/>
        </dgm:presLayoutVars>
      </dgm:prSet>
      <dgm:spPr/>
    </dgm:pt>
    <dgm:pt modelId="{F6A1026B-7D0B-4DCD-9E53-9289509CB913}" type="pres">
      <dgm:prSet presAssocID="{03F15CBC-4795-436C-A359-30E36CBD226A}" presName="sibTrans" presStyleCnt="0"/>
      <dgm:spPr/>
    </dgm:pt>
    <dgm:pt modelId="{25B90F12-3354-46E2-A20F-DF641A4718D1}" type="pres">
      <dgm:prSet presAssocID="{B907339E-9972-4B71-863E-6C3A7FED9116}" presName="node" presStyleLbl="node1" presStyleIdx="1" presStyleCnt="3">
        <dgm:presLayoutVars>
          <dgm:bulletEnabled val="1"/>
        </dgm:presLayoutVars>
      </dgm:prSet>
      <dgm:spPr/>
    </dgm:pt>
    <dgm:pt modelId="{2F071F1F-E77D-43EE-BE7A-D0E0EE20F362}" type="pres">
      <dgm:prSet presAssocID="{E2F7935E-A2B7-40F4-B85A-0F29690C0D30}" presName="sibTrans" presStyleCnt="0"/>
      <dgm:spPr/>
    </dgm:pt>
    <dgm:pt modelId="{D150DA9A-DC6C-4D26-8439-D1907D67F57E}" type="pres">
      <dgm:prSet presAssocID="{1D3BED62-AEA3-4905-BD24-E02968EC681C}" presName="node" presStyleLbl="node1" presStyleIdx="2" presStyleCnt="3">
        <dgm:presLayoutVars>
          <dgm:bulletEnabled val="1"/>
        </dgm:presLayoutVars>
      </dgm:prSet>
      <dgm:spPr/>
    </dgm:pt>
  </dgm:ptLst>
  <dgm:cxnLst>
    <dgm:cxn modelId="{31190029-0A9E-4FE9-A9F3-D4D73864C397}" type="presOf" srcId="{F8D45A7E-F2FE-40F9-9B5A-FFCA79C143A1}" destId="{96FFE888-8EFD-4414-BC57-50DF9F4A2A3A}" srcOrd="0" destOrd="0" presId="urn:microsoft.com/office/officeart/2005/8/layout/default"/>
    <dgm:cxn modelId="{BFBA2930-4F4B-4503-A60C-E0019377B14D}" srcId="{F8D45A7E-F2FE-40F9-9B5A-FFCA79C143A1}" destId="{1D3BED62-AEA3-4905-BD24-E02968EC681C}" srcOrd="2" destOrd="0" parTransId="{B75E6F5C-D3AA-4C8B-A906-302E2391DA19}" sibTransId="{F49670D8-528B-4A48-8009-9119AEE2E041}"/>
    <dgm:cxn modelId="{F6783BA7-8737-448B-8C22-D96CC22B2279}" type="presOf" srcId="{1D4E21E6-140E-41C6-9572-621CBB6C2406}" destId="{DB42D738-C9FA-4474-9911-E71A72C8E07C}" srcOrd="0" destOrd="0" presId="urn:microsoft.com/office/officeart/2005/8/layout/default"/>
    <dgm:cxn modelId="{F45A2DB4-0F75-4AF0-A083-161779062480}" type="presOf" srcId="{1D3BED62-AEA3-4905-BD24-E02968EC681C}" destId="{D150DA9A-DC6C-4D26-8439-D1907D67F57E}" srcOrd="0" destOrd="0" presId="urn:microsoft.com/office/officeart/2005/8/layout/default"/>
    <dgm:cxn modelId="{526A95B9-7AF3-4339-9DD4-D9D7BFC1C79A}" srcId="{F8D45A7E-F2FE-40F9-9B5A-FFCA79C143A1}" destId="{B907339E-9972-4B71-863E-6C3A7FED9116}" srcOrd="1" destOrd="0" parTransId="{F35287AE-3D54-41DD-852D-724D646A342C}" sibTransId="{E2F7935E-A2B7-40F4-B85A-0F29690C0D30}"/>
    <dgm:cxn modelId="{4886F7D4-CBC1-4678-85A7-E2AB57896BE2}" srcId="{F8D45A7E-F2FE-40F9-9B5A-FFCA79C143A1}" destId="{1D4E21E6-140E-41C6-9572-621CBB6C2406}" srcOrd="0" destOrd="0" parTransId="{3B76EB3E-9032-4828-B679-892A96E70D72}" sibTransId="{03F15CBC-4795-436C-A359-30E36CBD226A}"/>
    <dgm:cxn modelId="{529FA3E9-5DD5-48E1-A2C1-66A91C089164}" type="presOf" srcId="{B907339E-9972-4B71-863E-6C3A7FED9116}" destId="{25B90F12-3354-46E2-A20F-DF641A4718D1}" srcOrd="0" destOrd="0" presId="urn:microsoft.com/office/officeart/2005/8/layout/default"/>
    <dgm:cxn modelId="{C7EDC747-3F52-4D69-9347-72EB42410239}" type="presParOf" srcId="{96FFE888-8EFD-4414-BC57-50DF9F4A2A3A}" destId="{DB42D738-C9FA-4474-9911-E71A72C8E07C}" srcOrd="0" destOrd="0" presId="urn:microsoft.com/office/officeart/2005/8/layout/default"/>
    <dgm:cxn modelId="{5435E501-288A-4378-B8D8-92316C06E8E2}" type="presParOf" srcId="{96FFE888-8EFD-4414-BC57-50DF9F4A2A3A}" destId="{F6A1026B-7D0B-4DCD-9E53-9289509CB913}" srcOrd="1" destOrd="0" presId="urn:microsoft.com/office/officeart/2005/8/layout/default"/>
    <dgm:cxn modelId="{72368013-71CB-4D73-9CBE-05F3E8662D41}" type="presParOf" srcId="{96FFE888-8EFD-4414-BC57-50DF9F4A2A3A}" destId="{25B90F12-3354-46E2-A20F-DF641A4718D1}" srcOrd="2" destOrd="0" presId="urn:microsoft.com/office/officeart/2005/8/layout/default"/>
    <dgm:cxn modelId="{9DC2CB8D-EECA-4776-9A90-198ED308C9EC}" type="presParOf" srcId="{96FFE888-8EFD-4414-BC57-50DF9F4A2A3A}" destId="{2F071F1F-E77D-43EE-BE7A-D0E0EE20F362}" srcOrd="3" destOrd="0" presId="urn:microsoft.com/office/officeart/2005/8/layout/default"/>
    <dgm:cxn modelId="{2C384711-A7DD-43CC-B25B-690FB3748C5B}" type="presParOf" srcId="{96FFE888-8EFD-4414-BC57-50DF9F4A2A3A}" destId="{D150DA9A-DC6C-4D26-8439-D1907D67F5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32D78-C431-4117-9A38-3BE1EFD1183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83EFDDF-3166-4E5C-A793-93234034B9CD}">
      <dgm:prSet phldrT="[文字]"/>
      <dgm:spPr/>
      <dgm:t>
        <a:bodyPr/>
        <a:lstStyle/>
        <a:p>
          <a:r>
            <a:rPr lang="en-US" altLang="zh-TW" dirty="0"/>
            <a:t>WHIP</a:t>
          </a:r>
          <a:endParaRPr lang="zh-TW" altLang="en-US" dirty="0"/>
        </a:p>
      </dgm:t>
    </dgm:pt>
    <dgm:pt modelId="{0EA62362-1949-463F-B08C-B7E7E833B33F}" type="parTrans" cxnId="{7D2259AE-D499-4CAB-A282-B9561B1A82CF}">
      <dgm:prSet/>
      <dgm:spPr/>
      <dgm:t>
        <a:bodyPr/>
        <a:lstStyle/>
        <a:p>
          <a:endParaRPr lang="zh-TW" altLang="en-US"/>
        </a:p>
      </dgm:t>
    </dgm:pt>
    <dgm:pt modelId="{19DE803E-F47B-4127-967E-040F3DBC34E5}" type="sibTrans" cxnId="{7D2259AE-D499-4CAB-A282-B9561B1A82CF}">
      <dgm:prSet/>
      <dgm:spPr/>
      <dgm:t>
        <a:bodyPr/>
        <a:lstStyle/>
        <a:p>
          <a:endParaRPr lang="zh-TW" altLang="en-US"/>
        </a:p>
      </dgm:t>
    </dgm:pt>
    <dgm:pt modelId="{CD5F7ACB-79CD-4596-94A9-2161852E4B85}">
      <dgm:prSet phldrT="[文字]"/>
      <dgm:spPr/>
      <dgm:t>
        <a:bodyPr/>
        <a:lstStyle/>
        <a:p>
          <a:r>
            <a:rPr lang="en-US" altLang="zh-TW" dirty="0"/>
            <a:t>ERA</a:t>
          </a:r>
          <a:endParaRPr lang="zh-TW" altLang="en-US" dirty="0"/>
        </a:p>
      </dgm:t>
    </dgm:pt>
    <dgm:pt modelId="{50EAA78D-C114-41BA-AE63-76039FC8E5DB}" type="parTrans" cxnId="{3504CCF8-B5AC-466A-A643-B4B5E689FC1A}">
      <dgm:prSet/>
      <dgm:spPr/>
      <dgm:t>
        <a:bodyPr/>
        <a:lstStyle/>
        <a:p>
          <a:endParaRPr lang="zh-TW" altLang="en-US"/>
        </a:p>
      </dgm:t>
    </dgm:pt>
    <dgm:pt modelId="{47235D85-AE3E-490A-8EFF-B6F2B84A97A7}" type="sibTrans" cxnId="{3504CCF8-B5AC-466A-A643-B4B5E689FC1A}">
      <dgm:prSet/>
      <dgm:spPr/>
      <dgm:t>
        <a:bodyPr/>
        <a:lstStyle/>
        <a:p>
          <a:endParaRPr lang="zh-TW" altLang="en-US"/>
        </a:p>
      </dgm:t>
    </dgm:pt>
    <dgm:pt modelId="{92265441-A47E-4632-8FD2-1811170529D1}" type="pres">
      <dgm:prSet presAssocID="{DDB32D78-C431-4117-9A38-3BE1EFD11832}" presName="diagram" presStyleCnt="0">
        <dgm:presLayoutVars>
          <dgm:dir/>
          <dgm:resizeHandles val="exact"/>
        </dgm:presLayoutVars>
      </dgm:prSet>
      <dgm:spPr/>
    </dgm:pt>
    <dgm:pt modelId="{637016B5-257D-470E-BA87-B3DCF23CC24D}" type="pres">
      <dgm:prSet presAssocID="{B83EFDDF-3166-4E5C-A793-93234034B9CD}" presName="node" presStyleLbl="node1" presStyleIdx="0" presStyleCnt="2">
        <dgm:presLayoutVars>
          <dgm:bulletEnabled val="1"/>
        </dgm:presLayoutVars>
      </dgm:prSet>
      <dgm:spPr/>
    </dgm:pt>
    <dgm:pt modelId="{2CDE281F-C7FE-4DF1-882C-E69494F8E31A}" type="pres">
      <dgm:prSet presAssocID="{19DE803E-F47B-4127-967E-040F3DBC34E5}" presName="sibTrans" presStyleCnt="0"/>
      <dgm:spPr/>
    </dgm:pt>
    <dgm:pt modelId="{B0758F61-3D8B-4405-B7CA-6CE70FE06E82}" type="pres">
      <dgm:prSet presAssocID="{CD5F7ACB-79CD-4596-94A9-2161852E4B85}" presName="node" presStyleLbl="node1" presStyleIdx="1" presStyleCnt="2">
        <dgm:presLayoutVars>
          <dgm:bulletEnabled val="1"/>
        </dgm:presLayoutVars>
      </dgm:prSet>
      <dgm:spPr/>
    </dgm:pt>
  </dgm:ptLst>
  <dgm:cxnLst>
    <dgm:cxn modelId="{CB1DE012-2903-422C-BC8E-F2CC9672EE68}" type="presOf" srcId="{B83EFDDF-3166-4E5C-A793-93234034B9CD}" destId="{637016B5-257D-470E-BA87-B3DCF23CC24D}" srcOrd="0" destOrd="0" presId="urn:microsoft.com/office/officeart/2005/8/layout/default"/>
    <dgm:cxn modelId="{1A68997E-BD44-4476-8563-6F4CB6422139}" type="presOf" srcId="{DDB32D78-C431-4117-9A38-3BE1EFD11832}" destId="{92265441-A47E-4632-8FD2-1811170529D1}" srcOrd="0" destOrd="0" presId="urn:microsoft.com/office/officeart/2005/8/layout/default"/>
    <dgm:cxn modelId="{7D2259AE-D499-4CAB-A282-B9561B1A82CF}" srcId="{DDB32D78-C431-4117-9A38-3BE1EFD11832}" destId="{B83EFDDF-3166-4E5C-A793-93234034B9CD}" srcOrd="0" destOrd="0" parTransId="{0EA62362-1949-463F-B08C-B7E7E833B33F}" sibTransId="{19DE803E-F47B-4127-967E-040F3DBC34E5}"/>
    <dgm:cxn modelId="{B19B4BD9-5A00-463A-93F9-3A44E6500C88}" type="presOf" srcId="{CD5F7ACB-79CD-4596-94A9-2161852E4B85}" destId="{B0758F61-3D8B-4405-B7CA-6CE70FE06E82}" srcOrd="0" destOrd="0" presId="urn:microsoft.com/office/officeart/2005/8/layout/default"/>
    <dgm:cxn modelId="{3504CCF8-B5AC-466A-A643-B4B5E689FC1A}" srcId="{DDB32D78-C431-4117-9A38-3BE1EFD11832}" destId="{CD5F7ACB-79CD-4596-94A9-2161852E4B85}" srcOrd="1" destOrd="0" parTransId="{50EAA78D-C114-41BA-AE63-76039FC8E5DB}" sibTransId="{47235D85-AE3E-490A-8EFF-B6F2B84A97A7}"/>
    <dgm:cxn modelId="{92976668-7058-4DCF-A520-7F71A07A1E6A}" type="presParOf" srcId="{92265441-A47E-4632-8FD2-1811170529D1}" destId="{637016B5-257D-470E-BA87-B3DCF23CC24D}" srcOrd="0" destOrd="0" presId="urn:microsoft.com/office/officeart/2005/8/layout/default"/>
    <dgm:cxn modelId="{BE13EB46-6681-4B28-85F6-2F84E7CCCD3E}" type="presParOf" srcId="{92265441-A47E-4632-8FD2-1811170529D1}" destId="{2CDE281F-C7FE-4DF1-882C-E69494F8E31A}" srcOrd="1" destOrd="0" presId="urn:microsoft.com/office/officeart/2005/8/layout/default"/>
    <dgm:cxn modelId="{022E1ECB-E644-4B82-967C-B4EBFA7F6701}" type="presParOf" srcId="{92265441-A47E-4632-8FD2-1811170529D1}" destId="{B0758F61-3D8B-4405-B7CA-6CE70FE06E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32D78-C431-4117-9A38-3BE1EFD1183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3EFDDF-3166-4E5C-A793-93234034B9CD}">
      <dgm:prSet phldrT="[文字]"/>
      <dgm:spPr/>
      <dgm:t>
        <a:bodyPr/>
        <a:lstStyle/>
        <a:p>
          <a:r>
            <a:rPr lang="en-US" altLang="zh-TW"/>
            <a:t>WHIP</a:t>
          </a:r>
          <a:endParaRPr lang="zh-TW" altLang="en-US" dirty="0"/>
        </a:p>
      </dgm:t>
    </dgm:pt>
    <dgm:pt modelId="{0EA62362-1949-463F-B08C-B7E7E833B33F}" type="parTrans" cxnId="{7D2259AE-D499-4CAB-A282-B9561B1A82CF}">
      <dgm:prSet/>
      <dgm:spPr/>
      <dgm:t>
        <a:bodyPr/>
        <a:lstStyle/>
        <a:p>
          <a:endParaRPr lang="zh-TW" altLang="en-US"/>
        </a:p>
      </dgm:t>
    </dgm:pt>
    <dgm:pt modelId="{19DE803E-F47B-4127-967E-040F3DBC34E5}" type="sibTrans" cxnId="{7D2259AE-D499-4CAB-A282-B9561B1A82CF}">
      <dgm:prSet/>
      <dgm:spPr/>
      <dgm:t>
        <a:bodyPr/>
        <a:lstStyle/>
        <a:p>
          <a:endParaRPr lang="zh-TW" altLang="en-US"/>
        </a:p>
      </dgm:t>
    </dgm:pt>
    <dgm:pt modelId="{CD5F7ACB-79CD-4596-94A9-2161852E4B85}">
      <dgm:prSet phldrT="[文字]"/>
      <dgm:spPr/>
      <dgm:t>
        <a:bodyPr/>
        <a:lstStyle/>
        <a:p>
          <a:r>
            <a:rPr lang="en-US" altLang="zh-TW" dirty="0"/>
            <a:t>ERA</a:t>
          </a:r>
          <a:endParaRPr lang="zh-TW" altLang="en-US" dirty="0"/>
        </a:p>
      </dgm:t>
    </dgm:pt>
    <dgm:pt modelId="{50EAA78D-C114-41BA-AE63-76039FC8E5DB}" type="parTrans" cxnId="{3504CCF8-B5AC-466A-A643-B4B5E689FC1A}">
      <dgm:prSet/>
      <dgm:spPr/>
      <dgm:t>
        <a:bodyPr/>
        <a:lstStyle/>
        <a:p>
          <a:endParaRPr lang="zh-TW" altLang="en-US"/>
        </a:p>
      </dgm:t>
    </dgm:pt>
    <dgm:pt modelId="{47235D85-AE3E-490A-8EFF-B6F2B84A97A7}" type="sibTrans" cxnId="{3504CCF8-B5AC-466A-A643-B4B5E689FC1A}">
      <dgm:prSet/>
      <dgm:spPr/>
      <dgm:t>
        <a:bodyPr/>
        <a:lstStyle/>
        <a:p>
          <a:endParaRPr lang="zh-TW" altLang="en-US"/>
        </a:p>
      </dgm:t>
    </dgm:pt>
    <dgm:pt modelId="{0094D216-6458-4F3F-8736-452716A3881B}" type="pres">
      <dgm:prSet presAssocID="{DDB32D78-C431-4117-9A38-3BE1EFD11832}" presName="diagram" presStyleCnt="0">
        <dgm:presLayoutVars>
          <dgm:dir/>
          <dgm:resizeHandles val="exact"/>
        </dgm:presLayoutVars>
      </dgm:prSet>
      <dgm:spPr/>
    </dgm:pt>
    <dgm:pt modelId="{55A959F4-CEF0-4579-9DAF-C6FC8DACA724}" type="pres">
      <dgm:prSet presAssocID="{B83EFDDF-3166-4E5C-A793-93234034B9CD}" presName="node" presStyleLbl="node1" presStyleIdx="0" presStyleCnt="2" custLinFactNeighborX="-26" custLinFactNeighborY="22432">
        <dgm:presLayoutVars>
          <dgm:bulletEnabled val="1"/>
        </dgm:presLayoutVars>
      </dgm:prSet>
      <dgm:spPr/>
    </dgm:pt>
    <dgm:pt modelId="{52DE9100-08F5-4381-950F-60E7186E840D}" type="pres">
      <dgm:prSet presAssocID="{19DE803E-F47B-4127-967E-040F3DBC34E5}" presName="sibTrans" presStyleCnt="0"/>
      <dgm:spPr/>
    </dgm:pt>
    <dgm:pt modelId="{52F19265-3E33-4F96-B7DD-9A22B54DD9B1}" type="pres">
      <dgm:prSet presAssocID="{CD5F7ACB-79CD-4596-94A9-2161852E4B85}" presName="node" presStyleLbl="node1" presStyleIdx="1" presStyleCnt="2" custLinFactNeighborX="683" custLinFactNeighborY="22432">
        <dgm:presLayoutVars>
          <dgm:bulletEnabled val="1"/>
        </dgm:presLayoutVars>
      </dgm:prSet>
      <dgm:spPr/>
    </dgm:pt>
  </dgm:ptLst>
  <dgm:cxnLst>
    <dgm:cxn modelId="{BA374E12-5F8C-4CA1-B59F-441E88AFCA52}" type="presOf" srcId="{B83EFDDF-3166-4E5C-A793-93234034B9CD}" destId="{55A959F4-CEF0-4579-9DAF-C6FC8DACA724}" srcOrd="0" destOrd="0" presId="urn:microsoft.com/office/officeart/2005/8/layout/default"/>
    <dgm:cxn modelId="{79C8EB35-6C48-4AAB-A5DC-8E2E02557C94}" type="presOf" srcId="{DDB32D78-C431-4117-9A38-3BE1EFD11832}" destId="{0094D216-6458-4F3F-8736-452716A3881B}" srcOrd="0" destOrd="0" presId="urn:microsoft.com/office/officeart/2005/8/layout/default"/>
    <dgm:cxn modelId="{79B29373-F204-497A-9C4C-E30B82D04814}" type="presOf" srcId="{CD5F7ACB-79CD-4596-94A9-2161852E4B85}" destId="{52F19265-3E33-4F96-B7DD-9A22B54DD9B1}" srcOrd="0" destOrd="0" presId="urn:microsoft.com/office/officeart/2005/8/layout/default"/>
    <dgm:cxn modelId="{7D2259AE-D499-4CAB-A282-B9561B1A82CF}" srcId="{DDB32D78-C431-4117-9A38-3BE1EFD11832}" destId="{B83EFDDF-3166-4E5C-A793-93234034B9CD}" srcOrd="0" destOrd="0" parTransId="{0EA62362-1949-463F-B08C-B7E7E833B33F}" sibTransId="{19DE803E-F47B-4127-967E-040F3DBC34E5}"/>
    <dgm:cxn modelId="{3504CCF8-B5AC-466A-A643-B4B5E689FC1A}" srcId="{DDB32D78-C431-4117-9A38-3BE1EFD11832}" destId="{CD5F7ACB-79CD-4596-94A9-2161852E4B85}" srcOrd="1" destOrd="0" parTransId="{50EAA78D-C114-41BA-AE63-76039FC8E5DB}" sibTransId="{47235D85-AE3E-490A-8EFF-B6F2B84A97A7}"/>
    <dgm:cxn modelId="{0F1EACF6-7393-4DF2-BC2F-3541EF2C70E7}" type="presParOf" srcId="{0094D216-6458-4F3F-8736-452716A3881B}" destId="{55A959F4-CEF0-4579-9DAF-C6FC8DACA724}" srcOrd="0" destOrd="0" presId="urn:microsoft.com/office/officeart/2005/8/layout/default"/>
    <dgm:cxn modelId="{50D227E8-B3EB-4F16-A63D-C0DE48E8EAA1}" type="presParOf" srcId="{0094D216-6458-4F3F-8736-452716A3881B}" destId="{52DE9100-08F5-4381-950F-60E7186E840D}" srcOrd="1" destOrd="0" presId="urn:microsoft.com/office/officeart/2005/8/layout/default"/>
    <dgm:cxn modelId="{3D46803E-C4CB-48AE-AEF5-C77CC32CE3DF}" type="presParOf" srcId="{0094D216-6458-4F3F-8736-452716A3881B}" destId="{52F19265-3E33-4F96-B7DD-9A22B54DD9B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078DA5-3D7E-46C8-B44F-EC90989D01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B5438-757C-4140-8E05-22B276D723BC}">
      <dgm:prSet/>
      <dgm:spPr/>
      <dgm:t>
        <a:bodyPr/>
        <a:lstStyle/>
        <a:p>
          <a:r>
            <a:rPr lang="zh-TW"/>
            <a:t>進階打擊數據</a:t>
          </a:r>
          <a:endParaRPr lang="en-US"/>
        </a:p>
      </dgm:t>
    </dgm:pt>
    <dgm:pt modelId="{1DB689C2-01AB-4CA9-93E7-241DE81B8F01}" type="parTrans" cxnId="{280CB00F-68C2-49D4-9E80-BC38E5A46B1E}">
      <dgm:prSet/>
      <dgm:spPr/>
      <dgm:t>
        <a:bodyPr/>
        <a:lstStyle/>
        <a:p>
          <a:endParaRPr lang="en-US"/>
        </a:p>
      </dgm:t>
    </dgm:pt>
    <dgm:pt modelId="{1666B8D3-7290-4FDE-AE5B-C75958F13722}" type="sibTrans" cxnId="{280CB00F-68C2-49D4-9E80-BC38E5A46B1E}">
      <dgm:prSet/>
      <dgm:spPr/>
      <dgm:t>
        <a:bodyPr/>
        <a:lstStyle/>
        <a:p>
          <a:endParaRPr lang="en-US"/>
        </a:p>
      </dgm:t>
    </dgm:pt>
    <dgm:pt modelId="{5FEEF44C-B1B1-4129-8FF6-74C70F5CED7E}">
      <dgm:prSet/>
      <dgm:spPr/>
      <dgm:t>
        <a:bodyPr/>
        <a:lstStyle/>
        <a:p>
          <a:r>
            <a:rPr lang="zh-TW"/>
            <a:t>進階守備數據</a:t>
          </a:r>
          <a:endParaRPr lang="en-US"/>
        </a:p>
      </dgm:t>
    </dgm:pt>
    <dgm:pt modelId="{A7F5E991-5FD9-4961-8055-0C483190B74A}" type="parTrans" cxnId="{EA98CAF3-5777-4D08-81A1-3465EB6EC1A4}">
      <dgm:prSet/>
      <dgm:spPr/>
      <dgm:t>
        <a:bodyPr/>
        <a:lstStyle/>
        <a:p>
          <a:endParaRPr lang="en-US"/>
        </a:p>
      </dgm:t>
    </dgm:pt>
    <dgm:pt modelId="{6BBAEA84-BDC8-4EAA-9078-BACA59F685B4}" type="sibTrans" cxnId="{EA98CAF3-5777-4D08-81A1-3465EB6EC1A4}">
      <dgm:prSet/>
      <dgm:spPr/>
      <dgm:t>
        <a:bodyPr/>
        <a:lstStyle/>
        <a:p>
          <a:endParaRPr lang="en-US"/>
        </a:p>
      </dgm:t>
    </dgm:pt>
    <dgm:pt modelId="{561946D6-6128-4468-A6FE-E62976E18796}">
      <dgm:prSet/>
      <dgm:spPr/>
      <dgm:t>
        <a:bodyPr/>
        <a:lstStyle/>
        <a:p>
          <a:r>
            <a:rPr lang="zh-TW"/>
            <a:t>進階投球數據</a:t>
          </a:r>
          <a:endParaRPr lang="en-US"/>
        </a:p>
      </dgm:t>
    </dgm:pt>
    <dgm:pt modelId="{AC2089AD-AD97-4F8E-BD85-F492FAAC3909}" type="parTrans" cxnId="{92778069-132B-4933-A5ED-EF9E9C436983}">
      <dgm:prSet/>
      <dgm:spPr/>
      <dgm:t>
        <a:bodyPr/>
        <a:lstStyle/>
        <a:p>
          <a:endParaRPr lang="en-US"/>
        </a:p>
      </dgm:t>
    </dgm:pt>
    <dgm:pt modelId="{8B37BCBE-7AB4-46FF-BC9B-662A124B0F4E}" type="sibTrans" cxnId="{92778069-132B-4933-A5ED-EF9E9C436983}">
      <dgm:prSet/>
      <dgm:spPr/>
      <dgm:t>
        <a:bodyPr/>
        <a:lstStyle/>
        <a:p>
          <a:endParaRPr lang="en-US"/>
        </a:p>
      </dgm:t>
    </dgm:pt>
    <dgm:pt modelId="{1678BDFD-609B-4A39-8FE0-F925E9124961}" type="pres">
      <dgm:prSet presAssocID="{6C078DA5-3D7E-46C8-B44F-EC90989D0156}" presName="linear" presStyleCnt="0">
        <dgm:presLayoutVars>
          <dgm:dir/>
          <dgm:animLvl val="lvl"/>
          <dgm:resizeHandles val="exact"/>
        </dgm:presLayoutVars>
      </dgm:prSet>
      <dgm:spPr/>
    </dgm:pt>
    <dgm:pt modelId="{5A9AB476-5441-464C-9A7B-BCAE9F16D88F}" type="pres">
      <dgm:prSet presAssocID="{BDEB5438-757C-4140-8E05-22B276D723BC}" presName="parentLin" presStyleCnt="0"/>
      <dgm:spPr/>
    </dgm:pt>
    <dgm:pt modelId="{8FB87355-73C4-4DDF-8333-F29835F88B36}" type="pres">
      <dgm:prSet presAssocID="{BDEB5438-757C-4140-8E05-22B276D723BC}" presName="parentLeftMargin" presStyleLbl="node1" presStyleIdx="0" presStyleCnt="3"/>
      <dgm:spPr/>
    </dgm:pt>
    <dgm:pt modelId="{4C133B45-000D-4380-8FE1-9696DA4D254B}" type="pres">
      <dgm:prSet presAssocID="{BDEB5438-757C-4140-8E05-22B276D723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B0A9F5-9177-428B-95C8-5AA80DF769A4}" type="pres">
      <dgm:prSet presAssocID="{BDEB5438-757C-4140-8E05-22B276D723BC}" presName="negativeSpace" presStyleCnt="0"/>
      <dgm:spPr/>
    </dgm:pt>
    <dgm:pt modelId="{CA152E37-CDA0-4AB9-8017-566D00B322B9}" type="pres">
      <dgm:prSet presAssocID="{BDEB5438-757C-4140-8E05-22B276D723BC}" presName="childText" presStyleLbl="conFgAcc1" presStyleIdx="0" presStyleCnt="3">
        <dgm:presLayoutVars>
          <dgm:bulletEnabled val="1"/>
        </dgm:presLayoutVars>
      </dgm:prSet>
      <dgm:spPr/>
    </dgm:pt>
    <dgm:pt modelId="{29712E7F-9B94-44CB-B62D-64BEEC96F2CC}" type="pres">
      <dgm:prSet presAssocID="{1666B8D3-7290-4FDE-AE5B-C75958F13722}" presName="spaceBetweenRectangles" presStyleCnt="0"/>
      <dgm:spPr/>
    </dgm:pt>
    <dgm:pt modelId="{B956DC15-72BF-4E06-9B6D-72CA5D8030BC}" type="pres">
      <dgm:prSet presAssocID="{5FEEF44C-B1B1-4129-8FF6-74C70F5CED7E}" presName="parentLin" presStyleCnt="0"/>
      <dgm:spPr/>
    </dgm:pt>
    <dgm:pt modelId="{EB523BC0-3E97-4297-B53E-1C8364EF7D3A}" type="pres">
      <dgm:prSet presAssocID="{5FEEF44C-B1B1-4129-8FF6-74C70F5CED7E}" presName="parentLeftMargin" presStyleLbl="node1" presStyleIdx="0" presStyleCnt="3"/>
      <dgm:spPr/>
    </dgm:pt>
    <dgm:pt modelId="{44D28B14-614B-4EF4-822F-B7C39F51AE3B}" type="pres">
      <dgm:prSet presAssocID="{5FEEF44C-B1B1-4129-8FF6-74C70F5CED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A7313D-19A0-4C9F-982D-BE359BD965E3}" type="pres">
      <dgm:prSet presAssocID="{5FEEF44C-B1B1-4129-8FF6-74C70F5CED7E}" presName="negativeSpace" presStyleCnt="0"/>
      <dgm:spPr/>
    </dgm:pt>
    <dgm:pt modelId="{99AA55F4-E36C-4296-8FC9-F0FE27B4ED9B}" type="pres">
      <dgm:prSet presAssocID="{5FEEF44C-B1B1-4129-8FF6-74C70F5CED7E}" presName="childText" presStyleLbl="conFgAcc1" presStyleIdx="1" presStyleCnt="3">
        <dgm:presLayoutVars>
          <dgm:bulletEnabled val="1"/>
        </dgm:presLayoutVars>
      </dgm:prSet>
      <dgm:spPr/>
    </dgm:pt>
    <dgm:pt modelId="{BBEA27AD-AB54-40EE-BB26-26315A407EF5}" type="pres">
      <dgm:prSet presAssocID="{6BBAEA84-BDC8-4EAA-9078-BACA59F685B4}" presName="spaceBetweenRectangles" presStyleCnt="0"/>
      <dgm:spPr/>
    </dgm:pt>
    <dgm:pt modelId="{B70AAFDA-B5ED-411A-9766-9180BE963C5B}" type="pres">
      <dgm:prSet presAssocID="{561946D6-6128-4468-A6FE-E62976E18796}" presName="parentLin" presStyleCnt="0"/>
      <dgm:spPr/>
    </dgm:pt>
    <dgm:pt modelId="{6E6A8791-1908-49CE-B872-53DC39D8C1E1}" type="pres">
      <dgm:prSet presAssocID="{561946D6-6128-4468-A6FE-E62976E18796}" presName="parentLeftMargin" presStyleLbl="node1" presStyleIdx="1" presStyleCnt="3"/>
      <dgm:spPr/>
    </dgm:pt>
    <dgm:pt modelId="{F0F106FF-4275-434C-BD1B-658218F90B1A}" type="pres">
      <dgm:prSet presAssocID="{561946D6-6128-4468-A6FE-E62976E187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818F21-7263-407C-9D77-0404F8A3FC6A}" type="pres">
      <dgm:prSet presAssocID="{561946D6-6128-4468-A6FE-E62976E18796}" presName="negativeSpace" presStyleCnt="0"/>
      <dgm:spPr/>
    </dgm:pt>
    <dgm:pt modelId="{6F51F147-538E-4D5B-AF40-585CDF63B5CB}" type="pres">
      <dgm:prSet presAssocID="{561946D6-6128-4468-A6FE-E62976E187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0CB00F-68C2-49D4-9E80-BC38E5A46B1E}" srcId="{6C078DA5-3D7E-46C8-B44F-EC90989D0156}" destId="{BDEB5438-757C-4140-8E05-22B276D723BC}" srcOrd="0" destOrd="0" parTransId="{1DB689C2-01AB-4CA9-93E7-241DE81B8F01}" sibTransId="{1666B8D3-7290-4FDE-AE5B-C75958F13722}"/>
    <dgm:cxn modelId="{71C26249-117D-4B5A-8950-C75D0587A36B}" type="presOf" srcId="{5FEEF44C-B1B1-4129-8FF6-74C70F5CED7E}" destId="{44D28B14-614B-4EF4-822F-B7C39F51AE3B}" srcOrd="1" destOrd="0" presId="urn:microsoft.com/office/officeart/2005/8/layout/list1"/>
    <dgm:cxn modelId="{92778069-132B-4933-A5ED-EF9E9C436983}" srcId="{6C078DA5-3D7E-46C8-B44F-EC90989D0156}" destId="{561946D6-6128-4468-A6FE-E62976E18796}" srcOrd="2" destOrd="0" parTransId="{AC2089AD-AD97-4F8E-BD85-F492FAAC3909}" sibTransId="{8B37BCBE-7AB4-46FF-BC9B-662A124B0F4E}"/>
    <dgm:cxn modelId="{7DB2E369-75E6-4BA2-82AF-9FB72C61D107}" type="presOf" srcId="{BDEB5438-757C-4140-8E05-22B276D723BC}" destId="{4C133B45-000D-4380-8FE1-9696DA4D254B}" srcOrd="1" destOrd="0" presId="urn:microsoft.com/office/officeart/2005/8/layout/list1"/>
    <dgm:cxn modelId="{B8C63455-F94F-460B-8554-0E7D8A4A8134}" type="presOf" srcId="{6C078DA5-3D7E-46C8-B44F-EC90989D0156}" destId="{1678BDFD-609B-4A39-8FE0-F925E9124961}" srcOrd="0" destOrd="0" presId="urn:microsoft.com/office/officeart/2005/8/layout/list1"/>
    <dgm:cxn modelId="{18DE3576-F55B-444D-B0C0-ECBE5A664F3E}" type="presOf" srcId="{561946D6-6128-4468-A6FE-E62976E18796}" destId="{6E6A8791-1908-49CE-B872-53DC39D8C1E1}" srcOrd="0" destOrd="0" presId="urn:microsoft.com/office/officeart/2005/8/layout/list1"/>
    <dgm:cxn modelId="{2D92669A-2B04-4AA4-93A1-827E6B500EBE}" type="presOf" srcId="{BDEB5438-757C-4140-8E05-22B276D723BC}" destId="{8FB87355-73C4-4DDF-8333-F29835F88B36}" srcOrd="0" destOrd="0" presId="urn:microsoft.com/office/officeart/2005/8/layout/list1"/>
    <dgm:cxn modelId="{D4F677C5-B6C7-49A9-B88A-CCE3CE63C54D}" type="presOf" srcId="{5FEEF44C-B1B1-4129-8FF6-74C70F5CED7E}" destId="{EB523BC0-3E97-4297-B53E-1C8364EF7D3A}" srcOrd="0" destOrd="0" presId="urn:microsoft.com/office/officeart/2005/8/layout/list1"/>
    <dgm:cxn modelId="{512E77DB-A235-46EF-A511-8C6E27B20BF4}" type="presOf" srcId="{561946D6-6128-4468-A6FE-E62976E18796}" destId="{F0F106FF-4275-434C-BD1B-658218F90B1A}" srcOrd="1" destOrd="0" presId="urn:microsoft.com/office/officeart/2005/8/layout/list1"/>
    <dgm:cxn modelId="{EA98CAF3-5777-4D08-81A1-3465EB6EC1A4}" srcId="{6C078DA5-3D7E-46C8-B44F-EC90989D0156}" destId="{5FEEF44C-B1B1-4129-8FF6-74C70F5CED7E}" srcOrd="1" destOrd="0" parTransId="{A7F5E991-5FD9-4961-8055-0C483190B74A}" sibTransId="{6BBAEA84-BDC8-4EAA-9078-BACA59F685B4}"/>
    <dgm:cxn modelId="{70AEC3C0-737F-4136-A74A-74F9FC974495}" type="presParOf" srcId="{1678BDFD-609B-4A39-8FE0-F925E9124961}" destId="{5A9AB476-5441-464C-9A7B-BCAE9F16D88F}" srcOrd="0" destOrd="0" presId="urn:microsoft.com/office/officeart/2005/8/layout/list1"/>
    <dgm:cxn modelId="{080B0DAD-84E5-4A9E-BB86-4A3811F95E93}" type="presParOf" srcId="{5A9AB476-5441-464C-9A7B-BCAE9F16D88F}" destId="{8FB87355-73C4-4DDF-8333-F29835F88B36}" srcOrd="0" destOrd="0" presId="urn:microsoft.com/office/officeart/2005/8/layout/list1"/>
    <dgm:cxn modelId="{E39D502E-D732-4C1A-9177-349C8B73BEA4}" type="presParOf" srcId="{5A9AB476-5441-464C-9A7B-BCAE9F16D88F}" destId="{4C133B45-000D-4380-8FE1-9696DA4D254B}" srcOrd="1" destOrd="0" presId="urn:microsoft.com/office/officeart/2005/8/layout/list1"/>
    <dgm:cxn modelId="{B89FBEF4-CD19-450E-8E36-C3B8561A40A4}" type="presParOf" srcId="{1678BDFD-609B-4A39-8FE0-F925E9124961}" destId="{82B0A9F5-9177-428B-95C8-5AA80DF769A4}" srcOrd="1" destOrd="0" presId="urn:microsoft.com/office/officeart/2005/8/layout/list1"/>
    <dgm:cxn modelId="{90A6A7AA-657D-45BE-BE9C-4040C19996A3}" type="presParOf" srcId="{1678BDFD-609B-4A39-8FE0-F925E9124961}" destId="{CA152E37-CDA0-4AB9-8017-566D00B322B9}" srcOrd="2" destOrd="0" presId="urn:microsoft.com/office/officeart/2005/8/layout/list1"/>
    <dgm:cxn modelId="{BEEBD3C9-E370-488F-BB2D-9CD4A1307DD7}" type="presParOf" srcId="{1678BDFD-609B-4A39-8FE0-F925E9124961}" destId="{29712E7F-9B94-44CB-B62D-64BEEC96F2CC}" srcOrd="3" destOrd="0" presId="urn:microsoft.com/office/officeart/2005/8/layout/list1"/>
    <dgm:cxn modelId="{83886AE6-26F9-46D8-B239-47C6780CC9E5}" type="presParOf" srcId="{1678BDFD-609B-4A39-8FE0-F925E9124961}" destId="{B956DC15-72BF-4E06-9B6D-72CA5D8030BC}" srcOrd="4" destOrd="0" presId="urn:microsoft.com/office/officeart/2005/8/layout/list1"/>
    <dgm:cxn modelId="{BEDB1A46-4DC2-4182-8DBA-37CF0FE21092}" type="presParOf" srcId="{B956DC15-72BF-4E06-9B6D-72CA5D8030BC}" destId="{EB523BC0-3E97-4297-B53E-1C8364EF7D3A}" srcOrd="0" destOrd="0" presId="urn:microsoft.com/office/officeart/2005/8/layout/list1"/>
    <dgm:cxn modelId="{E3817A10-558F-47ED-8238-893438B18758}" type="presParOf" srcId="{B956DC15-72BF-4E06-9B6D-72CA5D8030BC}" destId="{44D28B14-614B-4EF4-822F-B7C39F51AE3B}" srcOrd="1" destOrd="0" presId="urn:microsoft.com/office/officeart/2005/8/layout/list1"/>
    <dgm:cxn modelId="{15CF1B05-51BD-4E55-B1CD-2038ABD25207}" type="presParOf" srcId="{1678BDFD-609B-4A39-8FE0-F925E9124961}" destId="{35A7313D-19A0-4C9F-982D-BE359BD965E3}" srcOrd="5" destOrd="0" presId="urn:microsoft.com/office/officeart/2005/8/layout/list1"/>
    <dgm:cxn modelId="{2FCB16B5-3E33-4D41-BD90-17FB27A44075}" type="presParOf" srcId="{1678BDFD-609B-4A39-8FE0-F925E9124961}" destId="{99AA55F4-E36C-4296-8FC9-F0FE27B4ED9B}" srcOrd="6" destOrd="0" presId="urn:microsoft.com/office/officeart/2005/8/layout/list1"/>
    <dgm:cxn modelId="{608BE512-7E3B-458F-AAE7-D020BBA2E644}" type="presParOf" srcId="{1678BDFD-609B-4A39-8FE0-F925E9124961}" destId="{BBEA27AD-AB54-40EE-BB26-26315A407EF5}" srcOrd="7" destOrd="0" presId="urn:microsoft.com/office/officeart/2005/8/layout/list1"/>
    <dgm:cxn modelId="{B6D3C649-1113-4036-A1C3-C434CAFF2F53}" type="presParOf" srcId="{1678BDFD-609B-4A39-8FE0-F925E9124961}" destId="{B70AAFDA-B5ED-411A-9766-9180BE963C5B}" srcOrd="8" destOrd="0" presId="urn:microsoft.com/office/officeart/2005/8/layout/list1"/>
    <dgm:cxn modelId="{24DE4031-7BD9-4CB0-BEF5-D08063BF8575}" type="presParOf" srcId="{B70AAFDA-B5ED-411A-9766-9180BE963C5B}" destId="{6E6A8791-1908-49CE-B872-53DC39D8C1E1}" srcOrd="0" destOrd="0" presId="urn:microsoft.com/office/officeart/2005/8/layout/list1"/>
    <dgm:cxn modelId="{3EA4BAA2-5E1B-40C4-834E-E0B8875BEE99}" type="presParOf" srcId="{B70AAFDA-B5ED-411A-9766-9180BE963C5B}" destId="{F0F106FF-4275-434C-BD1B-658218F90B1A}" srcOrd="1" destOrd="0" presId="urn:microsoft.com/office/officeart/2005/8/layout/list1"/>
    <dgm:cxn modelId="{BEFE26AD-3A18-4C41-8BE6-EE2AF2D3845E}" type="presParOf" srcId="{1678BDFD-609B-4A39-8FE0-F925E9124961}" destId="{F8818F21-7263-407C-9D77-0404F8A3FC6A}" srcOrd="9" destOrd="0" presId="urn:microsoft.com/office/officeart/2005/8/layout/list1"/>
    <dgm:cxn modelId="{ACBD812E-3B81-4D97-A811-911DC53C5CB2}" type="presParOf" srcId="{1678BDFD-609B-4A39-8FE0-F925E9124961}" destId="{6F51F147-538E-4D5B-AF40-585CDF63B5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A3AD-D1F5-451C-B077-632CB4FCFDF8}">
      <dsp:nvSpPr>
        <dsp:cNvPr id="0" name=""/>
        <dsp:cNvSpPr/>
      </dsp:nvSpPr>
      <dsp:spPr>
        <a:xfrm>
          <a:off x="0" y="17759"/>
          <a:ext cx="6478587" cy="1389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上壘率</a:t>
          </a:r>
        </a:p>
      </dsp:txBody>
      <dsp:txXfrm>
        <a:off x="67852" y="85611"/>
        <a:ext cx="6342883" cy="1254256"/>
      </dsp:txXfrm>
    </dsp:sp>
    <dsp:sp modelId="{6C22C55E-CECA-4930-9204-5B02487FC754}">
      <dsp:nvSpPr>
        <dsp:cNvPr id="0" name=""/>
        <dsp:cNvSpPr/>
      </dsp:nvSpPr>
      <dsp:spPr>
        <a:xfrm>
          <a:off x="0" y="1563239"/>
          <a:ext cx="6478587" cy="13899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打擊率</a:t>
          </a:r>
        </a:p>
      </dsp:txBody>
      <dsp:txXfrm>
        <a:off x="67852" y="1631091"/>
        <a:ext cx="6342883" cy="1254256"/>
      </dsp:txXfrm>
    </dsp:sp>
    <dsp:sp modelId="{68E30E1C-DD06-49BF-AA4F-7906512440DB}">
      <dsp:nvSpPr>
        <dsp:cNvPr id="0" name=""/>
        <dsp:cNvSpPr/>
      </dsp:nvSpPr>
      <dsp:spPr>
        <a:xfrm>
          <a:off x="0" y="3108719"/>
          <a:ext cx="6478587" cy="1389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長打率</a:t>
          </a:r>
        </a:p>
      </dsp:txBody>
      <dsp:txXfrm>
        <a:off x="67852" y="3176571"/>
        <a:ext cx="6342883" cy="12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2D738-C9FA-4474-9911-E71A72C8E07C}">
      <dsp:nvSpPr>
        <dsp:cNvPr id="0" name=""/>
        <dsp:cNvSpPr/>
      </dsp:nvSpPr>
      <dsp:spPr>
        <a:xfrm>
          <a:off x="0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3.70~4.00</a:t>
          </a:r>
          <a:r>
            <a:rPr lang="zh-TW" altLang="en-US" sz="4100" kern="1200" dirty="0"/>
            <a:t>重砲實力</a:t>
          </a:r>
        </a:p>
      </dsp:txBody>
      <dsp:txXfrm>
        <a:off x="0" y="310250"/>
        <a:ext cx="2897187" cy="1738312"/>
      </dsp:txXfrm>
    </dsp:sp>
    <dsp:sp modelId="{25B90F12-3354-46E2-A20F-DF641A4718D1}">
      <dsp:nvSpPr>
        <dsp:cNvPr id="0" name=""/>
        <dsp:cNvSpPr/>
      </dsp:nvSpPr>
      <dsp:spPr>
        <a:xfrm>
          <a:off x="3186906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3.50</a:t>
          </a:r>
          <a:r>
            <a:rPr lang="zh-TW" altLang="en-US" sz="4100" kern="1200" dirty="0"/>
            <a:t>          良好素質</a:t>
          </a:r>
        </a:p>
      </dsp:txBody>
      <dsp:txXfrm>
        <a:off x="3186906" y="310250"/>
        <a:ext cx="2897187" cy="1738312"/>
      </dsp:txXfrm>
    </dsp:sp>
    <dsp:sp modelId="{D150DA9A-DC6C-4D26-8439-D1907D67F57E}">
      <dsp:nvSpPr>
        <dsp:cNvPr id="0" name=""/>
        <dsp:cNvSpPr/>
      </dsp:nvSpPr>
      <dsp:spPr>
        <a:xfrm>
          <a:off x="6373812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3.50↓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普通</a:t>
          </a:r>
        </a:p>
      </dsp:txBody>
      <dsp:txXfrm>
        <a:off x="6373812" y="310250"/>
        <a:ext cx="2897187" cy="1738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2D738-C9FA-4474-9911-E71A72C8E07C}">
      <dsp:nvSpPr>
        <dsp:cNvPr id="0" name=""/>
        <dsp:cNvSpPr/>
      </dsp:nvSpPr>
      <dsp:spPr>
        <a:xfrm>
          <a:off x="0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0.400 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特優</a:t>
          </a:r>
        </a:p>
      </dsp:txBody>
      <dsp:txXfrm>
        <a:off x="0" y="310250"/>
        <a:ext cx="2897187" cy="1738312"/>
      </dsp:txXfrm>
    </dsp:sp>
    <dsp:sp modelId="{25B90F12-3354-46E2-A20F-DF641A4718D1}">
      <dsp:nvSpPr>
        <dsp:cNvPr id="0" name=""/>
        <dsp:cNvSpPr/>
      </dsp:nvSpPr>
      <dsp:spPr>
        <a:xfrm>
          <a:off x="3186906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0.300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優秀</a:t>
          </a:r>
        </a:p>
      </dsp:txBody>
      <dsp:txXfrm>
        <a:off x="3186906" y="310250"/>
        <a:ext cx="2897187" cy="1738312"/>
      </dsp:txXfrm>
    </dsp:sp>
    <dsp:sp modelId="{D150DA9A-DC6C-4D26-8439-D1907D67F57E}">
      <dsp:nvSpPr>
        <dsp:cNvPr id="0" name=""/>
        <dsp:cNvSpPr/>
      </dsp:nvSpPr>
      <dsp:spPr>
        <a:xfrm>
          <a:off x="6373812" y="310250"/>
          <a:ext cx="2897187" cy="1738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0.280↑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良好</a:t>
          </a:r>
        </a:p>
      </dsp:txBody>
      <dsp:txXfrm>
        <a:off x="6373812" y="310250"/>
        <a:ext cx="2897187" cy="173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016B5-257D-470E-BA87-B3DCF23CC24D}">
      <dsp:nvSpPr>
        <dsp:cNvPr id="0" name=""/>
        <dsp:cNvSpPr/>
      </dsp:nvSpPr>
      <dsp:spPr>
        <a:xfrm>
          <a:off x="1142" y="683514"/>
          <a:ext cx="4457700" cy="2674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WHIP</a:t>
          </a:r>
          <a:endParaRPr lang="zh-TW" altLang="en-US" sz="6500" kern="1200" dirty="0"/>
        </a:p>
      </dsp:txBody>
      <dsp:txXfrm>
        <a:off x="1142" y="683514"/>
        <a:ext cx="4457700" cy="2674620"/>
      </dsp:txXfrm>
    </dsp:sp>
    <dsp:sp modelId="{B0758F61-3D8B-4405-B7CA-6CE70FE06E82}">
      <dsp:nvSpPr>
        <dsp:cNvPr id="0" name=""/>
        <dsp:cNvSpPr/>
      </dsp:nvSpPr>
      <dsp:spPr>
        <a:xfrm>
          <a:off x="4904613" y="683514"/>
          <a:ext cx="4457700" cy="2674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ERA</a:t>
          </a:r>
          <a:endParaRPr lang="zh-TW" altLang="en-US" sz="6500" kern="1200" dirty="0"/>
        </a:p>
      </dsp:txBody>
      <dsp:txXfrm>
        <a:off x="4904613" y="683514"/>
        <a:ext cx="4457700" cy="2674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59F4-CEF0-4579-9DAF-C6FC8DACA724}">
      <dsp:nvSpPr>
        <dsp:cNvPr id="0" name=""/>
        <dsp:cNvSpPr/>
      </dsp:nvSpPr>
      <dsp:spPr>
        <a:xfrm>
          <a:off x="0" y="134760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/>
            <a:t>WHIP</a:t>
          </a:r>
          <a:endParaRPr lang="zh-TW" altLang="en-US" sz="6500" kern="1200" dirty="0"/>
        </a:p>
      </dsp:txBody>
      <dsp:txXfrm>
        <a:off x="0" y="1347602"/>
        <a:ext cx="5006206" cy="3003723"/>
      </dsp:txXfrm>
    </dsp:sp>
    <dsp:sp modelId="{52F19265-3E33-4F96-B7DD-9A22B54DD9B1}">
      <dsp:nvSpPr>
        <dsp:cNvPr id="0" name=""/>
        <dsp:cNvSpPr/>
      </dsp:nvSpPr>
      <dsp:spPr>
        <a:xfrm>
          <a:off x="5509393" y="1347602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ERA</a:t>
          </a:r>
          <a:endParaRPr lang="zh-TW" altLang="en-US" sz="6500" kern="1200" dirty="0"/>
        </a:p>
      </dsp:txBody>
      <dsp:txXfrm>
        <a:off x="5509393" y="1347602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2E37-CDA0-4AB9-8017-566D00B322B9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33B45-000D-4380-8FE1-9696DA4D254B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進階打擊數據</a:t>
          </a:r>
          <a:endParaRPr lang="en-US" sz="3300" kern="1200"/>
        </a:p>
      </dsp:txBody>
      <dsp:txXfrm>
        <a:off x="573335" y="67003"/>
        <a:ext cx="7265810" cy="879050"/>
      </dsp:txXfrm>
    </dsp:sp>
    <dsp:sp modelId="{99AA55F4-E36C-4296-8FC9-F0FE27B4ED9B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28B14-614B-4EF4-822F-B7C39F51AE3B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進階守備數據</a:t>
          </a:r>
          <a:endParaRPr lang="en-US" sz="3300" kern="1200"/>
        </a:p>
      </dsp:txBody>
      <dsp:txXfrm>
        <a:off x="573335" y="1563884"/>
        <a:ext cx="7265810" cy="879050"/>
      </dsp:txXfrm>
    </dsp:sp>
    <dsp:sp modelId="{6F51F147-538E-4D5B-AF40-585CDF63B5CB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106FF-4275-434C-BD1B-658218F90B1A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進階投球數據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FBB0D-731A-44BB-9F82-122A93C0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5E9CC1-892A-4C66-86C7-FF5082BDA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1E8B8-7D0B-415D-B1B2-1A4A767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D11711-8FA3-4127-B45D-20458F4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AE500-973E-4B2C-B43B-E8672EFD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A9149-C574-4C9A-AE24-EB81554B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C0C4B3-7359-4B60-BE19-7D28880E4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231C-5BB7-412E-9FED-1D6363B1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AA7A8-DE68-43F4-B694-9E0A955E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B8449-264C-4BEC-91FB-B5DB5E86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2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2E4B2D-A45E-47B6-9703-1BC76DA2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555EAE-508A-4F6F-BC11-53D57271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059EE-FDEA-4C37-A6B5-932B0009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620A95-0F3B-47FF-8FFC-2B0B82F9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81B21-4818-4D90-8D2A-8E095F7C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2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26381-5EEB-44CE-BA91-5D661FF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2A16E-7C5B-4592-89AD-EDCEDABF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88F137-2B15-452C-BBB8-610E9E4C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9F142-B48E-43D6-8C26-D9F8FCAA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AF69D-0B8B-4B21-93AC-42A7159B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3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1B8A6-BB49-4ED7-AFF5-DDFB4C3F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E5AB58-DE1A-4719-9431-2DA5BDA8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17695-D32B-41D2-8CA6-F1566F5E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F3BAA-440F-4EF3-A2C8-A10EBDD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92A34-E38D-4BF5-84F6-25338A08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8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42B01-70C7-41C0-B1E6-AA9970E7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390C1-75F2-4E3A-B746-BC2AFA2D7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F18D44-77B0-4775-9D94-A3014159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940342-4B66-431E-B10D-CD7CD6B2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CE2B53-2727-473E-8FBC-2A3F3D2D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8143B8-5C2D-499F-A360-1ECA7D63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8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CCCE9-F156-490B-A467-B8023D1A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C346B-0F89-46BB-B9C8-D14F43FC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8208C-96F4-4561-A648-D7A2FE8A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9C8F5D-6CF7-4D7F-B44D-B4E9540BD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D2C634-5E0E-4460-B591-A6E551EE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67BB1E-1E92-4763-B4F0-9A7DCE2A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1E93F9-6978-40A6-9685-5E8F9513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0960B5-D043-44D2-A582-B531607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9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94F9E-B5A7-4575-A1E7-2B19D402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D6953-3C85-4D72-BAB3-1BF24B3D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154D12-B32D-457A-9860-AD10EA32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2E313-7D85-4588-B437-E0DB496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87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3F78E0-0849-416C-97B8-06982D14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434506-825F-4878-8184-F39746B4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912673-30C1-436F-8120-270DCA17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BE6DB-F15C-4100-9079-F3D5E638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E58C2-AC7F-420D-A631-E26A64C8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39FD1-6AF5-463C-A746-71D1A4BC1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D165D6-22DA-4E60-B1AB-9E599079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0709E1-9107-4B88-B174-F5A037A6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A11AD4-EB17-4A39-A0CA-AB2428F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E3078-70ED-4B5E-8444-E99BC87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E5BEE0-010A-4941-9745-37A91DDE7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358D60-E25F-4796-A6B9-E13F3420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508CA-7FDE-456C-A073-464FD698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BE5D96-3EDF-4DAB-A6A1-F4D43440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8FC566-F3F5-49D4-9430-763CC86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975288-828C-44C1-992A-A177A909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2BBA51-418A-4901-BC40-351F1C28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04DC2-1642-431F-9F37-5FD58AAF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9BEB-DB5C-45E9-87B0-E0060B2F1FE5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1983DC-DBA5-410B-98D7-6156EC93B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914F9-B3F8-4A2D-81A4-8DB645516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58EF-EADD-418A-898E-7166F631E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4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707440-9BA0-4BB5-B503-2DCEB2CD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</a:rPr>
              <a:t>中華職棒數據分析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1081E-32FA-49BD-A027-FF3D4232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流程圖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490FE6F-0918-4B11-875E-C9A88B8D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1048365"/>
            <a:ext cx="8104292" cy="4761270"/>
          </a:xfrm>
          <a:prstGeom prst="rect">
            <a:avLst/>
          </a:prstGeom>
        </p:spPr>
      </p:pic>
      <p:grpSp>
        <p:nvGrpSpPr>
          <p:cNvPr id="13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76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45C62E-E87E-4B5F-9B1C-56714F58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原始資料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FC721B1-7A05-7706-EC51-50223B38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CPBL</a:t>
            </a:r>
            <a:r>
              <a:rPr lang="zh-TW" altLang="en-US" dirty="0"/>
              <a:t>中華職業棒球官方網站</a:t>
            </a:r>
            <a:endParaRPr lang="en-US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94B03D-9D85-4806-AA1E-74457016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61" y="2257041"/>
            <a:ext cx="6817171" cy="3152941"/>
          </a:xfrm>
          <a:prstGeom prst="rect">
            <a:avLst/>
          </a:prstGeom>
        </p:spPr>
      </p:pic>
      <p:grpSp>
        <p:nvGrpSpPr>
          <p:cNvPr id="29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70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F4C636-7853-4008-AA82-A07A0483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Power BI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BCCA7-3D8C-4AFF-8D04-EE294AC6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BC9079-CB68-45B0-9636-ECE5CFC8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1187"/>
            <a:ext cx="10905065" cy="49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F4C636-7853-4008-AA82-A07A0483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Power BI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BF9FB9-90CE-4966-B42F-45C46DA14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48" y="1187721"/>
            <a:ext cx="6994112" cy="528105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F4C636-7853-4008-AA82-A07A0483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Power BI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A1F959-8F67-49DD-B54A-C524B9A9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36" y="1397532"/>
            <a:ext cx="9957632" cy="51228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F4C636-7853-4008-AA82-A07A0483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Power BI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D336B1-2D2F-4A8E-97E8-4C3EFEF6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487" y="321734"/>
            <a:ext cx="6226436" cy="625164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F4C636-7853-4008-AA82-A07A0483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Power BI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8E3FC34-8C15-48F3-97E9-7462A014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852601"/>
            <a:ext cx="10906125" cy="425452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1B3D57-9755-43C8-8486-9C476D39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Python </a:t>
            </a:r>
            <a:r>
              <a:rPr lang="zh-TW" altLang="en-US" sz="3600" dirty="0"/>
              <a:t>程式設計</a:t>
            </a:r>
            <a:r>
              <a:rPr lang="en-US" altLang="zh-TW" sz="3600" dirty="0"/>
              <a:t>(</a:t>
            </a:r>
            <a:r>
              <a:rPr lang="zh-TW" altLang="en-US" sz="3600" dirty="0"/>
              <a:t>動態爬蟲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7BD8A0-602A-4D94-8369-419FDDF7B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598940"/>
            <a:ext cx="10291357" cy="447674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75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3BFF57-1014-4816-89C2-B1055B2D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Python </a:t>
            </a:r>
            <a:r>
              <a:rPr lang="zh-TW" altLang="en-US" sz="3600" dirty="0"/>
              <a:t>程式設計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3B9F506-697B-49FC-B5A2-6BB8EDD4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7" y="1598563"/>
            <a:ext cx="10176932" cy="38926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2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3BFF57-1014-4816-89C2-B1055B2D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Python </a:t>
            </a:r>
            <a:r>
              <a:rPr lang="zh-TW" altLang="en-US" sz="3600" dirty="0"/>
              <a:t>程式設計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192E357-BC76-41D6-A994-030576EA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1704582"/>
            <a:ext cx="10491604" cy="34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發想動機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AA56B360-C7E7-4BDA-9B7F-58B90330F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12" y="824473"/>
            <a:ext cx="7688644" cy="52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60580-0710-4776-9714-73B70A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Python </a:t>
            </a:r>
            <a:r>
              <a:rPr lang="zh-TW" altLang="en-US" sz="3600" dirty="0"/>
              <a:t>程式設計</a:t>
            </a:r>
            <a:r>
              <a:rPr lang="en-US" altLang="zh-TW" sz="3600" dirty="0"/>
              <a:t>(</a:t>
            </a:r>
            <a:r>
              <a:rPr lang="zh-TW" altLang="en-US" sz="3600" dirty="0"/>
              <a:t>資料上傳至</a:t>
            </a:r>
            <a:r>
              <a:rPr lang="en-US" altLang="zh-TW" sz="3600" dirty="0"/>
              <a:t>MongoDB)</a:t>
            </a:r>
            <a:endParaRPr lang="zh-TW" altLang="en-US" sz="3600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2BA1486-A561-4778-87D7-266B7C41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908175"/>
            <a:ext cx="9982200" cy="41433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4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60580-0710-4776-9714-73B70A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Python </a:t>
            </a:r>
            <a:r>
              <a:rPr lang="zh-TW" altLang="en-US" sz="3600"/>
              <a:t>程式設計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658992DA-65E4-481E-9ECA-560EC1682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76" y="1326745"/>
            <a:ext cx="6331305" cy="5093892"/>
          </a:xfrm>
        </p:spPr>
      </p:pic>
    </p:spTree>
    <p:extLst>
      <p:ext uri="{BB962C8B-B14F-4D97-AF65-F5344CB8AC3E}">
        <p14:creationId xmlns:p14="http://schemas.microsoft.com/office/powerpoint/2010/main" val="258136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60580-0710-4776-9714-73B70A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Python </a:t>
            </a:r>
            <a:r>
              <a:rPr lang="zh-TW" altLang="en-US" sz="3600"/>
              <a:t>程式設計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1ABC2E58-B5CA-466E-AB53-2DBD0597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58" y="1420538"/>
            <a:ext cx="5993521" cy="5015198"/>
          </a:xfrm>
        </p:spPr>
      </p:pic>
    </p:spTree>
    <p:extLst>
      <p:ext uri="{BB962C8B-B14F-4D97-AF65-F5344CB8AC3E}">
        <p14:creationId xmlns:p14="http://schemas.microsoft.com/office/powerpoint/2010/main" val="75818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60580-0710-4776-9714-73B70A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Python </a:t>
            </a:r>
            <a:r>
              <a:rPr lang="zh-TW" altLang="en-US" sz="3600"/>
              <a:t>程式設計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C7BEEE5B-ECE0-1777-68E3-93BBE54DE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453"/>
            <a:ext cx="10515600" cy="4001681"/>
          </a:xfrm>
        </p:spPr>
      </p:pic>
    </p:spTree>
    <p:extLst>
      <p:ext uri="{BB962C8B-B14F-4D97-AF65-F5344CB8AC3E}">
        <p14:creationId xmlns:p14="http://schemas.microsoft.com/office/powerpoint/2010/main" val="426866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AD2D43-D0DB-F664-DCE4-2682FC22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TKinter</a:t>
            </a:r>
            <a:endParaRPr lang="zh-TW" altLang="en-US" sz="3600" dirty="0"/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98C4FAB-E239-1E61-4625-69D4A399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1" y="1137921"/>
            <a:ext cx="10684001" cy="4968058"/>
          </a:xfrm>
          <a:prstGeom prst="rect">
            <a:avLst/>
          </a:prstGeom>
        </p:spPr>
      </p:pic>
      <p:grpSp>
        <p:nvGrpSpPr>
          <p:cNvPr id="41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10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D9E7C1-376A-FC3A-A949-0710CC2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TKinter</a:t>
            </a:r>
            <a:endParaRPr lang="zh-TW" altLang="en-US" sz="3600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1C4C995-D5E8-DE5A-1C6B-A4A3EA67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6191"/>
            <a:ext cx="10380133" cy="48786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8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895C806-9712-595E-C97C-70D5184B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TKinter</a:t>
            </a:r>
            <a:endParaRPr lang="zh-TW" altLang="en-US" sz="360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A8382ED-772A-9F1F-5B8D-41776988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82981"/>
            <a:ext cx="10400212" cy="4836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34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3C4580-F7CC-4D01-822F-E4BE398E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數據分析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895C806-9712-595E-C97C-70D5184B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TKinter</a:t>
            </a:r>
            <a:endParaRPr lang="zh-TW" altLang="en-US" sz="3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178B0DFC-008D-9A05-3D5E-7E2C4EF5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4" y="1149155"/>
            <a:ext cx="9762072" cy="54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7BEBF9-2475-4917-844D-41D35F4B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還可以更好</a:t>
            </a:r>
            <a:endParaRPr lang="zh-TW" altLang="en-US" dirty="0"/>
          </a:p>
        </p:txBody>
      </p:sp>
      <p:graphicFrame>
        <p:nvGraphicFramePr>
          <p:cNvPr id="38" name="內容版面配置區 6">
            <a:extLst>
              <a:ext uri="{FF2B5EF4-FFF2-40B4-BE49-F238E27FC236}">
                <a16:creationId xmlns:a16="http://schemas.microsoft.com/office/drawing/2014/main" id="{DE8BBDF7-A5D6-A8D2-946F-B4C6D6579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18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職棒數據介紹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打者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1A8F7D-D036-4938-A398-2F4A18A531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94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C176FF-8477-408F-94F4-05FC9DE7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結論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CA8E90-AE34-4D61-BB4C-E23B6218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主審好球帶</a:t>
            </a:r>
            <a:endParaRPr lang="en-US" altLang="zh-TW" dirty="0"/>
          </a:p>
          <a:p>
            <a:r>
              <a:rPr lang="zh-TW" altLang="en-US" dirty="0"/>
              <a:t>球場環境</a:t>
            </a:r>
            <a:endParaRPr lang="en-US" altLang="zh-TW" dirty="0"/>
          </a:p>
          <a:p>
            <a:r>
              <a:rPr lang="zh-TW" altLang="en-US" dirty="0"/>
              <a:t>球員健康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47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AF3C1F-F6DB-41E1-A2EC-61A390C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再多學一點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43F5C-EB29-4D0B-960C-CF98B9F0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煮粥</a:t>
            </a:r>
            <a:endParaRPr lang="en-US" altLang="zh-TW" dirty="0"/>
          </a:p>
          <a:p>
            <a:r>
              <a:rPr lang="zh-TW" altLang="en-US" dirty="0"/>
              <a:t>喵、邦、爪、吱、龍龍</a:t>
            </a:r>
            <a:endParaRPr lang="en-US" altLang="zh-TW" dirty="0"/>
          </a:p>
          <a:p>
            <a:r>
              <a:rPr lang="zh-TW" altLang="en-US" dirty="0"/>
              <a:t>被嗨</a:t>
            </a:r>
            <a:endParaRPr lang="en-US" altLang="zh-TW" dirty="0"/>
          </a:p>
          <a:p>
            <a:r>
              <a:rPr lang="zh-TW" altLang="en-US" dirty="0"/>
              <a:t>國師、價許</a:t>
            </a:r>
            <a:r>
              <a:rPr lang="en-US" altLang="zh-TW" dirty="0"/>
              <a:t>(</a:t>
            </a:r>
            <a:r>
              <a:rPr lang="zh-TW" altLang="en-US" dirty="0"/>
              <a:t>台南</a:t>
            </a:r>
            <a:r>
              <a:rPr lang="en-US" altLang="zh-TW" dirty="0"/>
              <a:t>JOSH)</a:t>
            </a:r>
          </a:p>
          <a:p>
            <a:r>
              <a:rPr lang="zh-TW" altLang="en-US" dirty="0"/>
              <a:t>魔術數字</a:t>
            </a:r>
            <a:endParaRPr lang="en-US" altLang="zh-TW" dirty="0"/>
          </a:p>
          <a:p>
            <a:r>
              <a:rPr lang="zh-TW" altLang="en-US" dirty="0"/>
              <a:t>火球</a:t>
            </a:r>
            <a:endParaRPr lang="en-US" altLang="zh-TW" dirty="0"/>
          </a:p>
          <a:p>
            <a:r>
              <a:rPr lang="zh-TW" altLang="en-US" dirty="0"/>
              <a:t>劇場</a:t>
            </a:r>
            <a:endParaRPr lang="en-US" altLang="zh-TW" dirty="0"/>
          </a:p>
          <a:p>
            <a:r>
              <a:rPr lang="zh-TW" altLang="en-US" dirty="0"/>
              <a:t>宇宙邦、旅</a:t>
            </a:r>
            <a:r>
              <a:rPr lang="zh-TW" altLang="en-US"/>
              <a:t>外邦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056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F08C72-26CB-46E9-9BFE-6B142508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1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2B4A6A-C26C-4258-A855-39B1D3E3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謝謝大家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52" y="-391661"/>
            <a:ext cx="2239294" cy="4516360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上壘率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F34FB1-0407-4585-8020-070C84E539EE}"/>
              </a:ext>
            </a:extLst>
          </p:cNvPr>
          <p:cNvSpPr txBox="1"/>
          <p:nvPr/>
        </p:nvSpPr>
        <p:spPr>
          <a:xfrm>
            <a:off x="3235960" y="649841"/>
            <a:ext cx="895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計算方式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安打</a:t>
            </a:r>
            <a:r>
              <a:rPr lang="en-US" altLang="zh-TW" sz="2400" dirty="0"/>
              <a:t>+</a:t>
            </a:r>
            <a:r>
              <a:rPr lang="zh-TW" altLang="en-US" sz="2400" dirty="0"/>
              <a:t>四壞球</a:t>
            </a:r>
            <a:r>
              <a:rPr lang="en-US" altLang="zh-TW" sz="2400" dirty="0"/>
              <a:t>+</a:t>
            </a:r>
            <a:r>
              <a:rPr lang="zh-TW" altLang="en-US" sz="2400" dirty="0"/>
              <a:t>觸身球</a:t>
            </a:r>
            <a:r>
              <a:rPr lang="en-US" altLang="zh-TW" sz="2400" dirty="0"/>
              <a:t>/</a:t>
            </a:r>
            <a:r>
              <a:rPr lang="zh-TW" altLang="en-US" sz="2400" dirty="0"/>
              <a:t>打數</a:t>
            </a:r>
            <a:r>
              <a:rPr lang="en-US" altLang="zh-TW" sz="2400" dirty="0"/>
              <a:t>+</a:t>
            </a:r>
            <a:r>
              <a:rPr lang="zh-TW" altLang="en-US" sz="2400" dirty="0"/>
              <a:t> 四壞球</a:t>
            </a:r>
            <a:r>
              <a:rPr lang="en-US" altLang="zh-TW" sz="2400" dirty="0"/>
              <a:t>+</a:t>
            </a:r>
            <a:r>
              <a:rPr lang="zh-TW" altLang="en-US" sz="2400" dirty="0"/>
              <a:t>觸身球</a:t>
            </a:r>
            <a:r>
              <a:rPr lang="en-US" altLang="zh-TW" sz="2400" dirty="0"/>
              <a:t>+</a:t>
            </a:r>
            <a:r>
              <a:rPr lang="zh-TW" altLang="en-US" sz="2400" dirty="0"/>
              <a:t>犧牲飛球。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38798-FB59-46F4-BBAF-EEADB716FE2B}"/>
              </a:ext>
            </a:extLst>
          </p:cNvPr>
          <p:cNvSpPr txBox="1"/>
          <p:nvPr/>
        </p:nvSpPr>
        <p:spPr>
          <a:xfrm>
            <a:off x="3235960" y="2130679"/>
            <a:ext cx="927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數據意義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代表球員能上壘的能力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8F48EBCD-BF52-47DE-B624-3452F62E5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253577"/>
              </p:ext>
            </p:extLst>
          </p:nvPr>
        </p:nvGraphicFramePr>
        <p:xfrm>
          <a:off x="2821810" y="3611517"/>
          <a:ext cx="9271000" cy="235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2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52" y="-391661"/>
            <a:ext cx="2239294" cy="4516360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打擊率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F34FB1-0407-4585-8020-070C84E539EE}"/>
              </a:ext>
            </a:extLst>
          </p:cNvPr>
          <p:cNvSpPr txBox="1"/>
          <p:nvPr/>
        </p:nvSpPr>
        <p:spPr>
          <a:xfrm>
            <a:off x="3235960" y="649841"/>
            <a:ext cx="895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計算方式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安打數除以打數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38798-FB59-46F4-BBAF-EEADB716FE2B}"/>
              </a:ext>
            </a:extLst>
          </p:cNvPr>
          <p:cNvSpPr txBox="1"/>
          <p:nvPr/>
        </p:nvSpPr>
        <p:spPr>
          <a:xfrm>
            <a:off x="3235960" y="2130679"/>
            <a:ext cx="927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數據意義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代表球員在進攻時所能擊出安打能力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8F48EBCD-BF52-47DE-B624-3452F62E5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231123"/>
              </p:ext>
            </p:extLst>
          </p:nvPr>
        </p:nvGraphicFramePr>
        <p:xfrm>
          <a:off x="2821810" y="3611517"/>
          <a:ext cx="9271000" cy="235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6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52" y="-391661"/>
            <a:ext cx="2239294" cy="4516360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長打率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F34FB1-0407-4585-8020-070C84E539EE}"/>
              </a:ext>
            </a:extLst>
          </p:cNvPr>
          <p:cNvSpPr txBox="1"/>
          <p:nvPr/>
        </p:nvSpPr>
        <p:spPr>
          <a:xfrm>
            <a:off x="3235960" y="649841"/>
            <a:ext cx="895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計算方式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壘打數除以打數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38798-FB59-46F4-BBAF-EEADB716FE2B}"/>
              </a:ext>
            </a:extLst>
          </p:cNvPr>
          <p:cNvSpPr txBox="1"/>
          <p:nvPr/>
        </p:nvSpPr>
        <p:spPr>
          <a:xfrm>
            <a:off x="3235960" y="2130679"/>
            <a:ext cx="927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數據意義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代表球員在進攻時所能擊出長打能力</a:t>
            </a:r>
          </a:p>
        </p:txBody>
      </p:sp>
      <p:sp>
        <p:nvSpPr>
          <p:cNvPr id="18" name="箭號: 向上 17">
            <a:extLst>
              <a:ext uri="{FF2B5EF4-FFF2-40B4-BE49-F238E27FC236}">
                <a16:creationId xmlns:a16="http://schemas.microsoft.com/office/drawing/2014/main" id="{380F2927-2C22-4EB9-AC8E-53959B91AE87}"/>
              </a:ext>
            </a:extLst>
          </p:cNvPr>
          <p:cNvSpPr/>
          <p:nvPr/>
        </p:nvSpPr>
        <p:spPr>
          <a:xfrm>
            <a:off x="10199356" y="2235116"/>
            <a:ext cx="1503401" cy="414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80C35C-C849-4DA4-AE39-0A22ED5AF8F0}"/>
              </a:ext>
            </a:extLst>
          </p:cNvPr>
          <p:cNvSpPr txBox="1"/>
          <p:nvPr/>
        </p:nvSpPr>
        <p:spPr>
          <a:xfrm>
            <a:off x="6149777" y="430775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數值越高代表球員攻擊力越高</a:t>
            </a:r>
          </a:p>
        </p:txBody>
      </p:sp>
    </p:spTree>
    <p:extLst>
      <p:ext uri="{BB962C8B-B14F-4D97-AF65-F5344CB8AC3E}">
        <p14:creationId xmlns:p14="http://schemas.microsoft.com/office/powerpoint/2010/main" val="46547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C51F9C-58FE-481D-8F37-AE8513A6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zh-TW" altLang="en-US" dirty="0"/>
              <a:t>職棒數據介紹</a:t>
            </a:r>
            <a:r>
              <a:rPr lang="en-US" altLang="zh-TW" dirty="0"/>
              <a:t>(</a:t>
            </a:r>
            <a:r>
              <a:rPr lang="zh-TW" altLang="en-US" dirty="0"/>
              <a:t>投手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618F3B7-A1F0-411B-AFAF-63FAFFBDE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3717"/>
              </p:ext>
            </p:extLst>
          </p:nvPr>
        </p:nvGraphicFramePr>
        <p:xfrm>
          <a:off x="1655064" y="2176272"/>
          <a:ext cx="9363456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0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763CB-2324-4780-81E4-8CA3159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470"/>
            <a:ext cx="3256968" cy="4516360"/>
          </a:xfrm>
        </p:spPr>
        <p:txBody>
          <a:bodyPr anchor="ctr">
            <a:normAutofit/>
          </a:bodyPr>
          <a:lstStyle/>
          <a:p>
            <a:r>
              <a:rPr lang="en-US" altLang="zh-TW" sz="3600" dirty="0"/>
              <a:t>WHIP(</a:t>
            </a:r>
            <a:r>
              <a:rPr lang="zh-TW" altLang="en-US" sz="3600" dirty="0"/>
              <a:t>被上壘率</a:t>
            </a:r>
            <a:r>
              <a:rPr lang="en-US" altLang="zh-TW" sz="3600" dirty="0"/>
              <a:t>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9F1AAD9-7AEF-4E99-AC47-409DDF6DEC70}"/>
              </a:ext>
            </a:extLst>
          </p:cNvPr>
          <p:cNvSpPr txBox="1"/>
          <p:nvPr/>
        </p:nvSpPr>
        <p:spPr>
          <a:xfrm>
            <a:off x="3341588" y="997733"/>
            <a:ext cx="623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英文原名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:walks plus hits per inning pitched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1D08F6-335E-448A-BF76-87A1895D3001}"/>
              </a:ext>
            </a:extLst>
          </p:cNvPr>
          <p:cNvSpPr txBox="1"/>
          <p:nvPr/>
        </p:nvSpPr>
        <p:spPr>
          <a:xfrm>
            <a:off x="3336146" y="1796909"/>
            <a:ext cx="615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計算方式</a:t>
            </a:r>
            <a:r>
              <a:rPr lang="en-US" altLang="zh-TW" sz="2400" dirty="0"/>
              <a:t>:</a:t>
            </a:r>
            <a:r>
              <a:rPr lang="zh-TW" altLang="en-US" sz="2400" dirty="0"/>
              <a:t>（被安打＋四壞球）／投球局數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0872C9-BBB3-4C25-933D-ABB567ED210D}"/>
              </a:ext>
            </a:extLst>
          </p:cNvPr>
          <p:cNvSpPr txBox="1"/>
          <p:nvPr/>
        </p:nvSpPr>
        <p:spPr>
          <a:xfrm>
            <a:off x="3336146" y="2596085"/>
            <a:ext cx="581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數據意義</a:t>
            </a:r>
            <a:r>
              <a:rPr lang="en-US" altLang="zh-TW" sz="2400" dirty="0"/>
              <a:t>:</a:t>
            </a:r>
            <a:r>
              <a:rPr lang="zh-TW" altLang="en-US" sz="2400" dirty="0"/>
              <a:t>代表投手壓制能力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624296C-5900-48F7-9EBB-8152AF20F40A}"/>
              </a:ext>
            </a:extLst>
          </p:cNvPr>
          <p:cNvCxnSpPr>
            <a:cxnSpLocks/>
          </p:cNvCxnSpPr>
          <p:nvPr/>
        </p:nvCxnSpPr>
        <p:spPr>
          <a:xfrm flipV="1">
            <a:off x="0" y="3414617"/>
            <a:ext cx="12192000" cy="1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86C7DD-0438-44B5-B481-AD3870194F82}"/>
              </a:ext>
            </a:extLst>
          </p:cNvPr>
          <p:cNvSpPr txBox="1"/>
          <p:nvPr/>
        </p:nvSpPr>
        <p:spPr>
          <a:xfrm>
            <a:off x="129977" y="4332173"/>
            <a:ext cx="354794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>
                <a:latin typeface="+mj-lt"/>
                <a:ea typeface="+mj-ea"/>
                <a:cs typeface="+mj-cs"/>
              </a:rPr>
              <a:t>ERA(</a:t>
            </a:r>
            <a:r>
              <a:rPr lang="zh-TW" altLang="en-US" sz="3600" dirty="0">
                <a:latin typeface="+mj-lt"/>
                <a:ea typeface="+mj-ea"/>
                <a:cs typeface="+mj-cs"/>
              </a:rPr>
              <a:t>自責分率</a:t>
            </a:r>
            <a:r>
              <a:rPr lang="en-US" altLang="zh-TW" sz="3600" dirty="0">
                <a:latin typeface="+mj-lt"/>
                <a:ea typeface="+mj-ea"/>
                <a:cs typeface="+mj-cs"/>
              </a:rPr>
              <a:t>)</a:t>
            </a:r>
            <a:endParaRPr lang="zh-TW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11703D4-9358-4727-8EBA-D941B489F117}"/>
              </a:ext>
            </a:extLst>
          </p:cNvPr>
          <p:cNvSpPr txBox="1"/>
          <p:nvPr/>
        </p:nvSpPr>
        <p:spPr>
          <a:xfrm>
            <a:off x="3259946" y="3665518"/>
            <a:ext cx="623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英文原名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:Earned Run Average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72A8625-36A0-45E6-AFDA-9712F63AF266}"/>
              </a:ext>
            </a:extLst>
          </p:cNvPr>
          <p:cNvSpPr txBox="1"/>
          <p:nvPr/>
        </p:nvSpPr>
        <p:spPr>
          <a:xfrm>
            <a:off x="3253637" y="4310000"/>
            <a:ext cx="615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計算方式</a:t>
            </a:r>
            <a:r>
              <a:rPr lang="en-US" altLang="zh-TW" sz="2400" dirty="0"/>
              <a:t>:</a:t>
            </a:r>
            <a:r>
              <a:rPr lang="zh-TW" altLang="en-US" sz="2400" dirty="0"/>
              <a:t>自責分 </a:t>
            </a:r>
            <a:r>
              <a:rPr lang="en-US" altLang="zh-TW" sz="2400" dirty="0"/>
              <a:t>÷ </a:t>
            </a:r>
            <a:r>
              <a:rPr lang="zh-TW" altLang="en-US" sz="2400" dirty="0"/>
              <a:t>投球局數 ╳ </a:t>
            </a:r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E71C02-388E-488E-8EAD-7E0EBB7E270B}"/>
              </a:ext>
            </a:extLst>
          </p:cNvPr>
          <p:cNvSpPr txBox="1"/>
          <p:nvPr/>
        </p:nvSpPr>
        <p:spPr>
          <a:xfrm>
            <a:off x="3253637" y="5041363"/>
            <a:ext cx="581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數據意義</a:t>
            </a:r>
            <a:r>
              <a:rPr lang="en-US" altLang="zh-TW" sz="2400" dirty="0"/>
              <a:t>:</a:t>
            </a:r>
            <a:r>
              <a:rPr lang="zh-TW" altLang="en-US" sz="2400" dirty="0"/>
              <a:t>代表投手所失分的比例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DEC8FA-CA68-4ADC-B444-C7CFC2EB300B}"/>
              </a:ext>
            </a:extLst>
          </p:cNvPr>
          <p:cNvSpPr txBox="1"/>
          <p:nvPr/>
        </p:nvSpPr>
        <p:spPr>
          <a:xfrm>
            <a:off x="953247" y="4891777"/>
            <a:ext cx="211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+mj-lt"/>
                <a:ea typeface="+mj-ea"/>
                <a:cs typeface="+mj-cs"/>
              </a:rPr>
              <a:t>或防禦率</a:t>
            </a:r>
          </a:p>
        </p:txBody>
      </p:sp>
    </p:spTree>
    <p:extLst>
      <p:ext uri="{BB962C8B-B14F-4D97-AF65-F5344CB8AC3E}">
        <p14:creationId xmlns:p14="http://schemas.microsoft.com/office/powerpoint/2010/main" val="37209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內容版面配置區 3">
            <a:extLst>
              <a:ext uri="{FF2B5EF4-FFF2-40B4-BE49-F238E27FC236}">
                <a16:creationId xmlns:a16="http://schemas.microsoft.com/office/drawing/2014/main" id="{446A9EEC-A241-4012-935B-79C856FE7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908247"/>
              </p:ext>
            </p:extLst>
          </p:nvPr>
        </p:nvGraphicFramePr>
        <p:xfrm>
          <a:off x="838200" y="16256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80551302-4CCB-4296-B63A-3CEB66DD3CA8}"/>
              </a:ext>
            </a:extLst>
          </p:cNvPr>
          <p:cNvSpPr txBox="1"/>
          <p:nvPr/>
        </p:nvSpPr>
        <p:spPr>
          <a:xfrm>
            <a:off x="838200" y="4853034"/>
            <a:ext cx="479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常用於後援投手的數據分析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C8B226-3649-4F7D-905C-3624662072F8}"/>
              </a:ext>
            </a:extLst>
          </p:cNvPr>
          <p:cNvSpPr txBox="1"/>
          <p:nvPr/>
        </p:nvSpPr>
        <p:spPr>
          <a:xfrm>
            <a:off x="838200" y="5736253"/>
            <a:ext cx="4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必須合</a:t>
            </a:r>
            <a:r>
              <a:rPr lang="en-US" altLang="zh-TW" sz="2400" dirty="0"/>
              <a:t>ERA</a:t>
            </a:r>
            <a:r>
              <a:rPr lang="zh-TW" altLang="en-US" sz="2400" dirty="0"/>
              <a:t>一起看，無法獨立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6C20B4B-BCF1-4FCC-98AD-B3D7AD908636}"/>
              </a:ext>
            </a:extLst>
          </p:cNvPr>
          <p:cNvSpPr txBox="1"/>
          <p:nvPr/>
        </p:nvSpPr>
        <p:spPr>
          <a:xfrm>
            <a:off x="6302884" y="4851540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常用於先發投手的數據分析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EBC17C-37E8-4D4D-821D-5AB546D5CC50}"/>
              </a:ext>
            </a:extLst>
          </p:cNvPr>
          <p:cNvSpPr txBox="1"/>
          <p:nvPr/>
        </p:nvSpPr>
        <p:spPr>
          <a:xfrm>
            <a:off x="6302884" y="5736252"/>
            <a:ext cx="4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必須合</a:t>
            </a:r>
            <a:r>
              <a:rPr lang="en-US" altLang="zh-TW" sz="2400" dirty="0"/>
              <a:t>WHIP</a:t>
            </a:r>
            <a:r>
              <a:rPr lang="zh-TW" altLang="en-US" sz="2400" dirty="0"/>
              <a:t>一起看，無法獨立</a:t>
            </a:r>
          </a:p>
        </p:txBody>
      </p:sp>
    </p:spTree>
    <p:extLst>
      <p:ext uri="{BB962C8B-B14F-4D97-AF65-F5344CB8AC3E}">
        <p14:creationId xmlns:p14="http://schemas.microsoft.com/office/powerpoint/2010/main" val="252887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5632</TotalTime>
  <Words>365</Words>
  <Application>Microsoft Office PowerPoint</Application>
  <PresentationFormat>寬螢幕</PresentationFormat>
  <Paragraphs>89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arial</vt:lpstr>
      <vt:lpstr>arial</vt:lpstr>
      <vt:lpstr>Calibri</vt:lpstr>
      <vt:lpstr>Calibri Light</vt:lpstr>
      <vt:lpstr>Office 佈景主題</vt:lpstr>
      <vt:lpstr>中華職棒數據分析</vt:lpstr>
      <vt:lpstr>發想動機</vt:lpstr>
      <vt:lpstr>職棒數據介紹(打者)</vt:lpstr>
      <vt:lpstr>上壘率</vt:lpstr>
      <vt:lpstr>打擊率</vt:lpstr>
      <vt:lpstr>長打率</vt:lpstr>
      <vt:lpstr>職棒數據介紹(投手)</vt:lpstr>
      <vt:lpstr>WHIP(被上壘率)</vt:lpstr>
      <vt:lpstr>PowerPoint 簡報</vt:lpstr>
      <vt:lpstr>流程圖</vt:lpstr>
      <vt:lpstr>原始資料</vt:lpstr>
      <vt:lpstr>Power BI</vt:lpstr>
      <vt:lpstr>Power BI</vt:lpstr>
      <vt:lpstr>Power BI</vt:lpstr>
      <vt:lpstr>Power BI</vt:lpstr>
      <vt:lpstr>Power BI</vt:lpstr>
      <vt:lpstr>Python 程式設計(動態爬蟲)</vt:lpstr>
      <vt:lpstr>Python 程式設計</vt:lpstr>
      <vt:lpstr>Python 程式設計</vt:lpstr>
      <vt:lpstr>Python 程式設計(資料上傳至MongoDB)</vt:lpstr>
      <vt:lpstr>Python 程式設計</vt:lpstr>
      <vt:lpstr>Python 程式設計</vt:lpstr>
      <vt:lpstr>Python 程式設計</vt:lpstr>
      <vt:lpstr>TKinter</vt:lpstr>
      <vt:lpstr>TKinter</vt:lpstr>
      <vt:lpstr>TKinter</vt:lpstr>
      <vt:lpstr>數據分析</vt:lpstr>
      <vt:lpstr>TKinter</vt:lpstr>
      <vt:lpstr>還可以更好</vt:lpstr>
      <vt:lpstr>結論</vt:lpstr>
      <vt:lpstr>再多學一點</vt:lpstr>
      <vt:lpstr>Q&amp;A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中華職棒數據分析</dc:title>
  <dc:creator>sam052132@gmail.com</dc:creator>
  <cp:lastModifiedBy>呂堃寧</cp:lastModifiedBy>
  <cp:revision>20</cp:revision>
  <dcterms:created xsi:type="dcterms:W3CDTF">2022-04-27T06:36:41Z</dcterms:created>
  <dcterms:modified xsi:type="dcterms:W3CDTF">2022-05-04T05:24:19Z</dcterms:modified>
</cp:coreProperties>
</file>