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A1FE-CFF6-B610-378D-331C7F64C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EEEBD-E5F7-AA00-D392-44B914A8D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2D469-183E-84BA-D6E8-3BEF94A4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398-B5E1-2D4D-B07F-A4127403F9F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8CEDE-7F0F-915B-5A8A-F20DB0D7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7EEC-84EF-3115-06F3-3C421832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F1A-1C9A-1B40-AB63-3CFABC2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0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4500-EB8D-61E3-9502-7D31F83B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DF9B8-4CB6-5B1A-F0FE-094AC65E0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2F2A4-D68E-2138-CA39-D77463B9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398-B5E1-2D4D-B07F-A4127403F9F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5CE2-183A-A875-811A-E09B09F7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D81BA-4895-9204-F662-A8095FFD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F1A-1C9A-1B40-AB63-3CFABC2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7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DDDB1-7C6D-89ED-DF86-CF24613A8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0C001-9362-B952-7237-7E44431D7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02757-9CFC-A3AA-8FBA-BFFA8DB3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398-B5E1-2D4D-B07F-A4127403F9F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75F8-7BBE-2985-29FE-5627054A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62060-9F36-09EF-ED27-C36D1987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F1A-1C9A-1B40-AB63-3CFABC2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1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1BB7-C824-B25C-38EC-699E4686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18766-0F1B-0B89-E476-2B67AE3BB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CA700-D0BA-C269-4A4E-B0336B11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398-B5E1-2D4D-B07F-A4127403F9F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964F4-BFB5-04F9-2D2B-49573B7D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AC026-4875-8D04-DBDC-60A0C52A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F1A-1C9A-1B40-AB63-3CFABC2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0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8DC7-9911-3056-541B-B3824128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DA9D-5212-3768-71DB-F7D36834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C35DF-831A-5285-7974-20176653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398-B5E1-2D4D-B07F-A4127403F9F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799A8-A2A1-3BAD-41A4-4062197F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B4359-93B3-D3D6-6789-89F2B793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F1A-1C9A-1B40-AB63-3CFABC2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4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859E-FAD3-A788-BAAE-4326C7C4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4AFB7-4A94-5248-EA02-42B08E572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4FDEB-E38B-45BC-262E-C082BC5D8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3EA22-E197-F7B7-EBEF-D8AFE5F3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398-B5E1-2D4D-B07F-A4127403F9F6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D526D-F2D0-A796-C4F3-9F93541F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4A878-E83E-1277-F6E2-9A2CEDB8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F1A-1C9A-1B40-AB63-3CFABC2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60D3-A478-E26F-42E2-2AFDCDD7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45241-28F0-51D0-013D-AE37C7C2D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8B450-79A5-57A5-A2CD-D333ADB3A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A45F1-CF3A-C083-2FE6-8BE92FC8F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DC478-1A88-BF3C-1B50-1B57392A1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A85B8-F14C-9B1E-16B7-C7824EA8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398-B5E1-2D4D-B07F-A4127403F9F6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CBFAB-6997-8314-50DB-36424039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9D68F-C5B7-2AD1-8709-148F0C6D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F1A-1C9A-1B40-AB63-3CFABC2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2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66B3-4D59-D1D9-EF98-557501C5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F4FA0-B415-66D2-8276-833775F8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398-B5E1-2D4D-B07F-A4127403F9F6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5E223-B747-A0E3-88FF-67CE3BC5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A4FDF-5244-C59B-6915-C88EF97B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F1A-1C9A-1B40-AB63-3CFABC2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9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AAA780-EEFF-78FF-4AF7-5F70FE20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398-B5E1-2D4D-B07F-A4127403F9F6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BB36F-2F42-594C-53DA-A66BBFE8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46F2B-B3BD-E3B4-8376-94291B5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F1A-1C9A-1B40-AB63-3CFABC2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5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81E3-943B-896C-43D5-27643F4B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8C0F-AC69-33F1-4821-8C163ED1F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99E7F-3626-F4C9-FBE8-99076AD39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51B31-CE1C-93A8-FBF7-339565A4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398-B5E1-2D4D-B07F-A4127403F9F6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38435-9B6E-5B61-D553-507F577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882ED-AC8E-93A8-786C-8C3C7EDB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F1A-1C9A-1B40-AB63-3CFABC2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8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DD12-C1C6-5FF7-5197-9D33C6D1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1CAFC-5F3A-F71D-F174-E3E86FA1F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E2E78-95BE-9C4B-FA2A-43CA5D1A5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6D55E-BB6C-F5D8-0A65-5C67FEAB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4398-B5E1-2D4D-B07F-A4127403F9F6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B50F6-6BFC-1124-E67B-B0208BF2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8F322-3044-B99F-DB66-586F7EAE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F1A-1C9A-1B40-AB63-3CFABC2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C87B2-3439-AB46-D770-1055AD18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50803-14EE-A23F-4E09-E8F8B6CB2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67CCE-3571-9B85-27DB-07B22C3F2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A4398-B5E1-2D4D-B07F-A4127403F9F6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73F17-C991-E433-E752-B2D959D07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1954C-DE6D-7E6C-B7BE-D3DDE062A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FBF1A-1C9A-1B40-AB63-3CFABC2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DB89FF-3CCB-C3F9-86B6-9010451FB74B}"/>
              </a:ext>
            </a:extLst>
          </p:cNvPr>
          <p:cNvSpPr/>
          <p:nvPr/>
        </p:nvSpPr>
        <p:spPr>
          <a:xfrm>
            <a:off x="869233" y="1954925"/>
            <a:ext cx="980588" cy="5885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MU3D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ED83C1-1E00-A910-18BF-193BF61918F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49821" y="2249214"/>
            <a:ext cx="367862" cy="10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9B4048D7-AB9B-616F-0551-98A0EA9B9989}"/>
              </a:ext>
            </a:extLst>
          </p:cNvPr>
          <p:cNvSpPr/>
          <p:nvPr/>
        </p:nvSpPr>
        <p:spPr>
          <a:xfrm>
            <a:off x="4792717" y="1686913"/>
            <a:ext cx="2207172" cy="114562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Predicting a Category?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FB5C1DE-06E7-DD79-D0E5-C1E90F126F9B}"/>
              </a:ext>
            </a:extLst>
          </p:cNvPr>
          <p:cNvSpPr/>
          <p:nvPr/>
        </p:nvSpPr>
        <p:spPr>
          <a:xfrm>
            <a:off x="2217683" y="1686913"/>
            <a:ext cx="2207172" cy="114562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the data text or time series?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3532B3-0D29-4CDA-7025-E90D75D3B47A}"/>
              </a:ext>
            </a:extLst>
          </p:cNvPr>
          <p:cNvCxnSpPr>
            <a:cxnSpLocks/>
          </p:cNvCxnSpPr>
          <p:nvPr/>
        </p:nvCxnSpPr>
        <p:spPr>
          <a:xfrm>
            <a:off x="4424855" y="2259724"/>
            <a:ext cx="367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390FF8-6CB3-E226-2162-C7CBD0F7EBE8}"/>
              </a:ext>
            </a:extLst>
          </p:cNvPr>
          <p:cNvSpPr txBox="1"/>
          <p:nvPr/>
        </p:nvSpPr>
        <p:spPr>
          <a:xfrm>
            <a:off x="4109545" y="1861859"/>
            <a:ext cx="788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text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D65573-20B1-6F02-AF7D-23F9FC6590E0}"/>
              </a:ext>
            </a:extLst>
          </p:cNvPr>
          <p:cNvCxnSpPr>
            <a:cxnSpLocks/>
          </p:cNvCxnSpPr>
          <p:nvPr/>
        </p:nvCxnSpPr>
        <p:spPr>
          <a:xfrm>
            <a:off x="6999889" y="2259724"/>
            <a:ext cx="367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85AFCD-D5E0-11BC-CDE8-F466F8838C99}"/>
              </a:ext>
            </a:extLst>
          </p:cNvPr>
          <p:cNvSpPr txBox="1"/>
          <p:nvPr/>
        </p:nvSpPr>
        <p:spPr>
          <a:xfrm>
            <a:off x="6973613" y="1954925"/>
            <a:ext cx="788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F5DEFA0-1991-D282-E975-644CDF39A582}"/>
              </a:ext>
            </a:extLst>
          </p:cNvPr>
          <p:cNvSpPr/>
          <p:nvPr/>
        </p:nvSpPr>
        <p:spPr>
          <a:xfrm>
            <a:off x="7367751" y="1686913"/>
            <a:ext cx="2207172" cy="114562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Does the data have labels?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3BA8F1-118C-84F3-5A1D-05B4E4FDD0D2}"/>
              </a:ext>
            </a:extLst>
          </p:cNvPr>
          <p:cNvSpPr txBox="1"/>
          <p:nvPr/>
        </p:nvSpPr>
        <p:spPr>
          <a:xfrm>
            <a:off x="9548647" y="1945943"/>
            <a:ext cx="788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70ACE0-6CE4-C765-2533-13DF3666BE98}"/>
              </a:ext>
            </a:extLst>
          </p:cNvPr>
          <p:cNvCxnSpPr>
            <a:cxnSpLocks/>
          </p:cNvCxnSpPr>
          <p:nvPr/>
        </p:nvCxnSpPr>
        <p:spPr>
          <a:xfrm>
            <a:off x="9574923" y="2259724"/>
            <a:ext cx="367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BEA5B5D-E3BF-C471-A3A2-08D9A7627E6C}"/>
              </a:ext>
            </a:extLst>
          </p:cNvPr>
          <p:cNvSpPr/>
          <p:nvPr/>
        </p:nvSpPr>
        <p:spPr>
          <a:xfrm>
            <a:off x="9942785" y="1450433"/>
            <a:ext cx="1742588" cy="16501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Support vector machine (SVM)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Binary Logistic Regression (BLR)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Random forest (RF) </a:t>
            </a:r>
          </a:p>
        </p:txBody>
      </p:sp>
    </p:spTree>
    <p:extLst>
      <p:ext uri="{BB962C8B-B14F-4D97-AF65-F5344CB8AC3E}">
        <p14:creationId xmlns:p14="http://schemas.microsoft.com/office/powerpoint/2010/main" val="391701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41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2022-09-09T03:09:53Z</cp:lastPrinted>
  <dcterms:created xsi:type="dcterms:W3CDTF">2022-09-08T13:59:53Z</dcterms:created>
  <dcterms:modified xsi:type="dcterms:W3CDTF">2022-09-09T03:19:42Z</dcterms:modified>
</cp:coreProperties>
</file>