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4417-9A97-D146-4442-07F54E99B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880AC-9CD3-920A-6738-FCD3958FC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AAD8-CFFC-D6AD-B613-CDD3A235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8395-0923-9F80-E75F-F7BEB57D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7013-F1A0-63CD-D991-6ECA11B0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EE89-7714-2753-68DF-C4F0B6FE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2A641-6CF6-D2DA-5497-A9805819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649C-DAF3-E454-0F2B-147E8654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F590-359E-6788-1C7C-28DCAE48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9043-1501-069E-D695-20A6895E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8376-62BC-560C-F6C5-C69407BA3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5926E-F062-7C12-11E8-76BE09D72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2A89-483A-21B5-05C2-8257F0D0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C3EC-CF52-E5A5-331A-645797D6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FC14-C4DC-3CB9-A4E1-899F7A7B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2A06-BA0D-D6F4-A782-142EE024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2C3D-57F8-9CB1-B21D-EF3DC92A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AAC32-7CCD-FAA3-D6E0-1C5968C4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643E-D7B2-805E-5F9B-B9E7346E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D3FA-A80E-C897-3464-4C3F7C16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7E4D-E0E3-AE88-FE36-D8DE8280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8A573-7B79-E874-AEEB-2E3AADA49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D07A-5A05-61B8-7FD2-9DDAF59A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3003-E05F-0A4D-231C-15D9EFBC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2504-5C4C-DC1F-96E0-30694433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2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B008-CD8C-F321-B3B9-2205144B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3B93-654C-484C-0800-A50987D42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554E0-CB28-8C22-5798-AFC1A5DC4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41DE-A367-5306-67B7-5B54123C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3F03-56BF-A2F6-13E2-DB77ED4C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16A7-BB08-0B32-6E01-E72895A2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9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B126-49F8-FB62-1E74-EBB46A11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B2AD0-9BF0-4CAC-528E-E2FECDD3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0168E-5F78-4CBF-6C82-580C8E8BD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F5E17-275E-E8E8-E7C7-86854C8D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428C0-1227-36C0-1EA4-C04F6A435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270BA-8433-A81B-F905-AD83C17E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F5531-AB08-F8D1-0AB6-691A383D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12075-A9B6-F6A0-0D3D-12D1DD93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F140-76ED-AB70-FEE8-60479909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8A8EC-2F95-9031-ABE1-15E06764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5DCFD-3411-DD22-3A69-3E83B03E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6020F-4C3A-4A85-DD85-F945003F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244F9-F0CE-94D1-B8E8-F31AFF5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316BD-7EC8-3AE2-B40E-7CA22DE8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5158E-C8A2-547F-718A-79E938D7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3E8-922A-C7DB-CE05-FCF7C942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2406-A2F2-5598-C0E1-C33658CB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B8E28-26F7-0BF9-7F00-6DC1D70C8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2D63-A1B0-D3B9-69D6-3890A077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89B32-21FD-5F0E-5B6A-3C067271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F4926-5DD1-A228-3FE6-00D7A80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5545-28D5-AE4B-BFA3-C41BF8F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A33D-B4FD-608B-9760-2668145C0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199A7-F3CB-B85C-1C0E-3C7FB2E48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DA783-F166-953F-93CF-1314C6CD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28B19-FDD7-6223-AEF3-2F27991B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49E-FFF9-7C0C-006C-65CD1991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1BD7D-52C5-3099-F940-E521CDBB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96A9-C471-13A5-D258-1FECD3C9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F80F-7126-AD85-92CC-A6A1D4571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4FE7-30F5-D94B-A7DD-D58B650AE07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1C56-5C0A-FAE6-723C-DCAAE55D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23F0-1276-CC15-EB84-25AD77CC3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49AB-1E0F-4149-9080-8BFD4FC5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C60B29-39FF-C7BC-F81B-5E97DE4545C4}"/>
              </a:ext>
            </a:extLst>
          </p:cNvPr>
          <p:cNvSpPr/>
          <p:nvPr/>
        </p:nvSpPr>
        <p:spPr>
          <a:xfrm>
            <a:off x="803189" y="1396314"/>
            <a:ext cx="1824397" cy="1031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tweets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(n=74783)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0371A2-20EE-BA63-2015-112DF132E5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15388" y="2427890"/>
            <a:ext cx="0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E24980C-41C5-9BD2-8667-4076366D7BED}"/>
              </a:ext>
            </a:extLst>
          </p:cNvPr>
          <p:cNvSpPr/>
          <p:nvPr/>
        </p:nvSpPr>
        <p:spPr>
          <a:xfrm>
            <a:off x="803188" y="2953407"/>
            <a:ext cx="1824397" cy="1031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Twitter users located in California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(n=97)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11456E-F094-9389-B8FE-2E4F63BAD89B}"/>
              </a:ext>
            </a:extLst>
          </p:cNvPr>
          <p:cNvCxnSpPr>
            <a:cxnSpLocks/>
          </p:cNvCxnSpPr>
          <p:nvPr/>
        </p:nvCxnSpPr>
        <p:spPr>
          <a:xfrm>
            <a:off x="3286897" y="3055776"/>
            <a:ext cx="77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CDED9-6DAC-F270-26A2-32E31365D78B}"/>
              </a:ext>
            </a:extLst>
          </p:cNvPr>
          <p:cNvSpPr/>
          <p:nvPr/>
        </p:nvSpPr>
        <p:spPr>
          <a:xfrm>
            <a:off x="4064664" y="2174860"/>
            <a:ext cx="1824397" cy="1031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" pitchFamily="2" charset="0"/>
              </a:rPr>
              <a:t>Text Summarization: summarize each tweets from full text into one sentence.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18EA44-D6B2-82C9-55D6-9A08BF3CBE8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27585" y="3469195"/>
            <a:ext cx="659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A1816-C960-5272-3844-32AD43C9CE9A}"/>
              </a:ext>
            </a:extLst>
          </p:cNvPr>
          <p:cNvCxnSpPr>
            <a:cxnSpLocks/>
          </p:cNvCxnSpPr>
          <p:nvPr/>
        </p:nvCxnSpPr>
        <p:spPr>
          <a:xfrm>
            <a:off x="3286897" y="3055776"/>
            <a:ext cx="0" cy="82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FB8F5C-981D-30E6-D3BA-4BBDBE195DE3}"/>
              </a:ext>
            </a:extLst>
          </p:cNvPr>
          <p:cNvCxnSpPr>
            <a:cxnSpLocks/>
          </p:cNvCxnSpPr>
          <p:nvPr/>
        </p:nvCxnSpPr>
        <p:spPr>
          <a:xfrm>
            <a:off x="3286897" y="3890389"/>
            <a:ext cx="77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62E4483-FB92-A5B1-3A68-883F01287461}"/>
              </a:ext>
            </a:extLst>
          </p:cNvPr>
          <p:cNvSpPr/>
          <p:nvPr/>
        </p:nvSpPr>
        <p:spPr>
          <a:xfrm>
            <a:off x="4064664" y="3706957"/>
            <a:ext cx="1824397" cy="1161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entiment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 1: Label each tweets positive or negative or neutral based on the full text.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112309-57F4-40F5-4432-F3E4E3026968}"/>
              </a:ext>
            </a:extLst>
          </p:cNvPr>
          <p:cNvCxnSpPr>
            <a:cxnSpLocks/>
          </p:cNvCxnSpPr>
          <p:nvPr/>
        </p:nvCxnSpPr>
        <p:spPr>
          <a:xfrm>
            <a:off x="5889061" y="2690648"/>
            <a:ext cx="77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D5B6D85-6D58-DF70-ED5B-A08ACFF46840}"/>
              </a:ext>
            </a:extLst>
          </p:cNvPr>
          <p:cNvSpPr/>
          <p:nvPr/>
        </p:nvSpPr>
        <p:spPr>
          <a:xfrm>
            <a:off x="6666828" y="2001798"/>
            <a:ext cx="1824397" cy="1204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entiment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 2: Label each tweets positive or negative or neutral based on the summarized sentence.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D63356-5D7F-5997-BCD0-AD61208C3880}"/>
              </a:ext>
            </a:extLst>
          </p:cNvPr>
          <p:cNvCxnSpPr>
            <a:cxnSpLocks/>
          </p:cNvCxnSpPr>
          <p:nvPr/>
        </p:nvCxnSpPr>
        <p:spPr>
          <a:xfrm>
            <a:off x="5893891" y="4211383"/>
            <a:ext cx="77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65FE35-772B-5BE8-BB1B-5F6C3B13FEFC}"/>
              </a:ext>
            </a:extLst>
          </p:cNvPr>
          <p:cNvCxnSpPr>
            <a:cxnSpLocks/>
          </p:cNvCxnSpPr>
          <p:nvPr/>
        </p:nvCxnSpPr>
        <p:spPr>
          <a:xfrm>
            <a:off x="7557654" y="3231257"/>
            <a:ext cx="0" cy="39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896BD97-93ED-16BD-DC7E-87CABF99FABD}"/>
              </a:ext>
            </a:extLst>
          </p:cNvPr>
          <p:cNvSpPr/>
          <p:nvPr/>
        </p:nvSpPr>
        <p:spPr>
          <a:xfrm>
            <a:off x="6676488" y="3641690"/>
            <a:ext cx="1824397" cy="2481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 from both sentiment analysis and draw ROC plot using results from 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entiment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 1 as Actual and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entiment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 2 as Predicted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7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91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2023-04-03T22:04:43Z</cp:lastPrinted>
  <dcterms:created xsi:type="dcterms:W3CDTF">2023-04-03T21:38:10Z</dcterms:created>
  <dcterms:modified xsi:type="dcterms:W3CDTF">2023-05-11T15:25:23Z</dcterms:modified>
</cp:coreProperties>
</file>