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71" r:id="rId10"/>
    <p:sldId id="270" r:id="rId11"/>
    <p:sldId id="261" r:id="rId12"/>
    <p:sldId id="262" r:id="rId13"/>
    <p:sldId id="263" r:id="rId14"/>
    <p:sldId id="264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71D63-10C9-4DF9-BB08-827DF21A024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9449CA-99AE-42BB-977F-3ACCF9A7B600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E6B07F72-85F0-4958-97A3-2E3A2581EFE4}" type="parTrans" cxnId="{61E34A08-7C0A-46FF-966D-04566ACE9B8B}">
      <dgm:prSet/>
      <dgm:spPr/>
      <dgm:t>
        <a:bodyPr/>
        <a:lstStyle/>
        <a:p>
          <a:endParaRPr lang="en-US"/>
        </a:p>
      </dgm:t>
    </dgm:pt>
    <dgm:pt modelId="{0EE64E2E-FA7B-45CE-BB33-74C42D720DCE}" type="sibTrans" cxnId="{61E34A08-7C0A-46FF-966D-04566ACE9B8B}">
      <dgm:prSet/>
      <dgm:spPr/>
      <dgm:t>
        <a:bodyPr/>
        <a:lstStyle/>
        <a:p>
          <a:endParaRPr lang="en-US"/>
        </a:p>
      </dgm:t>
    </dgm:pt>
    <dgm:pt modelId="{ED65BFD0-98AF-4507-B3C4-DBA02EE14D39}">
      <dgm:prSet/>
      <dgm:spPr/>
      <dgm:t>
        <a:bodyPr/>
        <a:lstStyle/>
        <a:p>
          <a:r>
            <a:rPr lang="en-US"/>
            <a:t>Overview of CRISP-DM and the project goal.</a:t>
          </a:r>
        </a:p>
      </dgm:t>
    </dgm:pt>
    <dgm:pt modelId="{3E6C71C0-E0D2-45EF-A04B-AEB464D29554}" type="parTrans" cxnId="{18781F0A-73D1-494B-9FB0-DEB93DFD5A78}">
      <dgm:prSet/>
      <dgm:spPr/>
      <dgm:t>
        <a:bodyPr/>
        <a:lstStyle/>
        <a:p>
          <a:endParaRPr lang="en-US"/>
        </a:p>
      </dgm:t>
    </dgm:pt>
    <dgm:pt modelId="{A2A1180A-9AC4-4C3D-9686-9FAE83E5FD29}" type="sibTrans" cxnId="{18781F0A-73D1-494B-9FB0-DEB93DFD5A78}">
      <dgm:prSet/>
      <dgm:spPr/>
      <dgm:t>
        <a:bodyPr/>
        <a:lstStyle/>
        <a:p>
          <a:endParaRPr lang="en-US"/>
        </a:p>
      </dgm:t>
    </dgm:pt>
    <dgm:pt modelId="{AC330D37-CF08-46BB-B14B-217BCB5969AD}">
      <dgm:prSet/>
      <dgm:spPr/>
      <dgm:t>
        <a:bodyPr/>
        <a:lstStyle/>
        <a:p>
          <a:r>
            <a:rPr lang="en-US"/>
            <a:t>Business Understanding</a:t>
          </a:r>
        </a:p>
      </dgm:t>
    </dgm:pt>
    <dgm:pt modelId="{ABCDC10D-1A2D-4A39-BD6A-6EE7348AC222}" type="parTrans" cxnId="{F2C02912-C62B-4CB5-BD3A-40B5562D342A}">
      <dgm:prSet/>
      <dgm:spPr/>
      <dgm:t>
        <a:bodyPr/>
        <a:lstStyle/>
        <a:p>
          <a:endParaRPr lang="en-US"/>
        </a:p>
      </dgm:t>
    </dgm:pt>
    <dgm:pt modelId="{5E158A8B-AA19-47CE-8FC6-01B62C05C46B}" type="sibTrans" cxnId="{F2C02912-C62B-4CB5-BD3A-40B5562D342A}">
      <dgm:prSet/>
      <dgm:spPr/>
      <dgm:t>
        <a:bodyPr/>
        <a:lstStyle/>
        <a:p>
          <a:endParaRPr lang="en-US"/>
        </a:p>
      </dgm:t>
    </dgm:pt>
    <dgm:pt modelId="{2FACE46A-FC3C-4169-A0A1-65CFBC2E51A9}">
      <dgm:prSet/>
      <dgm:spPr/>
      <dgm:t>
        <a:bodyPr/>
        <a:lstStyle/>
        <a:p>
          <a:r>
            <a:rPr lang="en-US"/>
            <a:t>Understanding the context and stakeholders involved.</a:t>
          </a:r>
        </a:p>
      </dgm:t>
    </dgm:pt>
    <dgm:pt modelId="{0E92A6BC-360A-4395-83FD-C93467415B78}" type="parTrans" cxnId="{23CE4EED-79BE-40AE-80C4-42FC1BB5B52E}">
      <dgm:prSet/>
      <dgm:spPr/>
      <dgm:t>
        <a:bodyPr/>
        <a:lstStyle/>
        <a:p>
          <a:endParaRPr lang="en-US"/>
        </a:p>
      </dgm:t>
    </dgm:pt>
    <dgm:pt modelId="{A9C2FDEB-CD02-4D6D-BCD0-BB63D1C0D597}" type="sibTrans" cxnId="{23CE4EED-79BE-40AE-80C4-42FC1BB5B52E}">
      <dgm:prSet/>
      <dgm:spPr/>
      <dgm:t>
        <a:bodyPr/>
        <a:lstStyle/>
        <a:p>
          <a:endParaRPr lang="en-US"/>
        </a:p>
      </dgm:t>
    </dgm:pt>
    <dgm:pt modelId="{BD052DAE-EE99-4AA2-B150-72F3B7D40D7B}">
      <dgm:prSet/>
      <dgm:spPr/>
      <dgm:t>
        <a:bodyPr/>
        <a:lstStyle/>
        <a:p>
          <a:r>
            <a:rPr lang="en-US"/>
            <a:t>Data Understanding</a:t>
          </a:r>
        </a:p>
      </dgm:t>
    </dgm:pt>
    <dgm:pt modelId="{9C327E2D-D8DC-4893-904C-84B67256C7B9}" type="parTrans" cxnId="{B2C70D9B-B2EE-42E9-A499-4D12E583BEA1}">
      <dgm:prSet/>
      <dgm:spPr/>
      <dgm:t>
        <a:bodyPr/>
        <a:lstStyle/>
        <a:p>
          <a:endParaRPr lang="en-US"/>
        </a:p>
      </dgm:t>
    </dgm:pt>
    <dgm:pt modelId="{C90D4917-541F-4930-9F51-88DB616C45F8}" type="sibTrans" cxnId="{B2C70D9B-B2EE-42E9-A499-4D12E583BEA1}">
      <dgm:prSet/>
      <dgm:spPr/>
      <dgm:t>
        <a:bodyPr/>
        <a:lstStyle/>
        <a:p>
          <a:endParaRPr lang="en-US"/>
        </a:p>
      </dgm:t>
    </dgm:pt>
    <dgm:pt modelId="{C0A483B4-5266-4C0F-BD67-59B7A7134CF2}">
      <dgm:prSet/>
      <dgm:spPr/>
      <dgm:t>
        <a:bodyPr/>
        <a:lstStyle/>
        <a:p>
          <a:r>
            <a:rPr lang="en-US"/>
            <a:t>Insight into the dataset used for predictions.</a:t>
          </a:r>
        </a:p>
      </dgm:t>
    </dgm:pt>
    <dgm:pt modelId="{2F7C8DDC-6EAF-4C46-995A-E878C60F44A2}" type="parTrans" cxnId="{CC0DFD4D-F5CA-4D0C-8FAA-AC320FBC37F8}">
      <dgm:prSet/>
      <dgm:spPr/>
      <dgm:t>
        <a:bodyPr/>
        <a:lstStyle/>
        <a:p>
          <a:endParaRPr lang="en-US"/>
        </a:p>
      </dgm:t>
    </dgm:pt>
    <dgm:pt modelId="{46090D66-07BC-43C5-96A7-5C9C8A7BC36C}" type="sibTrans" cxnId="{CC0DFD4D-F5CA-4D0C-8FAA-AC320FBC37F8}">
      <dgm:prSet/>
      <dgm:spPr/>
      <dgm:t>
        <a:bodyPr/>
        <a:lstStyle/>
        <a:p>
          <a:endParaRPr lang="en-US"/>
        </a:p>
      </dgm:t>
    </dgm:pt>
    <dgm:pt modelId="{22E728EA-4512-4A68-BDA0-41CD6C63D797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FB9349E1-2474-4684-824A-59DC2A9BADCA}" type="parTrans" cxnId="{3907E762-F51E-4FA8-AE87-A38AA9F08259}">
      <dgm:prSet/>
      <dgm:spPr/>
      <dgm:t>
        <a:bodyPr/>
        <a:lstStyle/>
        <a:p>
          <a:endParaRPr lang="en-US"/>
        </a:p>
      </dgm:t>
    </dgm:pt>
    <dgm:pt modelId="{C41B1DD1-EB90-4007-8182-461B803AF344}" type="sibTrans" cxnId="{3907E762-F51E-4FA8-AE87-A38AA9F08259}">
      <dgm:prSet/>
      <dgm:spPr/>
      <dgm:t>
        <a:bodyPr/>
        <a:lstStyle/>
        <a:p>
          <a:endParaRPr lang="en-US"/>
        </a:p>
      </dgm:t>
    </dgm:pt>
    <dgm:pt modelId="{E17659BB-7CF3-4C72-8301-5832C5A51572}">
      <dgm:prSet/>
      <dgm:spPr/>
      <dgm:t>
        <a:bodyPr/>
        <a:lstStyle/>
        <a:p>
          <a:r>
            <a:rPr lang="en-US"/>
            <a:t>How the dataset was cleaned and prepared for modeling.</a:t>
          </a:r>
        </a:p>
      </dgm:t>
    </dgm:pt>
    <dgm:pt modelId="{C55A467F-F942-45EF-88DE-1B1E7709B3DC}" type="parTrans" cxnId="{8B0C53D3-9BF8-46CB-B294-4A6B0F010424}">
      <dgm:prSet/>
      <dgm:spPr/>
      <dgm:t>
        <a:bodyPr/>
        <a:lstStyle/>
        <a:p>
          <a:endParaRPr lang="en-US"/>
        </a:p>
      </dgm:t>
    </dgm:pt>
    <dgm:pt modelId="{AE753A67-6CFE-4E76-8D68-0A449BFAE9D9}" type="sibTrans" cxnId="{8B0C53D3-9BF8-46CB-B294-4A6B0F010424}">
      <dgm:prSet/>
      <dgm:spPr/>
      <dgm:t>
        <a:bodyPr/>
        <a:lstStyle/>
        <a:p>
          <a:endParaRPr lang="en-US"/>
        </a:p>
      </dgm:t>
    </dgm:pt>
    <dgm:pt modelId="{6CBB09B4-E40A-478F-8F42-36F4AABA88ED}">
      <dgm:prSet/>
      <dgm:spPr/>
      <dgm:t>
        <a:bodyPr/>
        <a:lstStyle/>
        <a:p>
          <a:r>
            <a:rPr lang="en-US"/>
            <a:t>Modeling</a:t>
          </a:r>
        </a:p>
      </dgm:t>
    </dgm:pt>
    <dgm:pt modelId="{3AEA76AF-948F-4BC7-8B5D-AE086DCC0755}" type="parTrans" cxnId="{4FFD15D2-60F4-49A1-B0AB-C804AE635641}">
      <dgm:prSet/>
      <dgm:spPr/>
      <dgm:t>
        <a:bodyPr/>
        <a:lstStyle/>
        <a:p>
          <a:endParaRPr lang="en-US"/>
        </a:p>
      </dgm:t>
    </dgm:pt>
    <dgm:pt modelId="{3E90372C-466D-4D07-BE82-0CB4D8E9E1D3}" type="sibTrans" cxnId="{4FFD15D2-60F4-49A1-B0AB-C804AE635641}">
      <dgm:prSet/>
      <dgm:spPr/>
      <dgm:t>
        <a:bodyPr/>
        <a:lstStyle/>
        <a:p>
          <a:endParaRPr lang="en-US"/>
        </a:p>
      </dgm:t>
    </dgm:pt>
    <dgm:pt modelId="{3CF8FE24-1337-4FEA-9C25-69C1E6656E45}">
      <dgm:prSet/>
      <dgm:spPr/>
      <dgm:t>
        <a:bodyPr/>
        <a:lstStyle/>
        <a:p>
          <a:r>
            <a:rPr lang="en-US"/>
            <a:t>Algorithms and techniques used for prediction.</a:t>
          </a:r>
        </a:p>
      </dgm:t>
    </dgm:pt>
    <dgm:pt modelId="{2751F963-5290-4660-B0BC-1E194FC78614}" type="parTrans" cxnId="{41531C18-C776-4944-A996-7B481A3939BD}">
      <dgm:prSet/>
      <dgm:spPr/>
      <dgm:t>
        <a:bodyPr/>
        <a:lstStyle/>
        <a:p>
          <a:endParaRPr lang="en-US"/>
        </a:p>
      </dgm:t>
    </dgm:pt>
    <dgm:pt modelId="{C317F91F-E98C-413B-ACF0-71522CB753B5}" type="sibTrans" cxnId="{41531C18-C776-4944-A996-7B481A3939BD}">
      <dgm:prSet/>
      <dgm:spPr/>
      <dgm:t>
        <a:bodyPr/>
        <a:lstStyle/>
        <a:p>
          <a:endParaRPr lang="en-US"/>
        </a:p>
      </dgm:t>
    </dgm:pt>
    <dgm:pt modelId="{139BF428-6A56-4EAD-A415-AFAEC2004411}">
      <dgm:prSet/>
      <dgm:spPr/>
      <dgm:t>
        <a:bodyPr/>
        <a:lstStyle/>
        <a:p>
          <a:r>
            <a:rPr lang="en-US"/>
            <a:t>Evaluation</a:t>
          </a:r>
        </a:p>
      </dgm:t>
    </dgm:pt>
    <dgm:pt modelId="{17D596E1-A4B8-44B2-82BB-8DA81DD994BD}" type="parTrans" cxnId="{C35CE1FF-B29F-4CF3-B421-BCD4D5A38B41}">
      <dgm:prSet/>
      <dgm:spPr/>
      <dgm:t>
        <a:bodyPr/>
        <a:lstStyle/>
        <a:p>
          <a:endParaRPr lang="en-US"/>
        </a:p>
      </dgm:t>
    </dgm:pt>
    <dgm:pt modelId="{C1040B62-E638-4438-A150-737904943649}" type="sibTrans" cxnId="{C35CE1FF-B29F-4CF3-B421-BCD4D5A38B41}">
      <dgm:prSet/>
      <dgm:spPr/>
      <dgm:t>
        <a:bodyPr/>
        <a:lstStyle/>
        <a:p>
          <a:endParaRPr lang="en-US"/>
        </a:p>
      </dgm:t>
    </dgm:pt>
    <dgm:pt modelId="{B08E48B1-5C96-44EA-9951-91A5ABC1825D}">
      <dgm:prSet/>
      <dgm:spPr/>
      <dgm:t>
        <a:bodyPr/>
        <a:lstStyle/>
        <a:p>
          <a:r>
            <a:rPr lang="en-US"/>
            <a:t>Metrics and findings from the modeling phase.</a:t>
          </a:r>
        </a:p>
      </dgm:t>
    </dgm:pt>
    <dgm:pt modelId="{11B28ED9-2AD0-47F1-B3F7-5A802C189AC0}" type="parTrans" cxnId="{E5B7B19F-4A8D-478F-8B08-6BEC1BF1A0C8}">
      <dgm:prSet/>
      <dgm:spPr/>
      <dgm:t>
        <a:bodyPr/>
        <a:lstStyle/>
        <a:p>
          <a:endParaRPr lang="en-US"/>
        </a:p>
      </dgm:t>
    </dgm:pt>
    <dgm:pt modelId="{B1FEE29D-2BA9-40A9-B996-889A844C621A}" type="sibTrans" cxnId="{E5B7B19F-4A8D-478F-8B08-6BEC1BF1A0C8}">
      <dgm:prSet/>
      <dgm:spPr/>
      <dgm:t>
        <a:bodyPr/>
        <a:lstStyle/>
        <a:p>
          <a:endParaRPr lang="en-US"/>
        </a:p>
      </dgm:t>
    </dgm:pt>
    <dgm:pt modelId="{073555E1-8E86-4DB2-9221-F554AB235CD9}">
      <dgm:prSet/>
      <dgm:spPr/>
      <dgm:t>
        <a:bodyPr/>
        <a:lstStyle/>
        <a:p>
          <a:r>
            <a:rPr lang="en-US"/>
            <a:t>Deployment</a:t>
          </a:r>
        </a:p>
      </dgm:t>
    </dgm:pt>
    <dgm:pt modelId="{94682922-3AB9-48ED-887B-1C10741784CA}" type="parTrans" cxnId="{B33923D8-D4BC-4208-AA5F-E54CC00525D3}">
      <dgm:prSet/>
      <dgm:spPr/>
      <dgm:t>
        <a:bodyPr/>
        <a:lstStyle/>
        <a:p>
          <a:endParaRPr lang="en-US"/>
        </a:p>
      </dgm:t>
    </dgm:pt>
    <dgm:pt modelId="{A9269C30-2DFF-472D-9744-C036467D5250}" type="sibTrans" cxnId="{B33923D8-D4BC-4208-AA5F-E54CC00525D3}">
      <dgm:prSet/>
      <dgm:spPr/>
      <dgm:t>
        <a:bodyPr/>
        <a:lstStyle/>
        <a:p>
          <a:endParaRPr lang="en-US"/>
        </a:p>
      </dgm:t>
    </dgm:pt>
    <dgm:pt modelId="{8F31C801-2FB6-410B-8C1F-1E5B52250064}">
      <dgm:prSet/>
      <dgm:spPr/>
      <dgm:t>
        <a:bodyPr/>
        <a:lstStyle/>
        <a:p>
          <a:r>
            <a:rPr lang="en-US"/>
            <a:t>How the model will be put into production and maintained.</a:t>
          </a:r>
        </a:p>
      </dgm:t>
    </dgm:pt>
    <dgm:pt modelId="{0896CFFC-9F5B-4287-B12A-CF6FAE0B422C}" type="parTrans" cxnId="{D5556B2C-EE43-40D2-B195-CE0A0B6FAF9A}">
      <dgm:prSet/>
      <dgm:spPr/>
      <dgm:t>
        <a:bodyPr/>
        <a:lstStyle/>
        <a:p>
          <a:endParaRPr lang="en-US"/>
        </a:p>
      </dgm:t>
    </dgm:pt>
    <dgm:pt modelId="{C3A518B3-E7A1-496F-B681-82DAECD007EB}" type="sibTrans" cxnId="{D5556B2C-EE43-40D2-B195-CE0A0B6FAF9A}">
      <dgm:prSet/>
      <dgm:spPr/>
      <dgm:t>
        <a:bodyPr/>
        <a:lstStyle/>
        <a:p>
          <a:endParaRPr lang="en-US"/>
        </a:p>
      </dgm:t>
    </dgm:pt>
    <dgm:pt modelId="{E1441A7B-4859-4AE9-B715-4F93DC3E0966}">
      <dgm:prSet/>
      <dgm:spPr/>
      <dgm:t>
        <a:bodyPr/>
        <a:lstStyle/>
        <a:p>
          <a:r>
            <a:rPr lang="en-US"/>
            <a:t>Conclusion &amp; Next Steps</a:t>
          </a:r>
        </a:p>
      </dgm:t>
    </dgm:pt>
    <dgm:pt modelId="{9C85FA4E-8DF4-48E2-985B-AF963831DEE2}" type="parTrans" cxnId="{6CAE3CB6-4D70-42BE-B351-6B013033F2F2}">
      <dgm:prSet/>
      <dgm:spPr/>
      <dgm:t>
        <a:bodyPr/>
        <a:lstStyle/>
        <a:p>
          <a:endParaRPr lang="en-US"/>
        </a:p>
      </dgm:t>
    </dgm:pt>
    <dgm:pt modelId="{D0888E1E-2B43-4511-B8FF-28C359788421}" type="sibTrans" cxnId="{6CAE3CB6-4D70-42BE-B351-6B013033F2F2}">
      <dgm:prSet/>
      <dgm:spPr/>
      <dgm:t>
        <a:bodyPr/>
        <a:lstStyle/>
        <a:p>
          <a:endParaRPr lang="en-US"/>
        </a:p>
      </dgm:t>
    </dgm:pt>
    <dgm:pt modelId="{A2168502-8044-49E8-B2F0-1A5427B6EA5A}">
      <dgm:prSet/>
      <dgm:spPr/>
      <dgm:t>
        <a:bodyPr/>
        <a:lstStyle/>
        <a:p>
          <a:r>
            <a:rPr lang="en-US"/>
            <a:t>Summary of findings and future plans.</a:t>
          </a:r>
        </a:p>
      </dgm:t>
    </dgm:pt>
    <dgm:pt modelId="{D049CF47-3B99-41DC-BA30-714AF96AFB40}" type="parTrans" cxnId="{DF0ED6A3-D103-4271-8C68-D556489D7500}">
      <dgm:prSet/>
      <dgm:spPr/>
      <dgm:t>
        <a:bodyPr/>
        <a:lstStyle/>
        <a:p>
          <a:endParaRPr lang="en-US"/>
        </a:p>
      </dgm:t>
    </dgm:pt>
    <dgm:pt modelId="{B6B25F97-1367-419E-8A8A-6B2A4F9FE06A}" type="sibTrans" cxnId="{DF0ED6A3-D103-4271-8C68-D556489D7500}">
      <dgm:prSet/>
      <dgm:spPr/>
      <dgm:t>
        <a:bodyPr/>
        <a:lstStyle/>
        <a:p>
          <a:endParaRPr lang="en-US"/>
        </a:p>
      </dgm:t>
    </dgm:pt>
    <dgm:pt modelId="{FECC1547-8A44-4E30-A54C-A0E1CCD7C2B9}">
      <dgm:prSet/>
      <dgm:spPr/>
      <dgm:t>
        <a:bodyPr/>
        <a:lstStyle/>
        <a:p>
          <a:r>
            <a:rPr lang="en-US"/>
            <a:t>Q&amp;A</a:t>
          </a:r>
        </a:p>
      </dgm:t>
    </dgm:pt>
    <dgm:pt modelId="{5DFE9BB6-CA12-4B09-AE29-D59F51DFF07C}" type="parTrans" cxnId="{7C32981A-8D52-42A7-B439-31F5C7779837}">
      <dgm:prSet/>
      <dgm:spPr/>
      <dgm:t>
        <a:bodyPr/>
        <a:lstStyle/>
        <a:p>
          <a:endParaRPr lang="en-US"/>
        </a:p>
      </dgm:t>
    </dgm:pt>
    <dgm:pt modelId="{8B70043C-805F-440F-9C9D-9AFF7552CD20}" type="sibTrans" cxnId="{7C32981A-8D52-42A7-B439-31F5C7779837}">
      <dgm:prSet/>
      <dgm:spPr/>
      <dgm:t>
        <a:bodyPr/>
        <a:lstStyle/>
        <a:p>
          <a:endParaRPr lang="en-US"/>
        </a:p>
      </dgm:t>
    </dgm:pt>
    <dgm:pt modelId="{DDA7C48C-9316-4159-80DB-FE822130956D}">
      <dgm:prSet/>
      <dgm:spPr/>
      <dgm:t>
        <a:bodyPr/>
        <a:lstStyle/>
        <a:p>
          <a:r>
            <a:rPr lang="en-US"/>
            <a:t>Open floor for questions and discussions.</a:t>
          </a:r>
        </a:p>
      </dgm:t>
    </dgm:pt>
    <dgm:pt modelId="{EB6ABC5B-9644-4837-A759-B7BF88B8673B}" type="parTrans" cxnId="{9F3A1A7A-A643-4AFE-A208-35D172843FA8}">
      <dgm:prSet/>
      <dgm:spPr/>
      <dgm:t>
        <a:bodyPr/>
        <a:lstStyle/>
        <a:p>
          <a:endParaRPr lang="en-US"/>
        </a:p>
      </dgm:t>
    </dgm:pt>
    <dgm:pt modelId="{FB498700-21D1-4304-A708-EDB52AC9D999}" type="sibTrans" cxnId="{9F3A1A7A-A643-4AFE-A208-35D172843FA8}">
      <dgm:prSet/>
      <dgm:spPr/>
      <dgm:t>
        <a:bodyPr/>
        <a:lstStyle/>
        <a:p>
          <a:endParaRPr lang="en-US"/>
        </a:p>
      </dgm:t>
    </dgm:pt>
    <dgm:pt modelId="{229D6A24-FAC4-4C60-AB2B-14E18344FFEA}" type="pres">
      <dgm:prSet presAssocID="{BC471D63-10C9-4DF9-BB08-827DF21A024F}" presName="vert0" presStyleCnt="0">
        <dgm:presLayoutVars>
          <dgm:dir/>
          <dgm:animOne val="branch"/>
          <dgm:animLvl val="lvl"/>
        </dgm:presLayoutVars>
      </dgm:prSet>
      <dgm:spPr/>
    </dgm:pt>
    <dgm:pt modelId="{E0D0256A-B87A-4BE5-B761-D7520A07A273}" type="pres">
      <dgm:prSet presAssocID="{CF9449CA-99AE-42BB-977F-3ACCF9A7B600}" presName="thickLine" presStyleLbl="alignNode1" presStyleIdx="0" presStyleCnt="9"/>
      <dgm:spPr/>
    </dgm:pt>
    <dgm:pt modelId="{39C3221E-72EF-4E23-8DA1-34D898FA2B8B}" type="pres">
      <dgm:prSet presAssocID="{CF9449CA-99AE-42BB-977F-3ACCF9A7B600}" presName="horz1" presStyleCnt="0"/>
      <dgm:spPr/>
    </dgm:pt>
    <dgm:pt modelId="{6B931043-D8B3-4D3F-8174-A58BA460401A}" type="pres">
      <dgm:prSet presAssocID="{CF9449CA-99AE-42BB-977F-3ACCF9A7B600}" presName="tx1" presStyleLbl="revTx" presStyleIdx="0" presStyleCnt="18"/>
      <dgm:spPr/>
    </dgm:pt>
    <dgm:pt modelId="{C9E1031E-3695-4E23-9290-8AE4D5BB870A}" type="pres">
      <dgm:prSet presAssocID="{CF9449CA-99AE-42BB-977F-3ACCF9A7B600}" presName="vert1" presStyleCnt="0"/>
      <dgm:spPr/>
    </dgm:pt>
    <dgm:pt modelId="{03047095-7841-42ED-B9E6-8862BB7BC514}" type="pres">
      <dgm:prSet presAssocID="{ED65BFD0-98AF-4507-B3C4-DBA02EE14D39}" presName="vertSpace2a" presStyleCnt="0"/>
      <dgm:spPr/>
    </dgm:pt>
    <dgm:pt modelId="{3C5AF22C-FF57-4347-99EF-A11A1EB23F91}" type="pres">
      <dgm:prSet presAssocID="{ED65BFD0-98AF-4507-B3C4-DBA02EE14D39}" presName="horz2" presStyleCnt="0"/>
      <dgm:spPr/>
    </dgm:pt>
    <dgm:pt modelId="{F87E1507-460C-43C9-925E-B618018AB71D}" type="pres">
      <dgm:prSet presAssocID="{ED65BFD0-98AF-4507-B3C4-DBA02EE14D39}" presName="horzSpace2" presStyleCnt="0"/>
      <dgm:spPr/>
    </dgm:pt>
    <dgm:pt modelId="{17853DEA-B0E4-48D0-AB89-687DB646FE43}" type="pres">
      <dgm:prSet presAssocID="{ED65BFD0-98AF-4507-B3C4-DBA02EE14D39}" presName="tx2" presStyleLbl="revTx" presStyleIdx="1" presStyleCnt="18"/>
      <dgm:spPr/>
    </dgm:pt>
    <dgm:pt modelId="{437A3E23-D49B-4B33-9D15-C6A0F1C0DE4C}" type="pres">
      <dgm:prSet presAssocID="{ED65BFD0-98AF-4507-B3C4-DBA02EE14D39}" presName="vert2" presStyleCnt="0"/>
      <dgm:spPr/>
    </dgm:pt>
    <dgm:pt modelId="{71E69362-AEFA-420E-A7CA-3C35BAEBE0CD}" type="pres">
      <dgm:prSet presAssocID="{ED65BFD0-98AF-4507-B3C4-DBA02EE14D39}" presName="thinLine2b" presStyleLbl="callout" presStyleIdx="0" presStyleCnt="9"/>
      <dgm:spPr/>
    </dgm:pt>
    <dgm:pt modelId="{2BD79609-B70E-4AAD-8CB4-92D7D12A748A}" type="pres">
      <dgm:prSet presAssocID="{ED65BFD0-98AF-4507-B3C4-DBA02EE14D39}" presName="vertSpace2b" presStyleCnt="0"/>
      <dgm:spPr/>
    </dgm:pt>
    <dgm:pt modelId="{4ACE2FC6-798D-4F44-9C2A-9D8C12A0CBFF}" type="pres">
      <dgm:prSet presAssocID="{AC330D37-CF08-46BB-B14B-217BCB5969AD}" presName="thickLine" presStyleLbl="alignNode1" presStyleIdx="1" presStyleCnt="9"/>
      <dgm:spPr/>
    </dgm:pt>
    <dgm:pt modelId="{8E7B72B6-69C7-42BF-8006-BF03AC4E3EE5}" type="pres">
      <dgm:prSet presAssocID="{AC330D37-CF08-46BB-B14B-217BCB5969AD}" presName="horz1" presStyleCnt="0"/>
      <dgm:spPr/>
    </dgm:pt>
    <dgm:pt modelId="{95C00D5A-29B8-4671-B3F1-9E57337D32AE}" type="pres">
      <dgm:prSet presAssocID="{AC330D37-CF08-46BB-B14B-217BCB5969AD}" presName="tx1" presStyleLbl="revTx" presStyleIdx="2" presStyleCnt="18"/>
      <dgm:spPr/>
    </dgm:pt>
    <dgm:pt modelId="{8CA2EDA4-79F0-40AF-BF15-A28D1A6632CF}" type="pres">
      <dgm:prSet presAssocID="{AC330D37-CF08-46BB-B14B-217BCB5969AD}" presName="vert1" presStyleCnt="0"/>
      <dgm:spPr/>
    </dgm:pt>
    <dgm:pt modelId="{346DDD14-0210-44A1-90E4-7A4C2B55366B}" type="pres">
      <dgm:prSet presAssocID="{2FACE46A-FC3C-4169-A0A1-65CFBC2E51A9}" presName="vertSpace2a" presStyleCnt="0"/>
      <dgm:spPr/>
    </dgm:pt>
    <dgm:pt modelId="{732A74B5-D6DE-4DA0-B6DC-B17E4B783C98}" type="pres">
      <dgm:prSet presAssocID="{2FACE46A-FC3C-4169-A0A1-65CFBC2E51A9}" presName="horz2" presStyleCnt="0"/>
      <dgm:spPr/>
    </dgm:pt>
    <dgm:pt modelId="{0C6942A3-44FF-4600-B48A-9081EEEAA693}" type="pres">
      <dgm:prSet presAssocID="{2FACE46A-FC3C-4169-A0A1-65CFBC2E51A9}" presName="horzSpace2" presStyleCnt="0"/>
      <dgm:spPr/>
    </dgm:pt>
    <dgm:pt modelId="{DE9E80C9-1A15-4BB6-B3BA-42122E663C62}" type="pres">
      <dgm:prSet presAssocID="{2FACE46A-FC3C-4169-A0A1-65CFBC2E51A9}" presName="tx2" presStyleLbl="revTx" presStyleIdx="3" presStyleCnt="18"/>
      <dgm:spPr/>
    </dgm:pt>
    <dgm:pt modelId="{D8C5FBE9-8037-40DA-9AD9-546C18D1CDBC}" type="pres">
      <dgm:prSet presAssocID="{2FACE46A-FC3C-4169-A0A1-65CFBC2E51A9}" presName="vert2" presStyleCnt="0"/>
      <dgm:spPr/>
    </dgm:pt>
    <dgm:pt modelId="{53DD8705-9D49-465E-AE87-68A24CFA4B68}" type="pres">
      <dgm:prSet presAssocID="{2FACE46A-FC3C-4169-A0A1-65CFBC2E51A9}" presName="thinLine2b" presStyleLbl="callout" presStyleIdx="1" presStyleCnt="9"/>
      <dgm:spPr/>
    </dgm:pt>
    <dgm:pt modelId="{06DB73EE-D359-4D97-8D92-2A9535A193C4}" type="pres">
      <dgm:prSet presAssocID="{2FACE46A-FC3C-4169-A0A1-65CFBC2E51A9}" presName="vertSpace2b" presStyleCnt="0"/>
      <dgm:spPr/>
    </dgm:pt>
    <dgm:pt modelId="{8DE7E34F-FC83-4451-A023-B52ACB62960B}" type="pres">
      <dgm:prSet presAssocID="{BD052DAE-EE99-4AA2-B150-72F3B7D40D7B}" presName="thickLine" presStyleLbl="alignNode1" presStyleIdx="2" presStyleCnt="9"/>
      <dgm:spPr/>
    </dgm:pt>
    <dgm:pt modelId="{7BD3DE4C-F074-43EB-9EAF-29F45047FB6A}" type="pres">
      <dgm:prSet presAssocID="{BD052DAE-EE99-4AA2-B150-72F3B7D40D7B}" presName="horz1" presStyleCnt="0"/>
      <dgm:spPr/>
    </dgm:pt>
    <dgm:pt modelId="{D2ECEA2B-1C68-4A07-A979-D19A8BDFF50D}" type="pres">
      <dgm:prSet presAssocID="{BD052DAE-EE99-4AA2-B150-72F3B7D40D7B}" presName="tx1" presStyleLbl="revTx" presStyleIdx="4" presStyleCnt="18"/>
      <dgm:spPr/>
    </dgm:pt>
    <dgm:pt modelId="{D935B84C-D284-4371-B3BF-5619F6A8B5C7}" type="pres">
      <dgm:prSet presAssocID="{BD052DAE-EE99-4AA2-B150-72F3B7D40D7B}" presName="vert1" presStyleCnt="0"/>
      <dgm:spPr/>
    </dgm:pt>
    <dgm:pt modelId="{7DAD9D65-19ED-4456-851B-7AB021C28FD5}" type="pres">
      <dgm:prSet presAssocID="{C0A483B4-5266-4C0F-BD67-59B7A7134CF2}" presName="vertSpace2a" presStyleCnt="0"/>
      <dgm:spPr/>
    </dgm:pt>
    <dgm:pt modelId="{9C971D82-A46C-4FEE-90C3-034252277389}" type="pres">
      <dgm:prSet presAssocID="{C0A483B4-5266-4C0F-BD67-59B7A7134CF2}" presName="horz2" presStyleCnt="0"/>
      <dgm:spPr/>
    </dgm:pt>
    <dgm:pt modelId="{E85B0479-31C3-49B7-A9C8-5AAC0CD70A13}" type="pres">
      <dgm:prSet presAssocID="{C0A483B4-5266-4C0F-BD67-59B7A7134CF2}" presName="horzSpace2" presStyleCnt="0"/>
      <dgm:spPr/>
    </dgm:pt>
    <dgm:pt modelId="{6F20D3A9-3EDB-45A7-B89A-B512B989B0DD}" type="pres">
      <dgm:prSet presAssocID="{C0A483B4-5266-4C0F-BD67-59B7A7134CF2}" presName="tx2" presStyleLbl="revTx" presStyleIdx="5" presStyleCnt="18"/>
      <dgm:spPr/>
    </dgm:pt>
    <dgm:pt modelId="{0DDB2130-3C27-47B8-988E-CB02A5BD0756}" type="pres">
      <dgm:prSet presAssocID="{C0A483B4-5266-4C0F-BD67-59B7A7134CF2}" presName="vert2" presStyleCnt="0"/>
      <dgm:spPr/>
    </dgm:pt>
    <dgm:pt modelId="{AAE6308A-9EFA-4647-BE8A-EDCC2047ED27}" type="pres">
      <dgm:prSet presAssocID="{C0A483B4-5266-4C0F-BD67-59B7A7134CF2}" presName="thinLine2b" presStyleLbl="callout" presStyleIdx="2" presStyleCnt="9"/>
      <dgm:spPr/>
    </dgm:pt>
    <dgm:pt modelId="{F803AC72-38EB-49DC-A165-6C7ED13117CF}" type="pres">
      <dgm:prSet presAssocID="{C0A483B4-5266-4C0F-BD67-59B7A7134CF2}" presName="vertSpace2b" presStyleCnt="0"/>
      <dgm:spPr/>
    </dgm:pt>
    <dgm:pt modelId="{B8434658-B3C9-4F0B-A7F4-0A32837B0215}" type="pres">
      <dgm:prSet presAssocID="{22E728EA-4512-4A68-BDA0-41CD6C63D797}" presName="thickLine" presStyleLbl="alignNode1" presStyleIdx="3" presStyleCnt="9"/>
      <dgm:spPr/>
    </dgm:pt>
    <dgm:pt modelId="{DB3F56AC-7057-4064-9C11-0AEFCA7987BA}" type="pres">
      <dgm:prSet presAssocID="{22E728EA-4512-4A68-BDA0-41CD6C63D797}" presName="horz1" presStyleCnt="0"/>
      <dgm:spPr/>
    </dgm:pt>
    <dgm:pt modelId="{332993DF-2C3F-42F6-A29C-7B6BA3ECE5DF}" type="pres">
      <dgm:prSet presAssocID="{22E728EA-4512-4A68-BDA0-41CD6C63D797}" presName="tx1" presStyleLbl="revTx" presStyleIdx="6" presStyleCnt="18"/>
      <dgm:spPr/>
    </dgm:pt>
    <dgm:pt modelId="{D31AF2EF-A57E-4629-840A-304567002C13}" type="pres">
      <dgm:prSet presAssocID="{22E728EA-4512-4A68-BDA0-41CD6C63D797}" presName="vert1" presStyleCnt="0"/>
      <dgm:spPr/>
    </dgm:pt>
    <dgm:pt modelId="{8605C2E4-86C1-40A6-8005-F191C770A500}" type="pres">
      <dgm:prSet presAssocID="{E17659BB-7CF3-4C72-8301-5832C5A51572}" presName="vertSpace2a" presStyleCnt="0"/>
      <dgm:spPr/>
    </dgm:pt>
    <dgm:pt modelId="{5421EE9D-E6F5-444B-9222-57E799884298}" type="pres">
      <dgm:prSet presAssocID="{E17659BB-7CF3-4C72-8301-5832C5A51572}" presName="horz2" presStyleCnt="0"/>
      <dgm:spPr/>
    </dgm:pt>
    <dgm:pt modelId="{6315A960-77EA-434A-A305-1AC8E293344F}" type="pres">
      <dgm:prSet presAssocID="{E17659BB-7CF3-4C72-8301-5832C5A51572}" presName="horzSpace2" presStyleCnt="0"/>
      <dgm:spPr/>
    </dgm:pt>
    <dgm:pt modelId="{AF18C3AB-58B3-4C04-A1E4-857E2A2F4BD5}" type="pres">
      <dgm:prSet presAssocID="{E17659BB-7CF3-4C72-8301-5832C5A51572}" presName="tx2" presStyleLbl="revTx" presStyleIdx="7" presStyleCnt="18"/>
      <dgm:spPr/>
    </dgm:pt>
    <dgm:pt modelId="{F0A5AA1A-ADA6-4D21-9ECE-75C7AA88ED58}" type="pres">
      <dgm:prSet presAssocID="{E17659BB-7CF3-4C72-8301-5832C5A51572}" presName="vert2" presStyleCnt="0"/>
      <dgm:spPr/>
    </dgm:pt>
    <dgm:pt modelId="{3A4B254E-FD82-4924-B4A3-A51B0CD1D6B2}" type="pres">
      <dgm:prSet presAssocID="{E17659BB-7CF3-4C72-8301-5832C5A51572}" presName="thinLine2b" presStyleLbl="callout" presStyleIdx="3" presStyleCnt="9"/>
      <dgm:spPr/>
    </dgm:pt>
    <dgm:pt modelId="{F7DF4BB0-D5B2-4F71-9869-BDCDE59FA1FC}" type="pres">
      <dgm:prSet presAssocID="{E17659BB-7CF3-4C72-8301-5832C5A51572}" presName="vertSpace2b" presStyleCnt="0"/>
      <dgm:spPr/>
    </dgm:pt>
    <dgm:pt modelId="{6ECC66EF-E71D-4F66-82AF-DEBED3FCE332}" type="pres">
      <dgm:prSet presAssocID="{6CBB09B4-E40A-478F-8F42-36F4AABA88ED}" presName="thickLine" presStyleLbl="alignNode1" presStyleIdx="4" presStyleCnt="9"/>
      <dgm:spPr/>
    </dgm:pt>
    <dgm:pt modelId="{66CD4764-E69D-40A3-B95D-6072DB75A67D}" type="pres">
      <dgm:prSet presAssocID="{6CBB09B4-E40A-478F-8F42-36F4AABA88ED}" presName="horz1" presStyleCnt="0"/>
      <dgm:spPr/>
    </dgm:pt>
    <dgm:pt modelId="{16865BA9-F2AD-477F-AD36-202F231CC54F}" type="pres">
      <dgm:prSet presAssocID="{6CBB09B4-E40A-478F-8F42-36F4AABA88ED}" presName="tx1" presStyleLbl="revTx" presStyleIdx="8" presStyleCnt="18"/>
      <dgm:spPr/>
    </dgm:pt>
    <dgm:pt modelId="{BB664707-B4DE-4A50-A8D0-5EB6F3244D38}" type="pres">
      <dgm:prSet presAssocID="{6CBB09B4-E40A-478F-8F42-36F4AABA88ED}" presName="vert1" presStyleCnt="0"/>
      <dgm:spPr/>
    </dgm:pt>
    <dgm:pt modelId="{3B0CD2BA-233C-4BAA-B765-CC1C2469153D}" type="pres">
      <dgm:prSet presAssocID="{3CF8FE24-1337-4FEA-9C25-69C1E6656E45}" presName="vertSpace2a" presStyleCnt="0"/>
      <dgm:spPr/>
    </dgm:pt>
    <dgm:pt modelId="{4DAC61A0-261B-4012-B2CF-FF37B1E6C41C}" type="pres">
      <dgm:prSet presAssocID="{3CF8FE24-1337-4FEA-9C25-69C1E6656E45}" presName="horz2" presStyleCnt="0"/>
      <dgm:spPr/>
    </dgm:pt>
    <dgm:pt modelId="{D8100083-FDE6-4C0B-9768-73264B5CF3CD}" type="pres">
      <dgm:prSet presAssocID="{3CF8FE24-1337-4FEA-9C25-69C1E6656E45}" presName="horzSpace2" presStyleCnt="0"/>
      <dgm:spPr/>
    </dgm:pt>
    <dgm:pt modelId="{5F465120-3625-419B-BD17-6DD451352BDE}" type="pres">
      <dgm:prSet presAssocID="{3CF8FE24-1337-4FEA-9C25-69C1E6656E45}" presName="tx2" presStyleLbl="revTx" presStyleIdx="9" presStyleCnt="18"/>
      <dgm:spPr/>
    </dgm:pt>
    <dgm:pt modelId="{E13E4905-CB3A-4861-9E7E-386EC8037798}" type="pres">
      <dgm:prSet presAssocID="{3CF8FE24-1337-4FEA-9C25-69C1E6656E45}" presName="vert2" presStyleCnt="0"/>
      <dgm:spPr/>
    </dgm:pt>
    <dgm:pt modelId="{76AD21E7-6C4B-4DFF-8DE4-FAAB705B59E5}" type="pres">
      <dgm:prSet presAssocID="{3CF8FE24-1337-4FEA-9C25-69C1E6656E45}" presName="thinLine2b" presStyleLbl="callout" presStyleIdx="4" presStyleCnt="9"/>
      <dgm:spPr/>
    </dgm:pt>
    <dgm:pt modelId="{4CE1812C-269A-4511-B13C-1156745AF1D8}" type="pres">
      <dgm:prSet presAssocID="{3CF8FE24-1337-4FEA-9C25-69C1E6656E45}" presName="vertSpace2b" presStyleCnt="0"/>
      <dgm:spPr/>
    </dgm:pt>
    <dgm:pt modelId="{1D1CAF7B-8480-45D0-8966-B0B5E892A4FB}" type="pres">
      <dgm:prSet presAssocID="{139BF428-6A56-4EAD-A415-AFAEC2004411}" presName="thickLine" presStyleLbl="alignNode1" presStyleIdx="5" presStyleCnt="9"/>
      <dgm:spPr/>
    </dgm:pt>
    <dgm:pt modelId="{15FB6EF5-66A1-41D2-B81B-0622EA279151}" type="pres">
      <dgm:prSet presAssocID="{139BF428-6A56-4EAD-A415-AFAEC2004411}" presName="horz1" presStyleCnt="0"/>
      <dgm:spPr/>
    </dgm:pt>
    <dgm:pt modelId="{8E9AB4AB-AF61-4730-BFCB-170767B314FA}" type="pres">
      <dgm:prSet presAssocID="{139BF428-6A56-4EAD-A415-AFAEC2004411}" presName="tx1" presStyleLbl="revTx" presStyleIdx="10" presStyleCnt="18"/>
      <dgm:spPr/>
    </dgm:pt>
    <dgm:pt modelId="{F718EC12-C33A-4E39-8194-814CD3820A8B}" type="pres">
      <dgm:prSet presAssocID="{139BF428-6A56-4EAD-A415-AFAEC2004411}" presName="vert1" presStyleCnt="0"/>
      <dgm:spPr/>
    </dgm:pt>
    <dgm:pt modelId="{93EEDB78-4CAC-4A38-AB57-898FA673E2E2}" type="pres">
      <dgm:prSet presAssocID="{B08E48B1-5C96-44EA-9951-91A5ABC1825D}" presName="vertSpace2a" presStyleCnt="0"/>
      <dgm:spPr/>
    </dgm:pt>
    <dgm:pt modelId="{E60FDBCE-1DFF-4DFE-AEA0-2FF93A753171}" type="pres">
      <dgm:prSet presAssocID="{B08E48B1-5C96-44EA-9951-91A5ABC1825D}" presName="horz2" presStyleCnt="0"/>
      <dgm:spPr/>
    </dgm:pt>
    <dgm:pt modelId="{F192DCD8-3293-4DE1-A96C-375F71C62EF4}" type="pres">
      <dgm:prSet presAssocID="{B08E48B1-5C96-44EA-9951-91A5ABC1825D}" presName="horzSpace2" presStyleCnt="0"/>
      <dgm:spPr/>
    </dgm:pt>
    <dgm:pt modelId="{4CA23680-4A90-4D58-9709-B9027ADDB5BA}" type="pres">
      <dgm:prSet presAssocID="{B08E48B1-5C96-44EA-9951-91A5ABC1825D}" presName="tx2" presStyleLbl="revTx" presStyleIdx="11" presStyleCnt="18"/>
      <dgm:spPr/>
    </dgm:pt>
    <dgm:pt modelId="{C76BD3BA-56BA-4E01-8B89-6A7AE37AD544}" type="pres">
      <dgm:prSet presAssocID="{B08E48B1-5C96-44EA-9951-91A5ABC1825D}" presName="vert2" presStyleCnt="0"/>
      <dgm:spPr/>
    </dgm:pt>
    <dgm:pt modelId="{DA247298-9027-4D5C-8535-C661DDA9F251}" type="pres">
      <dgm:prSet presAssocID="{B08E48B1-5C96-44EA-9951-91A5ABC1825D}" presName="thinLine2b" presStyleLbl="callout" presStyleIdx="5" presStyleCnt="9"/>
      <dgm:spPr/>
    </dgm:pt>
    <dgm:pt modelId="{804C7CC6-5A53-4664-B3F9-EBF01CB9728B}" type="pres">
      <dgm:prSet presAssocID="{B08E48B1-5C96-44EA-9951-91A5ABC1825D}" presName="vertSpace2b" presStyleCnt="0"/>
      <dgm:spPr/>
    </dgm:pt>
    <dgm:pt modelId="{A9B353C1-CDEB-40AD-AFD7-637AA4D4DF4F}" type="pres">
      <dgm:prSet presAssocID="{073555E1-8E86-4DB2-9221-F554AB235CD9}" presName="thickLine" presStyleLbl="alignNode1" presStyleIdx="6" presStyleCnt="9"/>
      <dgm:spPr/>
    </dgm:pt>
    <dgm:pt modelId="{1E623A53-2AE8-410B-8516-94B153FB4346}" type="pres">
      <dgm:prSet presAssocID="{073555E1-8E86-4DB2-9221-F554AB235CD9}" presName="horz1" presStyleCnt="0"/>
      <dgm:spPr/>
    </dgm:pt>
    <dgm:pt modelId="{1FF66168-17E8-4B15-88D2-A1F5E63074BD}" type="pres">
      <dgm:prSet presAssocID="{073555E1-8E86-4DB2-9221-F554AB235CD9}" presName="tx1" presStyleLbl="revTx" presStyleIdx="12" presStyleCnt="18"/>
      <dgm:spPr/>
    </dgm:pt>
    <dgm:pt modelId="{FDC25893-DDFB-4B38-B84C-2C7FBFB85289}" type="pres">
      <dgm:prSet presAssocID="{073555E1-8E86-4DB2-9221-F554AB235CD9}" presName="vert1" presStyleCnt="0"/>
      <dgm:spPr/>
    </dgm:pt>
    <dgm:pt modelId="{785AE2D5-63E8-461E-9B5E-ED9881F2EA5C}" type="pres">
      <dgm:prSet presAssocID="{8F31C801-2FB6-410B-8C1F-1E5B52250064}" presName="vertSpace2a" presStyleCnt="0"/>
      <dgm:spPr/>
    </dgm:pt>
    <dgm:pt modelId="{10D8A598-F640-431C-9378-774BFED2B98E}" type="pres">
      <dgm:prSet presAssocID="{8F31C801-2FB6-410B-8C1F-1E5B52250064}" presName="horz2" presStyleCnt="0"/>
      <dgm:spPr/>
    </dgm:pt>
    <dgm:pt modelId="{D9A81207-5E08-4F57-BB3B-A03717E8A037}" type="pres">
      <dgm:prSet presAssocID="{8F31C801-2FB6-410B-8C1F-1E5B52250064}" presName="horzSpace2" presStyleCnt="0"/>
      <dgm:spPr/>
    </dgm:pt>
    <dgm:pt modelId="{3C6B3895-A1F9-4F5A-8653-0526F2A69023}" type="pres">
      <dgm:prSet presAssocID="{8F31C801-2FB6-410B-8C1F-1E5B52250064}" presName="tx2" presStyleLbl="revTx" presStyleIdx="13" presStyleCnt="18"/>
      <dgm:spPr/>
    </dgm:pt>
    <dgm:pt modelId="{4A2FDA03-6F46-472A-AA1C-64F1DAECB7CB}" type="pres">
      <dgm:prSet presAssocID="{8F31C801-2FB6-410B-8C1F-1E5B52250064}" presName="vert2" presStyleCnt="0"/>
      <dgm:spPr/>
    </dgm:pt>
    <dgm:pt modelId="{F7EA26D2-77B5-4A67-86C4-1F8931B6A67E}" type="pres">
      <dgm:prSet presAssocID="{8F31C801-2FB6-410B-8C1F-1E5B52250064}" presName="thinLine2b" presStyleLbl="callout" presStyleIdx="6" presStyleCnt="9"/>
      <dgm:spPr/>
    </dgm:pt>
    <dgm:pt modelId="{FF46EDEF-93FA-431B-B166-C23BA3BE5058}" type="pres">
      <dgm:prSet presAssocID="{8F31C801-2FB6-410B-8C1F-1E5B52250064}" presName="vertSpace2b" presStyleCnt="0"/>
      <dgm:spPr/>
    </dgm:pt>
    <dgm:pt modelId="{7ADE6EF3-7406-4E84-BF2C-F6A2F5E055F0}" type="pres">
      <dgm:prSet presAssocID="{E1441A7B-4859-4AE9-B715-4F93DC3E0966}" presName="thickLine" presStyleLbl="alignNode1" presStyleIdx="7" presStyleCnt="9"/>
      <dgm:spPr/>
    </dgm:pt>
    <dgm:pt modelId="{9924200C-7F57-4012-907E-3DAE8F9160EA}" type="pres">
      <dgm:prSet presAssocID="{E1441A7B-4859-4AE9-B715-4F93DC3E0966}" presName="horz1" presStyleCnt="0"/>
      <dgm:spPr/>
    </dgm:pt>
    <dgm:pt modelId="{73045474-17B7-4145-AEC5-09013BC28DF8}" type="pres">
      <dgm:prSet presAssocID="{E1441A7B-4859-4AE9-B715-4F93DC3E0966}" presName="tx1" presStyleLbl="revTx" presStyleIdx="14" presStyleCnt="18"/>
      <dgm:spPr/>
    </dgm:pt>
    <dgm:pt modelId="{68D65F45-B079-4763-A5C0-99793AF637D1}" type="pres">
      <dgm:prSet presAssocID="{E1441A7B-4859-4AE9-B715-4F93DC3E0966}" presName="vert1" presStyleCnt="0"/>
      <dgm:spPr/>
    </dgm:pt>
    <dgm:pt modelId="{267D0C08-B98E-4860-8865-3750DF73DC52}" type="pres">
      <dgm:prSet presAssocID="{A2168502-8044-49E8-B2F0-1A5427B6EA5A}" presName="vertSpace2a" presStyleCnt="0"/>
      <dgm:spPr/>
    </dgm:pt>
    <dgm:pt modelId="{21D921EC-66C0-4925-9A4B-33ECAE6212B2}" type="pres">
      <dgm:prSet presAssocID="{A2168502-8044-49E8-B2F0-1A5427B6EA5A}" presName="horz2" presStyleCnt="0"/>
      <dgm:spPr/>
    </dgm:pt>
    <dgm:pt modelId="{73670C79-D5ED-4681-8414-6E358021DCF7}" type="pres">
      <dgm:prSet presAssocID="{A2168502-8044-49E8-B2F0-1A5427B6EA5A}" presName="horzSpace2" presStyleCnt="0"/>
      <dgm:spPr/>
    </dgm:pt>
    <dgm:pt modelId="{17D32E3A-1CCA-4C26-A3B6-C50A7BBAE183}" type="pres">
      <dgm:prSet presAssocID="{A2168502-8044-49E8-B2F0-1A5427B6EA5A}" presName="tx2" presStyleLbl="revTx" presStyleIdx="15" presStyleCnt="18"/>
      <dgm:spPr/>
    </dgm:pt>
    <dgm:pt modelId="{52FA5F52-7476-4D8D-99AA-D29573C8A5DD}" type="pres">
      <dgm:prSet presAssocID="{A2168502-8044-49E8-B2F0-1A5427B6EA5A}" presName="vert2" presStyleCnt="0"/>
      <dgm:spPr/>
    </dgm:pt>
    <dgm:pt modelId="{DB2950B1-D934-4065-A70F-EA9EB56D9DDE}" type="pres">
      <dgm:prSet presAssocID="{A2168502-8044-49E8-B2F0-1A5427B6EA5A}" presName="thinLine2b" presStyleLbl="callout" presStyleIdx="7" presStyleCnt="9"/>
      <dgm:spPr/>
    </dgm:pt>
    <dgm:pt modelId="{591E3D6E-23BC-47D6-9F31-17793CBC0B51}" type="pres">
      <dgm:prSet presAssocID="{A2168502-8044-49E8-B2F0-1A5427B6EA5A}" presName="vertSpace2b" presStyleCnt="0"/>
      <dgm:spPr/>
    </dgm:pt>
    <dgm:pt modelId="{868E54B1-50FD-4514-B69F-7D4D0246B85F}" type="pres">
      <dgm:prSet presAssocID="{FECC1547-8A44-4E30-A54C-A0E1CCD7C2B9}" presName="thickLine" presStyleLbl="alignNode1" presStyleIdx="8" presStyleCnt="9"/>
      <dgm:spPr/>
    </dgm:pt>
    <dgm:pt modelId="{69695222-B9AA-4BB6-A150-D020D103F587}" type="pres">
      <dgm:prSet presAssocID="{FECC1547-8A44-4E30-A54C-A0E1CCD7C2B9}" presName="horz1" presStyleCnt="0"/>
      <dgm:spPr/>
    </dgm:pt>
    <dgm:pt modelId="{044F8131-3ABA-4585-9ECA-EBF0F9A0C822}" type="pres">
      <dgm:prSet presAssocID="{FECC1547-8A44-4E30-A54C-A0E1CCD7C2B9}" presName="tx1" presStyleLbl="revTx" presStyleIdx="16" presStyleCnt="18"/>
      <dgm:spPr/>
    </dgm:pt>
    <dgm:pt modelId="{82FE452D-2AFC-4084-8DA3-BE7D34446A40}" type="pres">
      <dgm:prSet presAssocID="{FECC1547-8A44-4E30-A54C-A0E1CCD7C2B9}" presName="vert1" presStyleCnt="0"/>
      <dgm:spPr/>
    </dgm:pt>
    <dgm:pt modelId="{9BFA3561-DF34-47C4-92BE-100AE333FB83}" type="pres">
      <dgm:prSet presAssocID="{DDA7C48C-9316-4159-80DB-FE822130956D}" presName="vertSpace2a" presStyleCnt="0"/>
      <dgm:spPr/>
    </dgm:pt>
    <dgm:pt modelId="{1CD9B0D4-C441-412C-B90A-4843745827F7}" type="pres">
      <dgm:prSet presAssocID="{DDA7C48C-9316-4159-80DB-FE822130956D}" presName="horz2" presStyleCnt="0"/>
      <dgm:spPr/>
    </dgm:pt>
    <dgm:pt modelId="{B319B50C-3CF1-4212-9027-5DFAD2273923}" type="pres">
      <dgm:prSet presAssocID="{DDA7C48C-9316-4159-80DB-FE822130956D}" presName="horzSpace2" presStyleCnt="0"/>
      <dgm:spPr/>
    </dgm:pt>
    <dgm:pt modelId="{E1739F3D-8278-41DC-8BEF-858AC1D142D3}" type="pres">
      <dgm:prSet presAssocID="{DDA7C48C-9316-4159-80DB-FE822130956D}" presName="tx2" presStyleLbl="revTx" presStyleIdx="17" presStyleCnt="18"/>
      <dgm:spPr/>
    </dgm:pt>
    <dgm:pt modelId="{8E2247E0-9FBB-44F3-9BEF-91F4C5F3921D}" type="pres">
      <dgm:prSet presAssocID="{DDA7C48C-9316-4159-80DB-FE822130956D}" presName="vert2" presStyleCnt="0"/>
      <dgm:spPr/>
    </dgm:pt>
    <dgm:pt modelId="{3B9A6315-8B9F-4BB0-A138-2C2718C93633}" type="pres">
      <dgm:prSet presAssocID="{DDA7C48C-9316-4159-80DB-FE822130956D}" presName="thinLine2b" presStyleLbl="callout" presStyleIdx="8" presStyleCnt="9"/>
      <dgm:spPr/>
    </dgm:pt>
    <dgm:pt modelId="{9077CB06-5862-4FBA-9002-E6B1B55054E3}" type="pres">
      <dgm:prSet presAssocID="{DDA7C48C-9316-4159-80DB-FE822130956D}" presName="vertSpace2b" presStyleCnt="0"/>
      <dgm:spPr/>
    </dgm:pt>
  </dgm:ptLst>
  <dgm:cxnLst>
    <dgm:cxn modelId="{96FD6E05-97A9-4A5C-B58B-D1600FF1AE58}" type="presOf" srcId="{ED65BFD0-98AF-4507-B3C4-DBA02EE14D39}" destId="{17853DEA-B0E4-48D0-AB89-687DB646FE43}" srcOrd="0" destOrd="0" presId="urn:microsoft.com/office/officeart/2008/layout/LinedList"/>
    <dgm:cxn modelId="{61E34A08-7C0A-46FF-966D-04566ACE9B8B}" srcId="{BC471D63-10C9-4DF9-BB08-827DF21A024F}" destId="{CF9449CA-99AE-42BB-977F-3ACCF9A7B600}" srcOrd="0" destOrd="0" parTransId="{E6B07F72-85F0-4958-97A3-2E3A2581EFE4}" sibTransId="{0EE64E2E-FA7B-45CE-BB33-74C42D720DCE}"/>
    <dgm:cxn modelId="{18781F0A-73D1-494B-9FB0-DEB93DFD5A78}" srcId="{CF9449CA-99AE-42BB-977F-3ACCF9A7B600}" destId="{ED65BFD0-98AF-4507-B3C4-DBA02EE14D39}" srcOrd="0" destOrd="0" parTransId="{3E6C71C0-E0D2-45EF-A04B-AEB464D29554}" sibTransId="{A2A1180A-9AC4-4C3D-9686-9FAE83E5FD29}"/>
    <dgm:cxn modelId="{21428D0C-C635-4486-9B75-FE036C6F10B7}" type="presOf" srcId="{FECC1547-8A44-4E30-A54C-A0E1CCD7C2B9}" destId="{044F8131-3ABA-4585-9ECA-EBF0F9A0C822}" srcOrd="0" destOrd="0" presId="urn:microsoft.com/office/officeart/2008/layout/LinedList"/>
    <dgm:cxn modelId="{F2C02912-C62B-4CB5-BD3A-40B5562D342A}" srcId="{BC471D63-10C9-4DF9-BB08-827DF21A024F}" destId="{AC330D37-CF08-46BB-B14B-217BCB5969AD}" srcOrd="1" destOrd="0" parTransId="{ABCDC10D-1A2D-4A39-BD6A-6EE7348AC222}" sibTransId="{5E158A8B-AA19-47CE-8FC6-01B62C05C46B}"/>
    <dgm:cxn modelId="{41531C18-C776-4944-A996-7B481A3939BD}" srcId="{6CBB09B4-E40A-478F-8F42-36F4AABA88ED}" destId="{3CF8FE24-1337-4FEA-9C25-69C1E6656E45}" srcOrd="0" destOrd="0" parTransId="{2751F963-5290-4660-B0BC-1E194FC78614}" sibTransId="{C317F91F-E98C-413B-ACF0-71522CB753B5}"/>
    <dgm:cxn modelId="{7C32981A-8D52-42A7-B439-31F5C7779837}" srcId="{BC471D63-10C9-4DF9-BB08-827DF21A024F}" destId="{FECC1547-8A44-4E30-A54C-A0E1CCD7C2B9}" srcOrd="8" destOrd="0" parTransId="{5DFE9BB6-CA12-4B09-AE29-D59F51DFF07C}" sibTransId="{8B70043C-805F-440F-9C9D-9AFF7552CD20}"/>
    <dgm:cxn modelId="{013AE420-91DD-4AF0-BFB9-E242B1654FA6}" type="presOf" srcId="{AC330D37-CF08-46BB-B14B-217BCB5969AD}" destId="{95C00D5A-29B8-4671-B3F1-9E57337D32AE}" srcOrd="0" destOrd="0" presId="urn:microsoft.com/office/officeart/2008/layout/LinedList"/>
    <dgm:cxn modelId="{458A1C28-47F1-4A75-960F-D2A7CA9EFF32}" type="presOf" srcId="{8F31C801-2FB6-410B-8C1F-1E5B52250064}" destId="{3C6B3895-A1F9-4F5A-8653-0526F2A69023}" srcOrd="0" destOrd="0" presId="urn:microsoft.com/office/officeart/2008/layout/LinedList"/>
    <dgm:cxn modelId="{D5556B2C-EE43-40D2-B195-CE0A0B6FAF9A}" srcId="{073555E1-8E86-4DB2-9221-F554AB235CD9}" destId="{8F31C801-2FB6-410B-8C1F-1E5B52250064}" srcOrd="0" destOrd="0" parTransId="{0896CFFC-9F5B-4287-B12A-CF6FAE0B422C}" sibTransId="{C3A518B3-E7A1-496F-B681-82DAECD007EB}"/>
    <dgm:cxn modelId="{8CC97434-8605-40D9-BF49-106632F9B1BD}" type="presOf" srcId="{DDA7C48C-9316-4159-80DB-FE822130956D}" destId="{E1739F3D-8278-41DC-8BEF-858AC1D142D3}" srcOrd="0" destOrd="0" presId="urn:microsoft.com/office/officeart/2008/layout/LinedList"/>
    <dgm:cxn modelId="{3907E762-F51E-4FA8-AE87-A38AA9F08259}" srcId="{BC471D63-10C9-4DF9-BB08-827DF21A024F}" destId="{22E728EA-4512-4A68-BDA0-41CD6C63D797}" srcOrd="3" destOrd="0" parTransId="{FB9349E1-2474-4684-824A-59DC2A9BADCA}" sibTransId="{C41B1DD1-EB90-4007-8182-461B803AF344}"/>
    <dgm:cxn modelId="{97D6E366-A4C9-4BCB-8575-973858EA3F55}" type="presOf" srcId="{073555E1-8E86-4DB2-9221-F554AB235CD9}" destId="{1FF66168-17E8-4B15-88D2-A1F5E63074BD}" srcOrd="0" destOrd="0" presId="urn:microsoft.com/office/officeart/2008/layout/LinedList"/>
    <dgm:cxn modelId="{CC0DFD4D-F5CA-4D0C-8FAA-AC320FBC37F8}" srcId="{BD052DAE-EE99-4AA2-B150-72F3B7D40D7B}" destId="{C0A483B4-5266-4C0F-BD67-59B7A7134CF2}" srcOrd="0" destOrd="0" parTransId="{2F7C8DDC-6EAF-4C46-995A-E878C60F44A2}" sibTransId="{46090D66-07BC-43C5-96A7-5C9C8A7BC36C}"/>
    <dgm:cxn modelId="{9F3A1A7A-A643-4AFE-A208-35D172843FA8}" srcId="{FECC1547-8A44-4E30-A54C-A0E1CCD7C2B9}" destId="{DDA7C48C-9316-4159-80DB-FE822130956D}" srcOrd="0" destOrd="0" parTransId="{EB6ABC5B-9644-4837-A759-B7BF88B8673B}" sibTransId="{FB498700-21D1-4304-A708-EDB52AC9D999}"/>
    <dgm:cxn modelId="{4A39CE5A-6E16-44E5-9FC3-E195A9DE30CF}" type="presOf" srcId="{3CF8FE24-1337-4FEA-9C25-69C1E6656E45}" destId="{5F465120-3625-419B-BD17-6DD451352BDE}" srcOrd="0" destOrd="0" presId="urn:microsoft.com/office/officeart/2008/layout/LinedList"/>
    <dgm:cxn modelId="{B2C70D9B-B2EE-42E9-A499-4D12E583BEA1}" srcId="{BC471D63-10C9-4DF9-BB08-827DF21A024F}" destId="{BD052DAE-EE99-4AA2-B150-72F3B7D40D7B}" srcOrd="2" destOrd="0" parTransId="{9C327E2D-D8DC-4893-904C-84B67256C7B9}" sibTransId="{C90D4917-541F-4930-9F51-88DB616C45F8}"/>
    <dgm:cxn modelId="{D552C39E-B5B8-4DE6-A587-1EDB6E50A2E1}" type="presOf" srcId="{139BF428-6A56-4EAD-A415-AFAEC2004411}" destId="{8E9AB4AB-AF61-4730-BFCB-170767B314FA}" srcOrd="0" destOrd="0" presId="urn:microsoft.com/office/officeart/2008/layout/LinedList"/>
    <dgm:cxn modelId="{E5B7B19F-4A8D-478F-8B08-6BEC1BF1A0C8}" srcId="{139BF428-6A56-4EAD-A415-AFAEC2004411}" destId="{B08E48B1-5C96-44EA-9951-91A5ABC1825D}" srcOrd="0" destOrd="0" parTransId="{11B28ED9-2AD0-47F1-B3F7-5A802C189AC0}" sibTransId="{B1FEE29D-2BA9-40A9-B996-889A844C621A}"/>
    <dgm:cxn modelId="{DD2D9CA3-30F6-4BF5-AAE4-7D9DC8538982}" type="presOf" srcId="{E1441A7B-4859-4AE9-B715-4F93DC3E0966}" destId="{73045474-17B7-4145-AEC5-09013BC28DF8}" srcOrd="0" destOrd="0" presId="urn:microsoft.com/office/officeart/2008/layout/LinedList"/>
    <dgm:cxn modelId="{DF0ED6A3-D103-4271-8C68-D556489D7500}" srcId="{E1441A7B-4859-4AE9-B715-4F93DC3E0966}" destId="{A2168502-8044-49E8-B2F0-1A5427B6EA5A}" srcOrd="0" destOrd="0" parTransId="{D049CF47-3B99-41DC-BA30-714AF96AFB40}" sibTransId="{B6B25F97-1367-419E-8A8A-6B2A4F9FE06A}"/>
    <dgm:cxn modelId="{90C619A9-4264-4993-AD59-B7139C58277F}" type="presOf" srcId="{C0A483B4-5266-4C0F-BD67-59B7A7134CF2}" destId="{6F20D3A9-3EDB-45A7-B89A-B512B989B0DD}" srcOrd="0" destOrd="0" presId="urn:microsoft.com/office/officeart/2008/layout/LinedList"/>
    <dgm:cxn modelId="{6CAE3CB6-4D70-42BE-B351-6B013033F2F2}" srcId="{BC471D63-10C9-4DF9-BB08-827DF21A024F}" destId="{E1441A7B-4859-4AE9-B715-4F93DC3E0966}" srcOrd="7" destOrd="0" parTransId="{9C85FA4E-8DF4-48E2-985B-AF963831DEE2}" sibTransId="{D0888E1E-2B43-4511-B8FF-28C359788421}"/>
    <dgm:cxn modelId="{BEF2C8BD-7F95-4FD9-8983-840C43B1C5EC}" type="presOf" srcId="{BC471D63-10C9-4DF9-BB08-827DF21A024F}" destId="{229D6A24-FAC4-4C60-AB2B-14E18344FFEA}" srcOrd="0" destOrd="0" presId="urn:microsoft.com/office/officeart/2008/layout/LinedList"/>
    <dgm:cxn modelId="{4AA934BE-7DA0-4457-B86D-7CC82ADC0FE4}" type="presOf" srcId="{2FACE46A-FC3C-4169-A0A1-65CFBC2E51A9}" destId="{DE9E80C9-1A15-4BB6-B3BA-42122E663C62}" srcOrd="0" destOrd="0" presId="urn:microsoft.com/office/officeart/2008/layout/LinedList"/>
    <dgm:cxn modelId="{C757A6C2-03A9-4A9A-A1D5-6141D8888870}" type="presOf" srcId="{BD052DAE-EE99-4AA2-B150-72F3B7D40D7B}" destId="{D2ECEA2B-1C68-4A07-A979-D19A8BDFF50D}" srcOrd="0" destOrd="0" presId="urn:microsoft.com/office/officeart/2008/layout/LinedList"/>
    <dgm:cxn modelId="{1BDC4FCE-33F1-46E2-AFF4-3B62634AE73A}" type="presOf" srcId="{22E728EA-4512-4A68-BDA0-41CD6C63D797}" destId="{332993DF-2C3F-42F6-A29C-7B6BA3ECE5DF}" srcOrd="0" destOrd="0" presId="urn:microsoft.com/office/officeart/2008/layout/LinedList"/>
    <dgm:cxn modelId="{4FFD15D2-60F4-49A1-B0AB-C804AE635641}" srcId="{BC471D63-10C9-4DF9-BB08-827DF21A024F}" destId="{6CBB09B4-E40A-478F-8F42-36F4AABA88ED}" srcOrd="4" destOrd="0" parTransId="{3AEA76AF-948F-4BC7-8B5D-AE086DCC0755}" sibTransId="{3E90372C-466D-4D07-BE82-0CB4D8E9E1D3}"/>
    <dgm:cxn modelId="{80DD16D2-87F7-4259-9FF5-14771C7C574F}" type="presOf" srcId="{CF9449CA-99AE-42BB-977F-3ACCF9A7B600}" destId="{6B931043-D8B3-4D3F-8174-A58BA460401A}" srcOrd="0" destOrd="0" presId="urn:microsoft.com/office/officeart/2008/layout/LinedList"/>
    <dgm:cxn modelId="{8B0C53D3-9BF8-46CB-B294-4A6B0F010424}" srcId="{22E728EA-4512-4A68-BDA0-41CD6C63D797}" destId="{E17659BB-7CF3-4C72-8301-5832C5A51572}" srcOrd="0" destOrd="0" parTransId="{C55A467F-F942-45EF-88DE-1B1E7709B3DC}" sibTransId="{AE753A67-6CFE-4E76-8D68-0A449BFAE9D9}"/>
    <dgm:cxn modelId="{B33923D8-D4BC-4208-AA5F-E54CC00525D3}" srcId="{BC471D63-10C9-4DF9-BB08-827DF21A024F}" destId="{073555E1-8E86-4DB2-9221-F554AB235CD9}" srcOrd="6" destOrd="0" parTransId="{94682922-3AB9-48ED-887B-1C10741784CA}" sibTransId="{A9269C30-2DFF-472D-9744-C036467D5250}"/>
    <dgm:cxn modelId="{6BE249E1-DC0A-4B61-BBBE-11597A32AE43}" type="presOf" srcId="{6CBB09B4-E40A-478F-8F42-36F4AABA88ED}" destId="{16865BA9-F2AD-477F-AD36-202F231CC54F}" srcOrd="0" destOrd="0" presId="urn:microsoft.com/office/officeart/2008/layout/LinedList"/>
    <dgm:cxn modelId="{C47A5FEB-1EAA-461B-A818-948C2E959277}" type="presOf" srcId="{E17659BB-7CF3-4C72-8301-5832C5A51572}" destId="{AF18C3AB-58B3-4C04-A1E4-857E2A2F4BD5}" srcOrd="0" destOrd="0" presId="urn:microsoft.com/office/officeart/2008/layout/LinedList"/>
    <dgm:cxn modelId="{23CE4EED-79BE-40AE-80C4-42FC1BB5B52E}" srcId="{AC330D37-CF08-46BB-B14B-217BCB5969AD}" destId="{2FACE46A-FC3C-4169-A0A1-65CFBC2E51A9}" srcOrd="0" destOrd="0" parTransId="{0E92A6BC-360A-4395-83FD-C93467415B78}" sibTransId="{A9C2FDEB-CD02-4D6D-BCD0-BB63D1C0D597}"/>
    <dgm:cxn modelId="{B87EE1F2-BECC-4B3E-93E4-F0FDDE453C95}" type="presOf" srcId="{B08E48B1-5C96-44EA-9951-91A5ABC1825D}" destId="{4CA23680-4A90-4D58-9709-B9027ADDB5BA}" srcOrd="0" destOrd="0" presId="urn:microsoft.com/office/officeart/2008/layout/LinedList"/>
    <dgm:cxn modelId="{801B63F5-C36B-4FA1-82B5-1716E895502F}" type="presOf" srcId="{A2168502-8044-49E8-B2F0-1A5427B6EA5A}" destId="{17D32E3A-1CCA-4C26-A3B6-C50A7BBAE183}" srcOrd="0" destOrd="0" presId="urn:microsoft.com/office/officeart/2008/layout/LinedList"/>
    <dgm:cxn modelId="{C35CE1FF-B29F-4CF3-B421-BCD4D5A38B41}" srcId="{BC471D63-10C9-4DF9-BB08-827DF21A024F}" destId="{139BF428-6A56-4EAD-A415-AFAEC2004411}" srcOrd="5" destOrd="0" parTransId="{17D596E1-A4B8-44B2-82BB-8DA81DD994BD}" sibTransId="{C1040B62-E638-4438-A150-737904943649}"/>
    <dgm:cxn modelId="{01FDC2DE-22D7-4AD1-A319-04FEBED9B012}" type="presParOf" srcId="{229D6A24-FAC4-4C60-AB2B-14E18344FFEA}" destId="{E0D0256A-B87A-4BE5-B761-D7520A07A273}" srcOrd="0" destOrd="0" presId="urn:microsoft.com/office/officeart/2008/layout/LinedList"/>
    <dgm:cxn modelId="{BCDA3F15-5E8E-43A9-878A-8ACB1962C6AD}" type="presParOf" srcId="{229D6A24-FAC4-4C60-AB2B-14E18344FFEA}" destId="{39C3221E-72EF-4E23-8DA1-34D898FA2B8B}" srcOrd="1" destOrd="0" presId="urn:microsoft.com/office/officeart/2008/layout/LinedList"/>
    <dgm:cxn modelId="{B0EDE649-4EB5-4407-93B9-4C7BF51E08A9}" type="presParOf" srcId="{39C3221E-72EF-4E23-8DA1-34D898FA2B8B}" destId="{6B931043-D8B3-4D3F-8174-A58BA460401A}" srcOrd="0" destOrd="0" presId="urn:microsoft.com/office/officeart/2008/layout/LinedList"/>
    <dgm:cxn modelId="{018BDDCE-6D68-42F5-A4E9-CF8B92A28987}" type="presParOf" srcId="{39C3221E-72EF-4E23-8DA1-34D898FA2B8B}" destId="{C9E1031E-3695-4E23-9290-8AE4D5BB870A}" srcOrd="1" destOrd="0" presId="urn:microsoft.com/office/officeart/2008/layout/LinedList"/>
    <dgm:cxn modelId="{ADFB4AC5-6BA9-432A-AE22-999B752C6B11}" type="presParOf" srcId="{C9E1031E-3695-4E23-9290-8AE4D5BB870A}" destId="{03047095-7841-42ED-B9E6-8862BB7BC514}" srcOrd="0" destOrd="0" presId="urn:microsoft.com/office/officeart/2008/layout/LinedList"/>
    <dgm:cxn modelId="{FDF37700-A57B-418E-BD29-D472FFB2A621}" type="presParOf" srcId="{C9E1031E-3695-4E23-9290-8AE4D5BB870A}" destId="{3C5AF22C-FF57-4347-99EF-A11A1EB23F91}" srcOrd="1" destOrd="0" presId="urn:microsoft.com/office/officeart/2008/layout/LinedList"/>
    <dgm:cxn modelId="{104D1CF2-C1FD-460C-A464-F5BB22F69B71}" type="presParOf" srcId="{3C5AF22C-FF57-4347-99EF-A11A1EB23F91}" destId="{F87E1507-460C-43C9-925E-B618018AB71D}" srcOrd="0" destOrd="0" presId="urn:microsoft.com/office/officeart/2008/layout/LinedList"/>
    <dgm:cxn modelId="{540C86F9-AE64-4857-8BD7-619D297033E6}" type="presParOf" srcId="{3C5AF22C-FF57-4347-99EF-A11A1EB23F91}" destId="{17853DEA-B0E4-48D0-AB89-687DB646FE43}" srcOrd="1" destOrd="0" presId="urn:microsoft.com/office/officeart/2008/layout/LinedList"/>
    <dgm:cxn modelId="{563A4346-8B98-4038-AFBC-1DF6E4D3DE51}" type="presParOf" srcId="{3C5AF22C-FF57-4347-99EF-A11A1EB23F91}" destId="{437A3E23-D49B-4B33-9D15-C6A0F1C0DE4C}" srcOrd="2" destOrd="0" presId="urn:microsoft.com/office/officeart/2008/layout/LinedList"/>
    <dgm:cxn modelId="{6AEF502B-94ED-499F-8B6A-90E12125A49D}" type="presParOf" srcId="{C9E1031E-3695-4E23-9290-8AE4D5BB870A}" destId="{71E69362-AEFA-420E-A7CA-3C35BAEBE0CD}" srcOrd="2" destOrd="0" presId="urn:microsoft.com/office/officeart/2008/layout/LinedList"/>
    <dgm:cxn modelId="{D61F0436-8093-43DC-860F-79522CFB2A7F}" type="presParOf" srcId="{C9E1031E-3695-4E23-9290-8AE4D5BB870A}" destId="{2BD79609-B70E-4AAD-8CB4-92D7D12A748A}" srcOrd="3" destOrd="0" presId="urn:microsoft.com/office/officeart/2008/layout/LinedList"/>
    <dgm:cxn modelId="{860E55BA-ACF6-46F2-AEC6-10967EE4153C}" type="presParOf" srcId="{229D6A24-FAC4-4C60-AB2B-14E18344FFEA}" destId="{4ACE2FC6-798D-4F44-9C2A-9D8C12A0CBFF}" srcOrd="2" destOrd="0" presId="urn:microsoft.com/office/officeart/2008/layout/LinedList"/>
    <dgm:cxn modelId="{EE14E6F1-E140-451B-8E32-0D4BEF181955}" type="presParOf" srcId="{229D6A24-FAC4-4C60-AB2B-14E18344FFEA}" destId="{8E7B72B6-69C7-42BF-8006-BF03AC4E3EE5}" srcOrd="3" destOrd="0" presId="urn:microsoft.com/office/officeart/2008/layout/LinedList"/>
    <dgm:cxn modelId="{636097AD-9401-4F5E-9FF2-4582A4FBAC15}" type="presParOf" srcId="{8E7B72B6-69C7-42BF-8006-BF03AC4E3EE5}" destId="{95C00D5A-29B8-4671-B3F1-9E57337D32AE}" srcOrd="0" destOrd="0" presId="urn:microsoft.com/office/officeart/2008/layout/LinedList"/>
    <dgm:cxn modelId="{848EDA9E-BD1B-4E91-A487-FA9DEB62B485}" type="presParOf" srcId="{8E7B72B6-69C7-42BF-8006-BF03AC4E3EE5}" destId="{8CA2EDA4-79F0-40AF-BF15-A28D1A6632CF}" srcOrd="1" destOrd="0" presId="urn:microsoft.com/office/officeart/2008/layout/LinedList"/>
    <dgm:cxn modelId="{8D3326F9-7D75-442D-B985-BFA8B6D83561}" type="presParOf" srcId="{8CA2EDA4-79F0-40AF-BF15-A28D1A6632CF}" destId="{346DDD14-0210-44A1-90E4-7A4C2B55366B}" srcOrd="0" destOrd="0" presId="urn:microsoft.com/office/officeart/2008/layout/LinedList"/>
    <dgm:cxn modelId="{8B8DC9A9-EB6C-43E8-9970-05BCD1F93B61}" type="presParOf" srcId="{8CA2EDA4-79F0-40AF-BF15-A28D1A6632CF}" destId="{732A74B5-D6DE-4DA0-B6DC-B17E4B783C98}" srcOrd="1" destOrd="0" presId="urn:microsoft.com/office/officeart/2008/layout/LinedList"/>
    <dgm:cxn modelId="{AFED0535-89E7-4B2F-9FBC-8B5CF6DFC75E}" type="presParOf" srcId="{732A74B5-D6DE-4DA0-B6DC-B17E4B783C98}" destId="{0C6942A3-44FF-4600-B48A-9081EEEAA693}" srcOrd="0" destOrd="0" presId="urn:microsoft.com/office/officeart/2008/layout/LinedList"/>
    <dgm:cxn modelId="{4F54B262-5BD3-49A1-A273-D4E7577B9BCB}" type="presParOf" srcId="{732A74B5-D6DE-4DA0-B6DC-B17E4B783C98}" destId="{DE9E80C9-1A15-4BB6-B3BA-42122E663C62}" srcOrd="1" destOrd="0" presId="urn:microsoft.com/office/officeart/2008/layout/LinedList"/>
    <dgm:cxn modelId="{F77FD23D-2DD0-4CDB-B1ED-FC365F82D79E}" type="presParOf" srcId="{732A74B5-D6DE-4DA0-B6DC-B17E4B783C98}" destId="{D8C5FBE9-8037-40DA-9AD9-546C18D1CDBC}" srcOrd="2" destOrd="0" presId="urn:microsoft.com/office/officeart/2008/layout/LinedList"/>
    <dgm:cxn modelId="{27494F34-BFA2-4772-AB80-8A5DC4D78D58}" type="presParOf" srcId="{8CA2EDA4-79F0-40AF-BF15-A28D1A6632CF}" destId="{53DD8705-9D49-465E-AE87-68A24CFA4B68}" srcOrd="2" destOrd="0" presId="urn:microsoft.com/office/officeart/2008/layout/LinedList"/>
    <dgm:cxn modelId="{583710CB-8D19-472E-8856-F0626FC8DFFF}" type="presParOf" srcId="{8CA2EDA4-79F0-40AF-BF15-A28D1A6632CF}" destId="{06DB73EE-D359-4D97-8D92-2A9535A193C4}" srcOrd="3" destOrd="0" presId="urn:microsoft.com/office/officeart/2008/layout/LinedList"/>
    <dgm:cxn modelId="{880DB4A3-1E0E-41BB-A62E-65DB07A1FFE2}" type="presParOf" srcId="{229D6A24-FAC4-4C60-AB2B-14E18344FFEA}" destId="{8DE7E34F-FC83-4451-A023-B52ACB62960B}" srcOrd="4" destOrd="0" presId="urn:microsoft.com/office/officeart/2008/layout/LinedList"/>
    <dgm:cxn modelId="{65B991F3-528A-463A-8B04-439108C56A3C}" type="presParOf" srcId="{229D6A24-FAC4-4C60-AB2B-14E18344FFEA}" destId="{7BD3DE4C-F074-43EB-9EAF-29F45047FB6A}" srcOrd="5" destOrd="0" presId="urn:microsoft.com/office/officeart/2008/layout/LinedList"/>
    <dgm:cxn modelId="{6A43A8BB-6E36-4EC6-A9AB-4B99C3D48012}" type="presParOf" srcId="{7BD3DE4C-F074-43EB-9EAF-29F45047FB6A}" destId="{D2ECEA2B-1C68-4A07-A979-D19A8BDFF50D}" srcOrd="0" destOrd="0" presId="urn:microsoft.com/office/officeart/2008/layout/LinedList"/>
    <dgm:cxn modelId="{FA7EAF24-A31E-4801-AFDD-9BC8EB1197B3}" type="presParOf" srcId="{7BD3DE4C-F074-43EB-9EAF-29F45047FB6A}" destId="{D935B84C-D284-4371-B3BF-5619F6A8B5C7}" srcOrd="1" destOrd="0" presId="urn:microsoft.com/office/officeart/2008/layout/LinedList"/>
    <dgm:cxn modelId="{3A8B4788-1E06-48E7-8A14-DC2FE4C2EF0F}" type="presParOf" srcId="{D935B84C-D284-4371-B3BF-5619F6A8B5C7}" destId="{7DAD9D65-19ED-4456-851B-7AB021C28FD5}" srcOrd="0" destOrd="0" presId="urn:microsoft.com/office/officeart/2008/layout/LinedList"/>
    <dgm:cxn modelId="{23D775B0-20DE-4A39-8537-1CF7DE1C7D86}" type="presParOf" srcId="{D935B84C-D284-4371-B3BF-5619F6A8B5C7}" destId="{9C971D82-A46C-4FEE-90C3-034252277389}" srcOrd="1" destOrd="0" presId="urn:microsoft.com/office/officeart/2008/layout/LinedList"/>
    <dgm:cxn modelId="{DB0349DD-93B8-4295-9472-57A41E5C1311}" type="presParOf" srcId="{9C971D82-A46C-4FEE-90C3-034252277389}" destId="{E85B0479-31C3-49B7-A9C8-5AAC0CD70A13}" srcOrd="0" destOrd="0" presId="urn:microsoft.com/office/officeart/2008/layout/LinedList"/>
    <dgm:cxn modelId="{E38667EC-6A34-478C-9BBC-8FEBD5DEDF69}" type="presParOf" srcId="{9C971D82-A46C-4FEE-90C3-034252277389}" destId="{6F20D3A9-3EDB-45A7-B89A-B512B989B0DD}" srcOrd="1" destOrd="0" presId="urn:microsoft.com/office/officeart/2008/layout/LinedList"/>
    <dgm:cxn modelId="{CEB273D8-ACB0-4121-8E1F-1363D8E0C312}" type="presParOf" srcId="{9C971D82-A46C-4FEE-90C3-034252277389}" destId="{0DDB2130-3C27-47B8-988E-CB02A5BD0756}" srcOrd="2" destOrd="0" presId="urn:microsoft.com/office/officeart/2008/layout/LinedList"/>
    <dgm:cxn modelId="{CB428D9C-92FE-4614-BB1C-9A7300B732CB}" type="presParOf" srcId="{D935B84C-D284-4371-B3BF-5619F6A8B5C7}" destId="{AAE6308A-9EFA-4647-BE8A-EDCC2047ED27}" srcOrd="2" destOrd="0" presId="urn:microsoft.com/office/officeart/2008/layout/LinedList"/>
    <dgm:cxn modelId="{A7EE530F-E8B1-4133-8B8D-C8BAE81EE27D}" type="presParOf" srcId="{D935B84C-D284-4371-B3BF-5619F6A8B5C7}" destId="{F803AC72-38EB-49DC-A165-6C7ED13117CF}" srcOrd="3" destOrd="0" presId="urn:microsoft.com/office/officeart/2008/layout/LinedList"/>
    <dgm:cxn modelId="{108F216C-C930-444C-9911-838732F172AD}" type="presParOf" srcId="{229D6A24-FAC4-4C60-AB2B-14E18344FFEA}" destId="{B8434658-B3C9-4F0B-A7F4-0A32837B0215}" srcOrd="6" destOrd="0" presId="urn:microsoft.com/office/officeart/2008/layout/LinedList"/>
    <dgm:cxn modelId="{A96DCFE6-53F1-4323-8798-7B6EAD2AFFC3}" type="presParOf" srcId="{229D6A24-FAC4-4C60-AB2B-14E18344FFEA}" destId="{DB3F56AC-7057-4064-9C11-0AEFCA7987BA}" srcOrd="7" destOrd="0" presId="urn:microsoft.com/office/officeart/2008/layout/LinedList"/>
    <dgm:cxn modelId="{748728AE-9980-4DC0-91AA-58CFAD12205F}" type="presParOf" srcId="{DB3F56AC-7057-4064-9C11-0AEFCA7987BA}" destId="{332993DF-2C3F-42F6-A29C-7B6BA3ECE5DF}" srcOrd="0" destOrd="0" presId="urn:microsoft.com/office/officeart/2008/layout/LinedList"/>
    <dgm:cxn modelId="{E247FB52-BF17-4CC3-AFA8-E0E5BDBBF208}" type="presParOf" srcId="{DB3F56AC-7057-4064-9C11-0AEFCA7987BA}" destId="{D31AF2EF-A57E-4629-840A-304567002C13}" srcOrd="1" destOrd="0" presId="urn:microsoft.com/office/officeart/2008/layout/LinedList"/>
    <dgm:cxn modelId="{39522806-E486-4D36-9C7F-3466AE04EF33}" type="presParOf" srcId="{D31AF2EF-A57E-4629-840A-304567002C13}" destId="{8605C2E4-86C1-40A6-8005-F191C770A500}" srcOrd="0" destOrd="0" presId="urn:microsoft.com/office/officeart/2008/layout/LinedList"/>
    <dgm:cxn modelId="{D376F22F-F5DA-4D57-8C0D-6DA0A6168B7F}" type="presParOf" srcId="{D31AF2EF-A57E-4629-840A-304567002C13}" destId="{5421EE9D-E6F5-444B-9222-57E799884298}" srcOrd="1" destOrd="0" presId="urn:microsoft.com/office/officeart/2008/layout/LinedList"/>
    <dgm:cxn modelId="{9ADD0723-7C3B-46BD-9C89-207A6984C787}" type="presParOf" srcId="{5421EE9D-E6F5-444B-9222-57E799884298}" destId="{6315A960-77EA-434A-A305-1AC8E293344F}" srcOrd="0" destOrd="0" presId="urn:microsoft.com/office/officeart/2008/layout/LinedList"/>
    <dgm:cxn modelId="{C9F34FA0-0FF3-406C-A2C1-B1B7358C049E}" type="presParOf" srcId="{5421EE9D-E6F5-444B-9222-57E799884298}" destId="{AF18C3AB-58B3-4C04-A1E4-857E2A2F4BD5}" srcOrd="1" destOrd="0" presId="urn:microsoft.com/office/officeart/2008/layout/LinedList"/>
    <dgm:cxn modelId="{DD281088-D5FB-4650-AC79-5A0A51DCEC4B}" type="presParOf" srcId="{5421EE9D-E6F5-444B-9222-57E799884298}" destId="{F0A5AA1A-ADA6-4D21-9ECE-75C7AA88ED58}" srcOrd="2" destOrd="0" presId="urn:microsoft.com/office/officeart/2008/layout/LinedList"/>
    <dgm:cxn modelId="{53FA1816-B867-443E-957B-D8A13FA17967}" type="presParOf" srcId="{D31AF2EF-A57E-4629-840A-304567002C13}" destId="{3A4B254E-FD82-4924-B4A3-A51B0CD1D6B2}" srcOrd="2" destOrd="0" presId="urn:microsoft.com/office/officeart/2008/layout/LinedList"/>
    <dgm:cxn modelId="{DCF5339B-3404-449C-8A39-1FEDDE67C514}" type="presParOf" srcId="{D31AF2EF-A57E-4629-840A-304567002C13}" destId="{F7DF4BB0-D5B2-4F71-9869-BDCDE59FA1FC}" srcOrd="3" destOrd="0" presId="urn:microsoft.com/office/officeart/2008/layout/LinedList"/>
    <dgm:cxn modelId="{35A8E8E8-6FA4-4358-BA69-93AADEA3C9A2}" type="presParOf" srcId="{229D6A24-FAC4-4C60-AB2B-14E18344FFEA}" destId="{6ECC66EF-E71D-4F66-82AF-DEBED3FCE332}" srcOrd="8" destOrd="0" presId="urn:microsoft.com/office/officeart/2008/layout/LinedList"/>
    <dgm:cxn modelId="{89FF076F-AC94-4BCE-8E50-701D2D4D0F00}" type="presParOf" srcId="{229D6A24-FAC4-4C60-AB2B-14E18344FFEA}" destId="{66CD4764-E69D-40A3-B95D-6072DB75A67D}" srcOrd="9" destOrd="0" presId="urn:microsoft.com/office/officeart/2008/layout/LinedList"/>
    <dgm:cxn modelId="{9165F42B-CFE7-4C69-9903-1314BDBFF12B}" type="presParOf" srcId="{66CD4764-E69D-40A3-B95D-6072DB75A67D}" destId="{16865BA9-F2AD-477F-AD36-202F231CC54F}" srcOrd="0" destOrd="0" presId="urn:microsoft.com/office/officeart/2008/layout/LinedList"/>
    <dgm:cxn modelId="{4D2DC8EE-24B8-4A3A-90FA-F3A3C458E526}" type="presParOf" srcId="{66CD4764-E69D-40A3-B95D-6072DB75A67D}" destId="{BB664707-B4DE-4A50-A8D0-5EB6F3244D38}" srcOrd="1" destOrd="0" presId="urn:microsoft.com/office/officeart/2008/layout/LinedList"/>
    <dgm:cxn modelId="{EADE0976-AC55-476B-A056-8849D33BFDDA}" type="presParOf" srcId="{BB664707-B4DE-4A50-A8D0-5EB6F3244D38}" destId="{3B0CD2BA-233C-4BAA-B765-CC1C2469153D}" srcOrd="0" destOrd="0" presId="urn:microsoft.com/office/officeart/2008/layout/LinedList"/>
    <dgm:cxn modelId="{FB4752CB-851A-423E-8AD1-7BBEFAF154FC}" type="presParOf" srcId="{BB664707-B4DE-4A50-A8D0-5EB6F3244D38}" destId="{4DAC61A0-261B-4012-B2CF-FF37B1E6C41C}" srcOrd="1" destOrd="0" presId="urn:microsoft.com/office/officeart/2008/layout/LinedList"/>
    <dgm:cxn modelId="{5F1793B1-4F05-46D1-8442-0F4C7BA48680}" type="presParOf" srcId="{4DAC61A0-261B-4012-B2CF-FF37B1E6C41C}" destId="{D8100083-FDE6-4C0B-9768-73264B5CF3CD}" srcOrd="0" destOrd="0" presId="urn:microsoft.com/office/officeart/2008/layout/LinedList"/>
    <dgm:cxn modelId="{677B2520-C21A-4CE6-9869-3B1B09B1C310}" type="presParOf" srcId="{4DAC61A0-261B-4012-B2CF-FF37B1E6C41C}" destId="{5F465120-3625-419B-BD17-6DD451352BDE}" srcOrd="1" destOrd="0" presId="urn:microsoft.com/office/officeart/2008/layout/LinedList"/>
    <dgm:cxn modelId="{5E8A8192-BC31-457B-BE64-C51F8D3673F7}" type="presParOf" srcId="{4DAC61A0-261B-4012-B2CF-FF37B1E6C41C}" destId="{E13E4905-CB3A-4861-9E7E-386EC8037798}" srcOrd="2" destOrd="0" presId="urn:microsoft.com/office/officeart/2008/layout/LinedList"/>
    <dgm:cxn modelId="{C7F5FCAF-1EC1-4A7D-832B-38D2F2B7449F}" type="presParOf" srcId="{BB664707-B4DE-4A50-A8D0-5EB6F3244D38}" destId="{76AD21E7-6C4B-4DFF-8DE4-FAAB705B59E5}" srcOrd="2" destOrd="0" presId="urn:microsoft.com/office/officeart/2008/layout/LinedList"/>
    <dgm:cxn modelId="{EEB4EBFB-F54E-488B-9E11-1607F8B0BCA3}" type="presParOf" srcId="{BB664707-B4DE-4A50-A8D0-5EB6F3244D38}" destId="{4CE1812C-269A-4511-B13C-1156745AF1D8}" srcOrd="3" destOrd="0" presId="urn:microsoft.com/office/officeart/2008/layout/LinedList"/>
    <dgm:cxn modelId="{3B8CB401-C8BE-416D-80C6-74EF40D0C72D}" type="presParOf" srcId="{229D6A24-FAC4-4C60-AB2B-14E18344FFEA}" destId="{1D1CAF7B-8480-45D0-8966-B0B5E892A4FB}" srcOrd="10" destOrd="0" presId="urn:microsoft.com/office/officeart/2008/layout/LinedList"/>
    <dgm:cxn modelId="{198A6F07-2F25-402B-AF02-1D94AAAF8C3B}" type="presParOf" srcId="{229D6A24-FAC4-4C60-AB2B-14E18344FFEA}" destId="{15FB6EF5-66A1-41D2-B81B-0622EA279151}" srcOrd="11" destOrd="0" presId="urn:microsoft.com/office/officeart/2008/layout/LinedList"/>
    <dgm:cxn modelId="{CEAC94AF-B787-4C5F-9541-B33D48DC6315}" type="presParOf" srcId="{15FB6EF5-66A1-41D2-B81B-0622EA279151}" destId="{8E9AB4AB-AF61-4730-BFCB-170767B314FA}" srcOrd="0" destOrd="0" presId="urn:microsoft.com/office/officeart/2008/layout/LinedList"/>
    <dgm:cxn modelId="{F9105077-90AC-4264-B6D2-44A853584219}" type="presParOf" srcId="{15FB6EF5-66A1-41D2-B81B-0622EA279151}" destId="{F718EC12-C33A-4E39-8194-814CD3820A8B}" srcOrd="1" destOrd="0" presId="urn:microsoft.com/office/officeart/2008/layout/LinedList"/>
    <dgm:cxn modelId="{9389AFD2-8832-48BF-8CAF-2B49D7FED794}" type="presParOf" srcId="{F718EC12-C33A-4E39-8194-814CD3820A8B}" destId="{93EEDB78-4CAC-4A38-AB57-898FA673E2E2}" srcOrd="0" destOrd="0" presId="urn:microsoft.com/office/officeart/2008/layout/LinedList"/>
    <dgm:cxn modelId="{BDFA91DB-728B-4873-B1B1-938D2A41D8CD}" type="presParOf" srcId="{F718EC12-C33A-4E39-8194-814CD3820A8B}" destId="{E60FDBCE-1DFF-4DFE-AEA0-2FF93A753171}" srcOrd="1" destOrd="0" presId="urn:microsoft.com/office/officeart/2008/layout/LinedList"/>
    <dgm:cxn modelId="{D642149E-7713-483B-AD56-B520FA1D622C}" type="presParOf" srcId="{E60FDBCE-1DFF-4DFE-AEA0-2FF93A753171}" destId="{F192DCD8-3293-4DE1-A96C-375F71C62EF4}" srcOrd="0" destOrd="0" presId="urn:microsoft.com/office/officeart/2008/layout/LinedList"/>
    <dgm:cxn modelId="{BC49C22C-1B26-44C1-96A0-5B2DAF6FDD54}" type="presParOf" srcId="{E60FDBCE-1DFF-4DFE-AEA0-2FF93A753171}" destId="{4CA23680-4A90-4D58-9709-B9027ADDB5BA}" srcOrd="1" destOrd="0" presId="urn:microsoft.com/office/officeart/2008/layout/LinedList"/>
    <dgm:cxn modelId="{09539020-2AA0-4C79-8786-3F00D530DC2B}" type="presParOf" srcId="{E60FDBCE-1DFF-4DFE-AEA0-2FF93A753171}" destId="{C76BD3BA-56BA-4E01-8B89-6A7AE37AD544}" srcOrd="2" destOrd="0" presId="urn:microsoft.com/office/officeart/2008/layout/LinedList"/>
    <dgm:cxn modelId="{F6318C98-2F3A-45FC-8497-6E13CABEEF75}" type="presParOf" srcId="{F718EC12-C33A-4E39-8194-814CD3820A8B}" destId="{DA247298-9027-4D5C-8535-C661DDA9F251}" srcOrd="2" destOrd="0" presId="urn:microsoft.com/office/officeart/2008/layout/LinedList"/>
    <dgm:cxn modelId="{2357D55C-B763-462A-BEA2-495EFAB72AAE}" type="presParOf" srcId="{F718EC12-C33A-4E39-8194-814CD3820A8B}" destId="{804C7CC6-5A53-4664-B3F9-EBF01CB9728B}" srcOrd="3" destOrd="0" presId="urn:microsoft.com/office/officeart/2008/layout/LinedList"/>
    <dgm:cxn modelId="{08EBDC74-D2BB-4A12-B39E-0B46718EB470}" type="presParOf" srcId="{229D6A24-FAC4-4C60-AB2B-14E18344FFEA}" destId="{A9B353C1-CDEB-40AD-AFD7-637AA4D4DF4F}" srcOrd="12" destOrd="0" presId="urn:microsoft.com/office/officeart/2008/layout/LinedList"/>
    <dgm:cxn modelId="{873B5F1B-8133-4304-A4E5-5884E82A7D99}" type="presParOf" srcId="{229D6A24-FAC4-4C60-AB2B-14E18344FFEA}" destId="{1E623A53-2AE8-410B-8516-94B153FB4346}" srcOrd="13" destOrd="0" presId="urn:microsoft.com/office/officeart/2008/layout/LinedList"/>
    <dgm:cxn modelId="{B48A513D-BD73-42E1-A160-1562E59117E0}" type="presParOf" srcId="{1E623A53-2AE8-410B-8516-94B153FB4346}" destId="{1FF66168-17E8-4B15-88D2-A1F5E63074BD}" srcOrd="0" destOrd="0" presId="urn:microsoft.com/office/officeart/2008/layout/LinedList"/>
    <dgm:cxn modelId="{7205A960-ECD1-4001-A2B0-699C08A83EDF}" type="presParOf" srcId="{1E623A53-2AE8-410B-8516-94B153FB4346}" destId="{FDC25893-DDFB-4B38-B84C-2C7FBFB85289}" srcOrd="1" destOrd="0" presId="urn:microsoft.com/office/officeart/2008/layout/LinedList"/>
    <dgm:cxn modelId="{F7826B4F-FCF8-4953-9827-523FFB52806D}" type="presParOf" srcId="{FDC25893-DDFB-4B38-B84C-2C7FBFB85289}" destId="{785AE2D5-63E8-461E-9B5E-ED9881F2EA5C}" srcOrd="0" destOrd="0" presId="urn:microsoft.com/office/officeart/2008/layout/LinedList"/>
    <dgm:cxn modelId="{54DE851B-AEEC-48FA-8729-01384F64408D}" type="presParOf" srcId="{FDC25893-DDFB-4B38-B84C-2C7FBFB85289}" destId="{10D8A598-F640-431C-9378-774BFED2B98E}" srcOrd="1" destOrd="0" presId="urn:microsoft.com/office/officeart/2008/layout/LinedList"/>
    <dgm:cxn modelId="{B5A12EC4-9FEB-41C4-A11D-A0554F49D5CB}" type="presParOf" srcId="{10D8A598-F640-431C-9378-774BFED2B98E}" destId="{D9A81207-5E08-4F57-BB3B-A03717E8A037}" srcOrd="0" destOrd="0" presId="urn:microsoft.com/office/officeart/2008/layout/LinedList"/>
    <dgm:cxn modelId="{B56A2893-388F-4DB6-B87F-AAA75376D179}" type="presParOf" srcId="{10D8A598-F640-431C-9378-774BFED2B98E}" destId="{3C6B3895-A1F9-4F5A-8653-0526F2A69023}" srcOrd="1" destOrd="0" presId="urn:microsoft.com/office/officeart/2008/layout/LinedList"/>
    <dgm:cxn modelId="{762482AC-AC1C-4C16-BC1A-B5B4045F3DBE}" type="presParOf" srcId="{10D8A598-F640-431C-9378-774BFED2B98E}" destId="{4A2FDA03-6F46-472A-AA1C-64F1DAECB7CB}" srcOrd="2" destOrd="0" presId="urn:microsoft.com/office/officeart/2008/layout/LinedList"/>
    <dgm:cxn modelId="{B6C113A0-4B9D-47FB-8821-E7DA8A46D3F1}" type="presParOf" srcId="{FDC25893-DDFB-4B38-B84C-2C7FBFB85289}" destId="{F7EA26D2-77B5-4A67-86C4-1F8931B6A67E}" srcOrd="2" destOrd="0" presId="urn:microsoft.com/office/officeart/2008/layout/LinedList"/>
    <dgm:cxn modelId="{C43477E3-236E-4502-BFBF-F20F9BF523ED}" type="presParOf" srcId="{FDC25893-DDFB-4B38-B84C-2C7FBFB85289}" destId="{FF46EDEF-93FA-431B-B166-C23BA3BE5058}" srcOrd="3" destOrd="0" presId="urn:microsoft.com/office/officeart/2008/layout/LinedList"/>
    <dgm:cxn modelId="{DBFFDB62-47F1-433C-93FD-B61594252605}" type="presParOf" srcId="{229D6A24-FAC4-4C60-AB2B-14E18344FFEA}" destId="{7ADE6EF3-7406-4E84-BF2C-F6A2F5E055F0}" srcOrd="14" destOrd="0" presId="urn:microsoft.com/office/officeart/2008/layout/LinedList"/>
    <dgm:cxn modelId="{A9C43023-60B6-44CF-9890-495A762C7305}" type="presParOf" srcId="{229D6A24-FAC4-4C60-AB2B-14E18344FFEA}" destId="{9924200C-7F57-4012-907E-3DAE8F9160EA}" srcOrd="15" destOrd="0" presId="urn:microsoft.com/office/officeart/2008/layout/LinedList"/>
    <dgm:cxn modelId="{1558A180-DEE4-4FC8-B42F-B1717DF7DEDE}" type="presParOf" srcId="{9924200C-7F57-4012-907E-3DAE8F9160EA}" destId="{73045474-17B7-4145-AEC5-09013BC28DF8}" srcOrd="0" destOrd="0" presId="urn:microsoft.com/office/officeart/2008/layout/LinedList"/>
    <dgm:cxn modelId="{C9C636CB-DF2B-42AD-BBFF-9CD7B53CAD65}" type="presParOf" srcId="{9924200C-7F57-4012-907E-3DAE8F9160EA}" destId="{68D65F45-B079-4763-A5C0-99793AF637D1}" srcOrd="1" destOrd="0" presId="urn:microsoft.com/office/officeart/2008/layout/LinedList"/>
    <dgm:cxn modelId="{330CCFB0-DC19-4A45-BAC9-51877F7573A5}" type="presParOf" srcId="{68D65F45-B079-4763-A5C0-99793AF637D1}" destId="{267D0C08-B98E-4860-8865-3750DF73DC52}" srcOrd="0" destOrd="0" presId="urn:microsoft.com/office/officeart/2008/layout/LinedList"/>
    <dgm:cxn modelId="{340FA585-9151-453F-8DBF-81CFEB0BF6A1}" type="presParOf" srcId="{68D65F45-B079-4763-A5C0-99793AF637D1}" destId="{21D921EC-66C0-4925-9A4B-33ECAE6212B2}" srcOrd="1" destOrd="0" presId="urn:microsoft.com/office/officeart/2008/layout/LinedList"/>
    <dgm:cxn modelId="{B55FC79E-B01C-4B49-A8B7-F23440386790}" type="presParOf" srcId="{21D921EC-66C0-4925-9A4B-33ECAE6212B2}" destId="{73670C79-D5ED-4681-8414-6E358021DCF7}" srcOrd="0" destOrd="0" presId="urn:microsoft.com/office/officeart/2008/layout/LinedList"/>
    <dgm:cxn modelId="{1667F25A-A679-4F34-AE27-EA283DF14147}" type="presParOf" srcId="{21D921EC-66C0-4925-9A4B-33ECAE6212B2}" destId="{17D32E3A-1CCA-4C26-A3B6-C50A7BBAE183}" srcOrd="1" destOrd="0" presId="urn:microsoft.com/office/officeart/2008/layout/LinedList"/>
    <dgm:cxn modelId="{ADB14B85-8264-46FF-B6BF-E05DC248FF92}" type="presParOf" srcId="{21D921EC-66C0-4925-9A4B-33ECAE6212B2}" destId="{52FA5F52-7476-4D8D-99AA-D29573C8A5DD}" srcOrd="2" destOrd="0" presId="urn:microsoft.com/office/officeart/2008/layout/LinedList"/>
    <dgm:cxn modelId="{6DF7C25D-F905-4124-A6D9-9491DD070393}" type="presParOf" srcId="{68D65F45-B079-4763-A5C0-99793AF637D1}" destId="{DB2950B1-D934-4065-A70F-EA9EB56D9DDE}" srcOrd="2" destOrd="0" presId="urn:microsoft.com/office/officeart/2008/layout/LinedList"/>
    <dgm:cxn modelId="{BD2D16D4-5B8C-4DDE-A8A5-EC3EC008ECF6}" type="presParOf" srcId="{68D65F45-B079-4763-A5C0-99793AF637D1}" destId="{591E3D6E-23BC-47D6-9F31-17793CBC0B51}" srcOrd="3" destOrd="0" presId="urn:microsoft.com/office/officeart/2008/layout/LinedList"/>
    <dgm:cxn modelId="{BB347AAF-DD16-49D9-B5A1-7543DC8D403A}" type="presParOf" srcId="{229D6A24-FAC4-4C60-AB2B-14E18344FFEA}" destId="{868E54B1-50FD-4514-B69F-7D4D0246B85F}" srcOrd="16" destOrd="0" presId="urn:microsoft.com/office/officeart/2008/layout/LinedList"/>
    <dgm:cxn modelId="{2F936E92-8C30-4730-8696-3F745A5D9BA9}" type="presParOf" srcId="{229D6A24-FAC4-4C60-AB2B-14E18344FFEA}" destId="{69695222-B9AA-4BB6-A150-D020D103F587}" srcOrd="17" destOrd="0" presId="urn:microsoft.com/office/officeart/2008/layout/LinedList"/>
    <dgm:cxn modelId="{7B211D3D-672A-4A5D-97E2-F8B83ABAA7F6}" type="presParOf" srcId="{69695222-B9AA-4BB6-A150-D020D103F587}" destId="{044F8131-3ABA-4585-9ECA-EBF0F9A0C822}" srcOrd="0" destOrd="0" presId="urn:microsoft.com/office/officeart/2008/layout/LinedList"/>
    <dgm:cxn modelId="{00190AA8-EF44-4A99-BD4D-8A23EF0F6164}" type="presParOf" srcId="{69695222-B9AA-4BB6-A150-D020D103F587}" destId="{82FE452D-2AFC-4084-8DA3-BE7D34446A40}" srcOrd="1" destOrd="0" presId="urn:microsoft.com/office/officeart/2008/layout/LinedList"/>
    <dgm:cxn modelId="{948238BA-702F-4963-BC6D-EFE3C042E4D2}" type="presParOf" srcId="{82FE452D-2AFC-4084-8DA3-BE7D34446A40}" destId="{9BFA3561-DF34-47C4-92BE-100AE333FB83}" srcOrd="0" destOrd="0" presId="urn:microsoft.com/office/officeart/2008/layout/LinedList"/>
    <dgm:cxn modelId="{0BA04048-C74B-43C7-A0E6-19A71298AAF5}" type="presParOf" srcId="{82FE452D-2AFC-4084-8DA3-BE7D34446A40}" destId="{1CD9B0D4-C441-412C-B90A-4843745827F7}" srcOrd="1" destOrd="0" presId="urn:microsoft.com/office/officeart/2008/layout/LinedList"/>
    <dgm:cxn modelId="{3CFBCDF5-71F0-4EBE-B9D1-847C8A7C3CF7}" type="presParOf" srcId="{1CD9B0D4-C441-412C-B90A-4843745827F7}" destId="{B319B50C-3CF1-4212-9027-5DFAD2273923}" srcOrd="0" destOrd="0" presId="urn:microsoft.com/office/officeart/2008/layout/LinedList"/>
    <dgm:cxn modelId="{9D10BA4B-6111-48F1-BD22-F00E732EF9D9}" type="presParOf" srcId="{1CD9B0D4-C441-412C-B90A-4843745827F7}" destId="{E1739F3D-8278-41DC-8BEF-858AC1D142D3}" srcOrd="1" destOrd="0" presId="urn:microsoft.com/office/officeart/2008/layout/LinedList"/>
    <dgm:cxn modelId="{7B36A0C5-B80A-4C96-BD12-C1F9E8DC3DF4}" type="presParOf" srcId="{1CD9B0D4-C441-412C-B90A-4843745827F7}" destId="{8E2247E0-9FBB-44F3-9BEF-91F4C5F3921D}" srcOrd="2" destOrd="0" presId="urn:microsoft.com/office/officeart/2008/layout/LinedList"/>
    <dgm:cxn modelId="{2D7A5375-25B7-48B5-88D5-214C2CAED80E}" type="presParOf" srcId="{82FE452D-2AFC-4084-8DA3-BE7D34446A40}" destId="{3B9A6315-8B9F-4BB0-A138-2C2718C93633}" srcOrd="2" destOrd="0" presId="urn:microsoft.com/office/officeart/2008/layout/LinedList"/>
    <dgm:cxn modelId="{231B8FBE-8510-4982-8E4A-2998CBF20A19}" type="presParOf" srcId="{82FE452D-2AFC-4084-8DA3-BE7D34446A40}" destId="{9077CB06-5862-4FBA-9002-E6B1B55054E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714AE-FC30-4071-9F49-E7CCB60F11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D77DBF-1696-4678-B327-69C15FDA5926}">
      <dgm:prSet/>
      <dgm:spPr/>
      <dgm:t>
        <a:bodyPr/>
        <a:lstStyle/>
        <a:p>
          <a:r>
            <a:rPr lang="en-US"/>
            <a:t>Introduce the CRISP-DM framework as the backbone of this Data Science project.</a:t>
          </a:r>
        </a:p>
      </dgm:t>
    </dgm:pt>
    <dgm:pt modelId="{E2CDD6C8-615D-4D2D-AEDD-DA235A3F61B3}" type="parTrans" cxnId="{F5C4F8C3-013F-456C-87E6-DCC513899234}">
      <dgm:prSet/>
      <dgm:spPr/>
      <dgm:t>
        <a:bodyPr/>
        <a:lstStyle/>
        <a:p>
          <a:endParaRPr lang="en-US"/>
        </a:p>
      </dgm:t>
    </dgm:pt>
    <dgm:pt modelId="{5F8375DE-BC64-4967-9F62-DAA76487758F}" type="sibTrans" cxnId="{F5C4F8C3-013F-456C-87E6-DCC513899234}">
      <dgm:prSet/>
      <dgm:spPr/>
      <dgm:t>
        <a:bodyPr/>
        <a:lstStyle/>
        <a:p>
          <a:endParaRPr lang="en-US"/>
        </a:p>
      </dgm:t>
    </dgm:pt>
    <dgm:pt modelId="{CA031B3C-7431-4776-94E0-829320BA3635}">
      <dgm:prSet/>
      <dgm:spPr/>
      <dgm:t>
        <a:bodyPr/>
        <a:lstStyle/>
        <a:p>
          <a:r>
            <a:rPr lang="en-US"/>
            <a:t>Explain that the goal is to predict bank deposits, a crucial business metric.</a:t>
          </a:r>
        </a:p>
      </dgm:t>
    </dgm:pt>
    <dgm:pt modelId="{F41E0FFF-04BF-4F2F-A478-E6A78270B9CD}" type="parTrans" cxnId="{BF8991B1-AAC5-444F-8F8E-EC3D314FB20E}">
      <dgm:prSet/>
      <dgm:spPr/>
      <dgm:t>
        <a:bodyPr/>
        <a:lstStyle/>
        <a:p>
          <a:endParaRPr lang="en-US"/>
        </a:p>
      </dgm:t>
    </dgm:pt>
    <dgm:pt modelId="{4D49E745-E964-472E-8762-4CC81BC1E88F}" type="sibTrans" cxnId="{BF8991B1-AAC5-444F-8F8E-EC3D314FB20E}">
      <dgm:prSet/>
      <dgm:spPr/>
      <dgm:t>
        <a:bodyPr/>
        <a:lstStyle/>
        <a:p>
          <a:endParaRPr lang="en-US"/>
        </a:p>
      </dgm:t>
    </dgm:pt>
    <dgm:pt modelId="{D773A42C-065B-4946-9075-EE1B361B35E6}">
      <dgm:prSet/>
      <dgm:spPr/>
      <dgm:t>
        <a:bodyPr/>
        <a:lstStyle/>
        <a:p>
          <a:r>
            <a:rPr lang="en-US"/>
            <a:t>Outline why accurate deposit prediction is vital for the bank's revenue and customer relationship management.</a:t>
          </a:r>
        </a:p>
      </dgm:t>
    </dgm:pt>
    <dgm:pt modelId="{4A7EEC94-BC92-42B6-8680-BFFF9DFFEDDE}" type="parTrans" cxnId="{0DE24063-A2BB-4C39-811B-D24A6631AED8}">
      <dgm:prSet/>
      <dgm:spPr/>
      <dgm:t>
        <a:bodyPr/>
        <a:lstStyle/>
        <a:p>
          <a:endParaRPr lang="en-US"/>
        </a:p>
      </dgm:t>
    </dgm:pt>
    <dgm:pt modelId="{34EB07F4-5E86-4698-906C-C686ADACEC68}" type="sibTrans" cxnId="{0DE24063-A2BB-4C39-811B-D24A6631AED8}">
      <dgm:prSet/>
      <dgm:spPr/>
      <dgm:t>
        <a:bodyPr/>
        <a:lstStyle/>
        <a:p>
          <a:endParaRPr lang="en-US"/>
        </a:p>
      </dgm:t>
    </dgm:pt>
    <dgm:pt modelId="{08DB666F-FE77-4565-B676-B1BADC306BC5}" type="pres">
      <dgm:prSet presAssocID="{2A9714AE-FC30-4071-9F49-E7CCB60F11D8}" presName="root" presStyleCnt="0">
        <dgm:presLayoutVars>
          <dgm:dir/>
          <dgm:resizeHandles val="exact"/>
        </dgm:presLayoutVars>
      </dgm:prSet>
      <dgm:spPr/>
    </dgm:pt>
    <dgm:pt modelId="{3F525C3E-D906-4473-9466-EFDED3AACE23}" type="pres">
      <dgm:prSet presAssocID="{F8D77DBF-1696-4678-B327-69C15FDA5926}" presName="compNode" presStyleCnt="0"/>
      <dgm:spPr/>
    </dgm:pt>
    <dgm:pt modelId="{FC475A78-B934-4F3D-AC82-A5DF5170C20F}" type="pres">
      <dgm:prSet presAssocID="{F8D77DBF-1696-4678-B327-69C15FDA5926}" presName="bgRect" presStyleLbl="bgShp" presStyleIdx="0" presStyleCnt="3"/>
      <dgm:spPr/>
    </dgm:pt>
    <dgm:pt modelId="{D0262F84-646E-4FC8-8D95-B57F14EE548E}" type="pres">
      <dgm:prSet presAssocID="{F8D77DBF-1696-4678-B327-69C15FDA59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E2D1B5B-F7B6-4ED5-8C4A-19512BB295E9}" type="pres">
      <dgm:prSet presAssocID="{F8D77DBF-1696-4678-B327-69C15FDA5926}" presName="spaceRect" presStyleCnt="0"/>
      <dgm:spPr/>
    </dgm:pt>
    <dgm:pt modelId="{3861FA1E-902A-4B87-914B-4B3A09177FB2}" type="pres">
      <dgm:prSet presAssocID="{F8D77DBF-1696-4678-B327-69C15FDA5926}" presName="parTx" presStyleLbl="revTx" presStyleIdx="0" presStyleCnt="3">
        <dgm:presLayoutVars>
          <dgm:chMax val="0"/>
          <dgm:chPref val="0"/>
        </dgm:presLayoutVars>
      </dgm:prSet>
      <dgm:spPr/>
    </dgm:pt>
    <dgm:pt modelId="{EB6D3D60-9257-4A3F-B67E-846B60976FE0}" type="pres">
      <dgm:prSet presAssocID="{5F8375DE-BC64-4967-9F62-DAA76487758F}" presName="sibTrans" presStyleCnt="0"/>
      <dgm:spPr/>
    </dgm:pt>
    <dgm:pt modelId="{589ED97A-BFCA-4610-A747-DB154060585B}" type="pres">
      <dgm:prSet presAssocID="{CA031B3C-7431-4776-94E0-829320BA3635}" presName="compNode" presStyleCnt="0"/>
      <dgm:spPr/>
    </dgm:pt>
    <dgm:pt modelId="{5436F5F9-F52B-46D0-AB37-8223729640AD}" type="pres">
      <dgm:prSet presAssocID="{CA031B3C-7431-4776-94E0-829320BA3635}" presName="bgRect" presStyleLbl="bgShp" presStyleIdx="1" presStyleCnt="3"/>
      <dgm:spPr/>
    </dgm:pt>
    <dgm:pt modelId="{BF317B13-B55E-44A5-BE4F-DCD28A10B694}" type="pres">
      <dgm:prSet presAssocID="{CA031B3C-7431-4776-94E0-829320BA36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19063EE-6DBD-4EB0-AA16-390CECD0C912}" type="pres">
      <dgm:prSet presAssocID="{CA031B3C-7431-4776-94E0-829320BA3635}" presName="spaceRect" presStyleCnt="0"/>
      <dgm:spPr/>
    </dgm:pt>
    <dgm:pt modelId="{C8C563EF-7697-46F8-974D-C12B4D4CFB56}" type="pres">
      <dgm:prSet presAssocID="{CA031B3C-7431-4776-94E0-829320BA3635}" presName="parTx" presStyleLbl="revTx" presStyleIdx="1" presStyleCnt="3">
        <dgm:presLayoutVars>
          <dgm:chMax val="0"/>
          <dgm:chPref val="0"/>
        </dgm:presLayoutVars>
      </dgm:prSet>
      <dgm:spPr/>
    </dgm:pt>
    <dgm:pt modelId="{9D270DE0-AD74-4B20-96FF-0BA82149713B}" type="pres">
      <dgm:prSet presAssocID="{4D49E745-E964-472E-8762-4CC81BC1E88F}" presName="sibTrans" presStyleCnt="0"/>
      <dgm:spPr/>
    </dgm:pt>
    <dgm:pt modelId="{7874A49E-FAB2-4369-A79C-C6B3B037F9CA}" type="pres">
      <dgm:prSet presAssocID="{D773A42C-065B-4946-9075-EE1B361B35E6}" presName="compNode" presStyleCnt="0"/>
      <dgm:spPr/>
    </dgm:pt>
    <dgm:pt modelId="{FA1B3F7B-A022-491E-9550-18B62CC13B55}" type="pres">
      <dgm:prSet presAssocID="{D773A42C-065B-4946-9075-EE1B361B35E6}" presName="bgRect" presStyleLbl="bgShp" presStyleIdx="2" presStyleCnt="3"/>
      <dgm:spPr/>
    </dgm:pt>
    <dgm:pt modelId="{DD9243CD-BA00-4A7A-84D6-4284A6B3D9B0}" type="pres">
      <dgm:prSet presAssocID="{D773A42C-065B-4946-9075-EE1B361B35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479D715-981F-4F59-8D3C-CC09EF48ABA5}" type="pres">
      <dgm:prSet presAssocID="{D773A42C-065B-4946-9075-EE1B361B35E6}" presName="spaceRect" presStyleCnt="0"/>
      <dgm:spPr/>
    </dgm:pt>
    <dgm:pt modelId="{4BAB84FA-A4D3-43F1-B590-51F7A70EEAA1}" type="pres">
      <dgm:prSet presAssocID="{D773A42C-065B-4946-9075-EE1B361B35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CB563F-86A4-49F4-85FB-E48B447430FB}" type="presOf" srcId="{D773A42C-065B-4946-9075-EE1B361B35E6}" destId="{4BAB84FA-A4D3-43F1-B590-51F7A70EEAA1}" srcOrd="0" destOrd="0" presId="urn:microsoft.com/office/officeart/2018/2/layout/IconVerticalSolidList"/>
    <dgm:cxn modelId="{5338D65F-DD75-4B6D-942D-2182A6A117DD}" type="presOf" srcId="{CA031B3C-7431-4776-94E0-829320BA3635}" destId="{C8C563EF-7697-46F8-974D-C12B4D4CFB56}" srcOrd="0" destOrd="0" presId="urn:microsoft.com/office/officeart/2018/2/layout/IconVerticalSolidList"/>
    <dgm:cxn modelId="{0DE24063-A2BB-4C39-811B-D24A6631AED8}" srcId="{2A9714AE-FC30-4071-9F49-E7CCB60F11D8}" destId="{D773A42C-065B-4946-9075-EE1B361B35E6}" srcOrd="2" destOrd="0" parTransId="{4A7EEC94-BC92-42B6-8680-BFFF9DFFEDDE}" sibTransId="{34EB07F4-5E86-4698-906C-C686ADACEC68}"/>
    <dgm:cxn modelId="{4C46924E-D64A-44B6-BE6D-017F9C77EF5B}" type="presOf" srcId="{2A9714AE-FC30-4071-9F49-E7CCB60F11D8}" destId="{08DB666F-FE77-4565-B676-B1BADC306BC5}" srcOrd="0" destOrd="0" presId="urn:microsoft.com/office/officeart/2018/2/layout/IconVerticalSolidList"/>
    <dgm:cxn modelId="{FDAD7359-86C2-40E7-9B7D-2C1AC1CE4979}" type="presOf" srcId="{F8D77DBF-1696-4678-B327-69C15FDA5926}" destId="{3861FA1E-902A-4B87-914B-4B3A09177FB2}" srcOrd="0" destOrd="0" presId="urn:microsoft.com/office/officeart/2018/2/layout/IconVerticalSolidList"/>
    <dgm:cxn modelId="{BF8991B1-AAC5-444F-8F8E-EC3D314FB20E}" srcId="{2A9714AE-FC30-4071-9F49-E7CCB60F11D8}" destId="{CA031B3C-7431-4776-94E0-829320BA3635}" srcOrd="1" destOrd="0" parTransId="{F41E0FFF-04BF-4F2F-A478-E6A78270B9CD}" sibTransId="{4D49E745-E964-472E-8762-4CC81BC1E88F}"/>
    <dgm:cxn modelId="{F5C4F8C3-013F-456C-87E6-DCC513899234}" srcId="{2A9714AE-FC30-4071-9F49-E7CCB60F11D8}" destId="{F8D77DBF-1696-4678-B327-69C15FDA5926}" srcOrd="0" destOrd="0" parTransId="{E2CDD6C8-615D-4D2D-AEDD-DA235A3F61B3}" sibTransId="{5F8375DE-BC64-4967-9F62-DAA76487758F}"/>
    <dgm:cxn modelId="{7673B358-7CC5-4839-AA91-D3BA98F41114}" type="presParOf" srcId="{08DB666F-FE77-4565-B676-B1BADC306BC5}" destId="{3F525C3E-D906-4473-9466-EFDED3AACE23}" srcOrd="0" destOrd="0" presId="urn:microsoft.com/office/officeart/2018/2/layout/IconVerticalSolidList"/>
    <dgm:cxn modelId="{08D3C27B-AF5E-4A28-8AE5-DDD644B3C9DC}" type="presParOf" srcId="{3F525C3E-D906-4473-9466-EFDED3AACE23}" destId="{FC475A78-B934-4F3D-AC82-A5DF5170C20F}" srcOrd="0" destOrd="0" presId="urn:microsoft.com/office/officeart/2018/2/layout/IconVerticalSolidList"/>
    <dgm:cxn modelId="{7277CA5D-E4EE-4857-A311-AC1B3D601017}" type="presParOf" srcId="{3F525C3E-D906-4473-9466-EFDED3AACE23}" destId="{D0262F84-646E-4FC8-8D95-B57F14EE548E}" srcOrd="1" destOrd="0" presId="urn:microsoft.com/office/officeart/2018/2/layout/IconVerticalSolidList"/>
    <dgm:cxn modelId="{494A861D-7B70-47BB-BF27-A61DD1A799B1}" type="presParOf" srcId="{3F525C3E-D906-4473-9466-EFDED3AACE23}" destId="{EE2D1B5B-F7B6-4ED5-8C4A-19512BB295E9}" srcOrd="2" destOrd="0" presId="urn:microsoft.com/office/officeart/2018/2/layout/IconVerticalSolidList"/>
    <dgm:cxn modelId="{C4BBABD9-01E8-4BC4-AD4F-EADA92E04D67}" type="presParOf" srcId="{3F525C3E-D906-4473-9466-EFDED3AACE23}" destId="{3861FA1E-902A-4B87-914B-4B3A09177FB2}" srcOrd="3" destOrd="0" presId="urn:microsoft.com/office/officeart/2018/2/layout/IconVerticalSolidList"/>
    <dgm:cxn modelId="{6E8AA10C-1938-49E6-87C2-D5A97E6F206A}" type="presParOf" srcId="{08DB666F-FE77-4565-B676-B1BADC306BC5}" destId="{EB6D3D60-9257-4A3F-B67E-846B60976FE0}" srcOrd="1" destOrd="0" presId="urn:microsoft.com/office/officeart/2018/2/layout/IconVerticalSolidList"/>
    <dgm:cxn modelId="{6153C782-0BA4-489A-B18C-601B82D71260}" type="presParOf" srcId="{08DB666F-FE77-4565-B676-B1BADC306BC5}" destId="{589ED97A-BFCA-4610-A747-DB154060585B}" srcOrd="2" destOrd="0" presId="urn:microsoft.com/office/officeart/2018/2/layout/IconVerticalSolidList"/>
    <dgm:cxn modelId="{0F36AE8B-F814-465C-9E5A-1BE3D6250B81}" type="presParOf" srcId="{589ED97A-BFCA-4610-A747-DB154060585B}" destId="{5436F5F9-F52B-46D0-AB37-8223729640AD}" srcOrd="0" destOrd="0" presId="urn:microsoft.com/office/officeart/2018/2/layout/IconVerticalSolidList"/>
    <dgm:cxn modelId="{CA7FFE01-3D07-4998-BF96-B028434CB62B}" type="presParOf" srcId="{589ED97A-BFCA-4610-A747-DB154060585B}" destId="{BF317B13-B55E-44A5-BE4F-DCD28A10B694}" srcOrd="1" destOrd="0" presId="urn:microsoft.com/office/officeart/2018/2/layout/IconVerticalSolidList"/>
    <dgm:cxn modelId="{3D81B78A-D441-4506-94C5-17EAF09B4C25}" type="presParOf" srcId="{589ED97A-BFCA-4610-A747-DB154060585B}" destId="{B19063EE-6DBD-4EB0-AA16-390CECD0C912}" srcOrd="2" destOrd="0" presId="urn:microsoft.com/office/officeart/2018/2/layout/IconVerticalSolidList"/>
    <dgm:cxn modelId="{9D1C83EA-1B0F-4C18-841F-67D3CE10F757}" type="presParOf" srcId="{589ED97A-BFCA-4610-A747-DB154060585B}" destId="{C8C563EF-7697-46F8-974D-C12B4D4CFB56}" srcOrd="3" destOrd="0" presId="urn:microsoft.com/office/officeart/2018/2/layout/IconVerticalSolidList"/>
    <dgm:cxn modelId="{FECE89AE-2378-4EFC-99E5-06C3B424FDDA}" type="presParOf" srcId="{08DB666F-FE77-4565-B676-B1BADC306BC5}" destId="{9D270DE0-AD74-4B20-96FF-0BA82149713B}" srcOrd="3" destOrd="0" presId="urn:microsoft.com/office/officeart/2018/2/layout/IconVerticalSolidList"/>
    <dgm:cxn modelId="{E82AF5D3-8FF3-4056-8FEF-F3F629F081B4}" type="presParOf" srcId="{08DB666F-FE77-4565-B676-B1BADC306BC5}" destId="{7874A49E-FAB2-4369-A79C-C6B3B037F9CA}" srcOrd="4" destOrd="0" presId="urn:microsoft.com/office/officeart/2018/2/layout/IconVerticalSolidList"/>
    <dgm:cxn modelId="{360629A1-D2F5-4E2C-9C84-3DF5A91ED1F3}" type="presParOf" srcId="{7874A49E-FAB2-4369-A79C-C6B3B037F9CA}" destId="{FA1B3F7B-A022-491E-9550-18B62CC13B55}" srcOrd="0" destOrd="0" presId="urn:microsoft.com/office/officeart/2018/2/layout/IconVerticalSolidList"/>
    <dgm:cxn modelId="{1621BCA1-DDB3-4FD6-A8FF-8430461B5A40}" type="presParOf" srcId="{7874A49E-FAB2-4369-A79C-C6B3B037F9CA}" destId="{DD9243CD-BA00-4A7A-84D6-4284A6B3D9B0}" srcOrd="1" destOrd="0" presId="urn:microsoft.com/office/officeart/2018/2/layout/IconVerticalSolidList"/>
    <dgm:cxn modelId="{3DFCD7EB-CDFA-4B20-94A5-F6A0F17FEB90}" type="presParOf" srcId="{7874A49E-FAB2-4369-A79C-C6B3B037F9CA}" destId="{6479D715-981F-4F59-8D3C-CC09EF48ABA5}" srcOrd="2" destOrd="0" presId="urn:microsoft.com/office/officeart/2018/2/layout/IconVerticalSolidList"/>
    <dgm:cxn modelId="{58887E89-6176-40DA-A35E-11818425F3EA}" type="presParOf" srcId="{7874A49E-FAB2-4369-A79C-C6B3B037F9CA}" destId="{4BAB84FA-A4D3-43F1-B590-51F7A70EEA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A4548B-A32B-4AEC-A987-61F76215BE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6C7CE2-4F09-4F7D-AE12-DA34C864A234}">
      <dgm:prSet/>
      <dgm:spPr/>
      <dgm:t>
        <a:bodyPr/>
        <a:lstStyle/>
        <a:p>
          <a:r>
            <a:rPr lang="en-US"/>
            <a:t>Objective: Increase the bank's revenue by targeting potential depositors.</a:t>
          </a:r>
        </a:p>
      </dgm:t>
    </dgm:pt>
    <dgm:pt modelId="{2343476C-5B5F-42FF-A473-740924C21A89}" type="parTrans" cxnId="{FC25AB8A-659F-4CF9-9CB5-4C3744953808}">
      <dgm:prSet/>
      <dgm:spPr/>
      <dgm:t>
        <a:bodyPr/>
        <a:lstStyle/>
        <a:p>
          <a:endParaRPr lang="en-US"/>
        </a:p>
      </dgm:t>
    </dgm:pt>
    <dgm:pt modelId="{47173FEC-C7AF-4542-9BD8-C0CFBA4B2545}" type="sibTrans" cxnId="{FC25AB8A-659F-4CF9-9CB5-4C3744953808}">
      <dgm:prSet/>
      <dgm:spPr/>
      <dgm:t>
        <a:bodyPr/>
        <a:lstStyle/>
        <a:p>
          <a:endParaRPr lang="en-US"/>
        </a:p>
      </dgm:t>
    </dgm:pt>
    <dgm:pt modelId="{1FF99547-F8DC-4F4B-8690-AB61C2A1B7A7}">
      <dgm:prSet/>
      <dgm:spPr/>
      <dgm:t>
        <a:bodyPr/>
        <a:lstStyle/>
        <a:p>
          <a:r>
            <a:rPr lang="en-US"/>
            <a:t>Stakeholders: Bank executives, marketing team, data scientists.</a:t>
          </a:r>
        </a:p>
      </dgm:t>
    </dgm:pt>
    <dgm:pt modelId="{818190C6-207C-4CD6-A610-8A1644C26AFA}" type="parTrans" cxnId="{14E4C544-E51B-4AE6-A752-9CBBFE83C0FA}">
      <dgm:prSet/>
      <dgm:spPr/>
      <dgm:t>
        <a:bodyPr/>
        <a:lstStyle/>
        <a:p>
          <a:endParaRPr lang="en-US"/>
        </a:p>
      </dgm:t>
    </dgm:pt>
    <dgm:pt modelId="{80CB20FB-C6CF-43D1-96DC-EB29F28658D1}" type="sibTrans" cxnId="{14E4C544-E51B-4AE6-A752-9CBBFE83C0FA}">
      <dgm:prSet/>
      <dgm:spPr/>
      <dgm:t>
        <a:bodyPr/>
        <a:lstStyle/>
        <a:p>
          <a:endParaRPr lang="en-US"/>
        </a:p>
      </dgm:t>
    </dgm:pt>
    <dgm:pt modelId="{F2AA47F6-3E64-4E59-98A6-F4BBF7CF21A0}">
      <dgm:prSet/>
      <dgm:spPr/>
      <dgm:t>
        <a:bodyPr/>
        <a:lstStyle/>
        <a:p>
          <a:r>
            <a:rPr lang="en-US"/>
            <a:t>Success Criteria: Achieve at least 85% accuracy in deposit prediction.</a:t>
          </a:r>
        </a:p>
      </dgm:t>
    </dgm:pt>
    <dgm:pt modelId="{3CF4DE42-F230-4270-842C-EB637DEE5177}" type="parTrans" cxnId="{3271CC45-FC62-433F-BB86-981495B56393}">
      <dgm:prSet/>
      <dgm:spPr/>
      <dgm:t>
        <a:bodyPr/>
        <a:lstStyle/>
        <a:p>
          <a:endParaRPr lang="en-US"/>
        </a:p>
      </dgm:t>
    </dgm:pt>
    <dgm:pt modelId="{B5D793DC-C58B-44BA-A774-F2A4199EC675}" type="sibTrans" cxnId="{3271CC45-FC62-433F-BB86-981495B56393}">
      <dgm:prSet/>
      <dgm:spPr/>
      <dgm:t>
        <a:bodyPr/>
        <a:lstStyle/>
        <a:p>
          <a:endParaRPr lang="en-US"/>
        </a:p>
      </dgm:t>
    </dgm:pt>
    <dgm:pt modelId="{82419668-305E-4554-A780-31E7DAAA94CA}" type="pres">
      <dgm:prSet presAssocID="{99A4548B-A32B-4AEC-A987-61F76215BEF9}" presName="root" presStyleCnt="0">
        <dgm:presLayoutVars>
          <dgm:dir/>
          <dgm:resizeHandles val="exact"/>
        </dgm:presLayoutVars>
      </dgm:prSet>
      <dgm:spPr/>
    </dgm:pt>
    <dgm:pt modelId="{AC536D1B-BB69-45EB-AF63-CC1BD021D9BB}" type="pres">
      <dgm:prSet presAssocID="{EB6C7CE2-4F09-4F7D-AE12-DA34C864A234}" presName="compNode" presStyleCnt="0"/>
      <dgm:spPr/>
    </dgm:pt>
    <dgm:pt modelId="{2DDD36E0-2701-4647-BB92-04712138FC79}" type="pres">
      <dgm:prSet presAssocID="{EB6C7CE2-4F09-4F7D-AE12-DA34C864A2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F36EA27-1D67-4F2F-85E4-01055496939E}" type="pres">
      <dgm:prSet presAssocID="{EB6C7CE2-4F09-4F7D-AE12-DA34C864A234}" presName="spaceRect" presStyleCnt="0"/>
      <dgm:spPr/>
    </dgm:pt>
    <dgm:pt modelId="{7B6FF6AA-D649-427D-8C5F-DBECDEBED163}" type="pres">
      <dgm:prSet presAssocID="{EB6C7CE2-4F09-4F7D-AE12-DA34C864A234}" presName="textRect" presStyleLbl="revTx" presStyleIdx="0" presStyleCnt="3">
        <dgm:presLayoutVars>
          <dgm:chMax val="1"/>
          <dgm:chPref val="1"/>
        </dgm:presLayoutVars>
      </dgm:prSet>
      <dgm:spPr/>
    </dgm:pt>
    <dgm:pt modelId="{439096DA-7434-4AEC-A496-1BEA1783B96D}" type="pres">
      <dgm:prSet presAssocID="{47173FEC-C7AF-4542-9BD8-C0CFBA4B2545}" presName="sibTrans" presStyleCnt="0"/>
      <dgm:spPr/>
    </dgm:pt>
    <dgm:pt modelId="{08CCD9DF-8108-4FE4-9460-C4A9657395F9}" type="pres">
      <dgm:prSet presAssocID="{1FF99547-F8DC-4F4B-8690-AB61C2A1B7A7}" presName="compNode" presStyleCnt="0"/>
      <dgm:spPr/>
    </dgm:pt>
    <dgm:pt modelId="{16B6ADF1-7585-4519-ADC5-2C67FCCCE6D8}" type="pres">
      <dgm:prSet presAssocID="{1FF99547-F8DC-4F4B-8690-AB61C2A1B7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rt"/>
        </a:ext>
      </dgm:extLst>
    </dgm:pt>
    <dgm:pt modelId="{29352C56-EA2B-4D60-91B6-3838B823357B}" type="pres">
      <dgm:prSet presAssocID="{1FF99547-F8DC-4F4B-8690-AB61C2A1B7A7}" presName="spaceRect" presStyleCnt="0"/>
      <dgm:spPr/>
    </dgm:pt>
    <dgm:pt modelId="{FFADC1C9-E79E-4493-A24C-EB9BADED6683}" type="pres">
      <dgm:prSet presAssocID="{1FF99547-F8DC-4F4B-8690-AB61C2A1B7A7}" presName="textRect" presStyleLbl="revTx" presStyleIdx="1" presStyleCnt="3">
        <dgm:presLayoutVars>
          <dgm:chMax val="1"/>
          <dgm:chPref val="1"/>
        </dgm:presLayoutVars>
      </dgm:prSet>
      <dgm:spPr/>
    </dgm:pt>
    <dgm:pt modelId="{991D2E66-E7B5-4757-AE22-7B99084BDA62}" type="pres">
      <dgm:prSet presAssocID="{80CB20FB-C6CF-43D1-96DC-EB29F28658D1}" presName="sibTrans" presStyleCnt="0"/>
      <dgm:spPr/>
    </dgm:pt>
    <dgm:pt modelId="{21CEF372-26A5-47DA-87F4-F0499D83B479}" type="pres">
      <dgm:prSet presAssocID="{F2AA47F6-3E64-4E59-98A6-F4BBF7CF21A0}" presName="compNode" presStyleCnt="0"/>
      <dgm:spPr/>
    </dgm:pt>
    <dgm:pt modelId="{34A25B7E-C934-4C5C-84A3-2B5DF3980C1B}" type="pres">
      <dgm:prSet presAssocID="{F2AA47F6-3E64-4E59-98A6-F4BBF7CF21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E584ECB-E4D5-408D-B2CA-ABC2A9581357}" type="pres">
      <dgm:prSet presAssocID="{F2AA47F6-3E64-4E59-98A6-F4BBF7CF21A0}" presName="spaceRect" presStyleCnt="0"/>
      <dgm:spPr/>
    </dgm:pt>
    <dgm:pt modelId="{3ABC09AC-AABC-4E22-8299-BD5E719AAF19}" type="pres">
      <dgm:prSet presAssocID="{F2AA47F6-3E64-4E59-98A6-F4BBF7CF21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5D482D-210E-4CE6-8CDB-253B52414F2E}" type="presOf" srcId="{EB6C7CE2-4F09-4F7D-AE12-DA34C864A234}" destId="{7B6FF6AA-D649-427D-8C5F-DBECDEBED163}" srcOrd="0" destOrd="0" presId="urn:microsoft.com/office/officeart/2018/2/layout/IconLabelList"/>
    <dgm:cxn modelId="{14E4C544-E51B-4AE6-A752-9CBBFE83C0FA}" srcId="{99A4548B-A32B-4AEC-A987-61F76215BEF9}" destId="{1FF99547-F8DC-4F4B-8690-AB61C2A1B7A7}" srcOrd="1" destOrd="0" parTransId="{818190C6-207C-4CD6-A610-8A1644C26AFA}" sibTransId="{80CB20FB-C6CF-43D1-96DC-EB29F28658D1}"/>
    <dgm:cxn modelId="{3271CC45-FC62-433F-BB86-981495B56393}" srcId="{99A4548B-A32B-4AEC-A987-61F76215BEF9}" destId="{F2AA47F6-3E64-4E59-98A6-F4BBF7CF21A0}" srcOrd="2" destOrd="0" parTransId="{3CF4DE42-F230-4270-842C-EB637DEE5177}" sibTransId="{B5D793DC-C58B-44BA-A774-F2A4199EC675}"/>
    <dgm:cxn modelId="{34545847-CDF6-4CA7-BFD1-6CB2D6CB2D43}" type="presOf" srcId="{F2AA47F6-3E64-4E59-98A6-F4BBF7CF21A0}" destId="{3ABC09AC-AABC-4E22-8299-BD5E719AAF19}" srcOrd="0" destOrd="0" presId="urn:microsoft.com/office/officeart/2018/2/layout/IconLabelList"/>
    <dgm:cxn modelId="{6389C548-CB01-4A81-A423-9D192A02A27D}" type="presOf" srcId="{1FF99547-F8DC-4F4B-8690-AB61C2A1B7A7}" destId="{FFADC1C9-E79E-4493-A24C-EB9BADED6683}" srcOrd="0" destOrd="0" presId="urn:microsoft.com/office/officeart/2018/2/layout/IconLabelList"/>
    <dgm:cxn modelId="{FC25AB8A-659F-4CF9-9CB5-4C3744953808}" srcId="{99A4548B-A32B-4AEC-A987-61F76215BEF9}" destId="{EB6C7CE2-4F09-4F7D-AE12-DA34C864A234}" srcOrd="0" destOrd="0" parTransId="{2343476C-5B5F-42FF-A473-740924C21A89}" sibTransId="{47173FEC-C7AF-4542-9BD8-C0CFBA4B2545}"/>
    <dgm:cxn modelId="{C6D31CB6-3D43-4750-8389-893B6819229E}" type="presOf" srcId="{99A4548B-A32B-4AEC-A987-61F76215BEF9}" destId="{82419668-305E-4554-A780-31E7DAAA94CA}" srcOrd="0" destOrd="0" presId="urn:microsoft.com/office/officeart/2018/2/layout/IconLabelList"/>
    <dgm:cxn modelId="{D19B0847-8B9F-4D13-8616-84F39BC30315}" type="presParOf" srcId="{82419668-305E-4554-A780-31E7DAAA94CA}" destId="{AC536D1B-BB69-45EB-AF63-CC1BD021D9BB}" srcOrd="0" destOrd="0" presId="urn:microsoft.com/office/officeart/2018/2/layout/IconLabelList"/>
    <dgm:cxn modelId="{DC63D55A-917D-47F6-A673-1FD402F1FC29}" type="presParOf" srcId="{AC536D1B-BB69-45EB-AF63-CC1BD021D9BB}" destId="{2DDD36E0-2701-4647-BB92-04712138FC79}" srcOrd="0" destOrd="0" presId="urn:microsoft.com/office/officeart/2018/2/layout/IconLabelList"/>
    <dgm:cxn modelId="{B3B578D7-665A-4A26-9753-6FAA9C8F1E9B}" type="presParOf" srcId="{AC536D1B-BB69-45EB-AF63-CC1BD021D9BB}" destId="{1F36EA27-1D67-4F2F-85E4-01055496939E}" srcOrd="1" destOrd="0" presId="urn:microsoft.com/office/officeart/2018/2/layout/IconLabelList"/>
    <dgm:cxn modelId="{36FA5C2E-F77C-40FF-9AD5-A3B8E7A276D4}" type="presParOf" srcId="{AC536D1B-BB69-45EB-AF63-CC1BD021D9BB}" destId="{7B6FF6AA-D649-427D-8C5F-DBECDEBED163}" srcOrd="2" destOrd="0" presId="urn:microsoft.com/office/officeart/2018/2/layout/IconLabelList"/>
    <dgm:cxn modelId="{DDCAB24C-B6D0-41E1-A14A-245AEA9E3E03}" type="presParOf" srcId="{82419668-305E-4554-A780-31E7DAAA94CA}" destId="{439096DA-7434-4AEC-A496-1BEA1783B96D}" srcOrd="1" destOrd="0" presId="urn:microsoft.com/office/officeart/2018/2/layout/IconLabelList"/>
    <dgm:cxn modelId="{073BFB9B-DD85-4354-AD78-88470801A495}" type="presParOf" srcId="{82419668-305E-4554-A780-31E7DAAA94CA}" destId="{08CCD9DF-8108-4FE4-9460-C4A9657395F9}" srcOrd="2" destOrd="0" presId="urn:microsoft.com/office/officeart/2018/2/layout/IconLabelList"/>
    <dgm:cxn modelId="{2AC64BAD-199E-4FDF-9C12-D8A99EA3452B}" type="presParOf" srcId="{08CCD9DF-8108-4FE4-9460-C4A9657395F9}" destId="{16B6ADF1-7585-4519-ADC5-2C67FCCCE6D8}" srcOrd="0" destOrd="0" presId="urn:microsoft.com/office/officeart/2018/2/layout/IconLabelList"/>
    <dgm:cxn modelId="{86A11497-5546-4C54-A70F-BB948E27A753}" type="presParOf" srcId="{08CCD9DF-8108-4FE4-9460-C4A9657395F9}" destId="{29352C56-EA2B-4D60-91B6-3838B823357B}" srcOrd="1" destOrd="0" presId="urn:microsoft.com/office/officeart/2018/2/layout/IconLabelList"/>
    <dgm:cxn modelId="{67BDD08E-F842-4DB6-ACD7-D23C8841592B}" type="presParOf" srcId="{08CCD9DF-8108-4FE4-9460-C4A9657395F9}" destId="{FFADC1C9-E79E-4493-A24C-EB9BADED6683}" srcOrd="2" destOrd="0" presId="urn:microsoft.com/office/officeart/2018/2/layout/IconLabelList"/>
    <dgm:cxn modelId="{A661ED10-49EC-4921-8481-C69B569E7529}" type="presParOf" srcId="{82419668-305E-4554-A780-31E7DAAA94CA}" destId="{991D2E66-E7B5-4757-AE22-7B99084BDA62}" srcOrd="3" destOrd="0" presId="urn:microsoft.com/office/officeart/2018/2/layout/IconLabelList"/>
    <dgm:cxn modelId="{22B46C7E-C9C4-45D3-B908-11F34E575917}" type="presParOf" srcId="{82419668-305E-4554-A780-31E7DAAA94CA}" destId="{21CEF372-26A5-47DA-87F4-F0499D83B479}" srcOrd="4" destOrd="0" presId="urn:microsoft.com/office/officeart/2018/2/layout/IconLabelList"/>
    <dgm:cxn modelId="{13B9D561-1A21-4F03-9DB9-97FB55A29DB5}" type="presParOf" srcId="{21CEF372-26A5-47DA-87F4-F0499D83B479}" destId="{34A25B7E-C934-4C5C-84A3-2B5DF3980C1B}" srcOrd="0" destOrd="0" presId="urn:microsoft.com/office/officeart/2018/2/layout/IconLabelList"/>
    <dgm:cxn modelId="{01846886-29DE-4CF3-9B62-FD3F752FB0CC}" type="presParOf" srcId="{21CEF372-26A5-47DA-87F4-F0499D83B479}" destId="{BE584ECB-E4D5-408D-B2CA-ABC2A9581357}" srcOrd="1" destOrd="0" presId="urn:microsoft.com/office/officeart/2018/2/layout/IconLabelList"/>
    <dgm:cxn modelId="{AF292D9F-86A2-4317-A4FE-76F785C2A76F}" type="presParOf" srcId="{21CEF372-26A5-47DA-87F4-F0499D83B479}" destId="{3ABC09AC-AABC-4E22-8299-BD5E719AAF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69A461-F7F3-48E8-B60A-796AAD8F0C2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B38032-F766-40CD-8BF8-499F55C54D29}">
      <dgm:prSet/>
      <dgm:spPr/>
      <dgm:t>
        <a:bodyPr/>
        <a:lstStyle/>
        <a:p>
          <a:r>
            <a:rPr lang="en-US"/>
            <a:t>Data Source: Internal bank records.</a:t>
          </a:r>
        </a:p>
      </dgm:t>
    </dgm:pt>
    <dgm:pt modelId="{9EFF98E5-54C4-43EF-A579-135611E2B044}" type="parTrans" cxnId="{CDC62E75-4D5C-48C6-BE0F-824535837F1B}">
      <dgm:prSet/>
      <dgm:spPr/>
      <dgm:t>
        <a:bodyPr/>
        <a:lstStyle/>
        <a:p>
          <a:endParaRPr lang="en-US"/>
        </a:p>
      </dgm:t>
    </dgm:pt>
    <dgm:pt modelId="{FD392E94-0C30-4F77-9663-C7D62BE539CC}" type="sibTrans" cxnId="{CDC62E75-4D5C-48C6-BE0F-824535837F1B}">
      <dgm:prSet/>
      <dgm:spPr/>
      <dgm:t>
        <a:bodyPr/>
        <a:lstStyle/>
        <a:p>
          <a:endParaRPr lang="en-US"/>
        </a:p>
      </dgm:t>
    </dgm:pt>
    <dgm:pt modelId="{E5F8DAC4-2192-491F-9E9A-E935194F32B5}">
      <dgm:prSet/>
      <dgm:spPr/>
      <dgm:t>
        <a:bodyPr/>
        <a:lstStyle/>
        <a:p>
          <a:r>
            <a:rPr lang="en-US"/>
            <a:t>Features include customer demographics, loan status, and past interactions.</a:t>
          </a:r>
        </a:p>
      </dgm:t>
    </dgm:pt>
    <dgm:pt modelId="{D4F52F3E-C9A5-49D6-98D7-7FFDD4D50245}" type="parTrans" cxnId="{5459439D-F2DA-4BAC-A948-EF733E0FF9F9}">
      <dgm:prSet/>
      <dgm:spPr/>
      <dgm:t>
        <a:bodyPr/>
        <a:lstStyle/>
        <a:p>
          <a:endParaRPr lang="en-US"/>
        </a:p>
      </dgm:t>
    </dgm:pt>
    <dgm:pt modelId="{348FB9DC-0333-4844-82D2-D179CE7D5EA0}" type="sibTrans" cxnId="{5459439D-F2DA-4BAC-A948-EF733E0FF9F9}">
      <dgm:prSet/>
      <dgm:spPr/>
      <dgm:t>
        <a:bodyPr/>
        <a:lstStyle/>
        <a:p>
          <a:endParaRPr lang="en-US"/>
        </a:p>
      </dgm:t>
    </dgm:pt>
    <dgm:pt modelId="{D399BDD4-D85F-43BD-9146-6021E1A40D38}">
      <dgm:prSet/>
      <dgm:spPr/>
      <dgm:t>
        <a:bodyPr/>
        <a:lstStyle/>
        <a:p>
          <a:r>
            <a:rPr lang="en-US"/>
            <a:t>Highlight: No missing values but some features like 'balance' are highly skewed.</a:t>
          </a:r>
        </a:p>
      </dgm:t>
    </dgm:pt>
    <dgm:pt modelId="{1F047865-CF2B-4F1B-B2F7-76DBE8140FC6}" type="parTrans" cxnId="{9F0133BA-9773-4B86-BFDF-66409B36DB50}">
      <dgm:prSet/>
      <dgm:spPr/>
      <dgm:t>
        <a:bodyPr/>
        <a:lstStyle/>
        <a:p>
          <a:endParaRPr lang="en-US"/>
        </a:p>
      </dgm:t>
    </dgm:pt>
    <dgm:pt modelId="{705A003E-BE5B-48FF-84B6-B4BDB82D86FB}" type="sibTrans" cxnId="{9F0133BA-9773-4B86-BFDF-66409B36DB50}">
      <dgm:prSet/>
      <dgm:spPr/>
      <dgm:t>
        <a:bodyPr/>
        <a:lstStyle/>
        <a:p>
          <a:endParaRPr lang="en-US"/>
        </a:p>
      </dgm:t>
    </dgm:pt>
    <dgm:pt modelId="{E228ACC7-3FDC-40D6-A390-9A6FDE943D80}" type="pres">
      <dgm:prSet presAssocID="{6A69A461-F7F3-48E8-B60A-796AAD8F0C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08CCB-A0EE-4450-BB96-7E5EB057CD7C}" type="pres">
      <dgm:prSet presAssocID="{6AB38032-F766-40CD-8BF8-499F55C54D29}" presName="hierRoot1" presStyleCnt="0"/>
      <dgm:spPr/>
    </dgm:pt>
    <dgm:pt modelId="{463B4048-B349-4CFA-9CD2-4D35374C30C6}" type="pres">
      <dgm:prSet presAssocID="{6AB38032-F766-40CD-8BF8-499F55C54D29}" presName="composite" presStyleCnt="0"/>
      <dgm:spPr/>
    </dgm:pt>
    <dgm:pt modelId="{4C882E8E-41AB-4693-9708-6455C6818D32}" type="pres">
      <dgm:prSet presAssocID="{6AB38032-F766-40CD-8BF8-499F55C54D29}" presName="background" presStyleLbl="node0" presStyleIdx="0" presStyleCnt="3"/>
      <dgm:spPr/>
    </dgm:pt>
    <dgm:pt modelId="{95F16228-5A4D-4C94-8350-0DE4FFBB3D5B}" type="pres">
      <dgm:prSet presAssocID="{6AB38032-F766-40CD-8BF8-499F55C54D29}" presName="text" presStyleLbl="fgAcc0" presStyleIdx="0" presStyleCnt="3">
        <dgm:presLayoutVars>
          <dgm:chPref val="3"/>
        </dgm:presLayoutVars>
      </dgm:prSet>
      <dgm:spPr/>
    </dgm:pt>
    <dgm:pt modelId="{C53306FA-4162-4BDD-9315-16B81C2D31D0}" type="pres">
      <dgm:prSet presAssocID="{6AB38032-F766-40CD-8BF8-499F55C54D29}" presName="hierChild2" presStyleCnt="0"/>
      <dgm:spPr/>
    </dgm:pt>
    <dgm:pt modelId="{C262B3B8-5A37-4B2E-AFB3-5341755B5D9D}" type="pres">
      <dgm:prSet presAssocID="{E5F8DAC4-2192-491F-9E9A-E935194F32B5}" presName="hierRoot1" presStyleCnt="0"/>
      <dgm:spPr/>
    </dgm:pt>
    <dgm:pt modelId="{457EA4A9-0D9C-45E3-A834-646EDAEDE2EB}" type="pres">
      <dgm:prSet presAssocID="{E5F8DAC4-2192-491F-9E9A-E935194F32B5}" presName="composite" presStyleCnt="0"/>
      <dgm:spPr/>
    </dgm:pt>
    <dgm:pt modelId="{876817E7-6C32-4A28-B115-0CFFB9995218}" type="pres">
      <dgm:prSet presAssocID="{E5F8DAC4-2192-491F-9E9A-E935194F32B5}" presName="background" presStyleLbl="node0" presStyleIdx="1" presStyleCnt="3"/>
      <dgm:spPr/>
    </dgm:pt>
    <dgm:pt modelId="{6A81A304-DBF7-42D2-A45D-C056EEA03040}" type="pres">
      <dgm:prSet presAssocID="{E5F8DAC4-2192-491F-9E9A-E935194F32B5}" presName="text" presStyleLbl="fgAcc0" presStyleIdx="1" presStyleCnt="3">
        <dgm:presLayoutVars>
          <dgm:chPref val="3"/>
        </dgm:presLayoutVars>
      </dgm:prSet>
      <dgm:spPr/>
    </dgm:pt>
    <dgm:pt modelId="{CC621A92-867B-4346-81B2-BA3F9ACA9E99}" type="pres">
      <dgm:prSet presAssocID="{E5F8DAC4-2192-491F-9E9A-E935194F32B5}" presName="hierChild2" presStyleCnt="0"/>
      <dgm:spPr/>
    </dgm:pt>
    <dgm:pt modelId="{CC25046D-77E3-49B1-ABAE-E264339244B9}" type="pres">
      <dgm:prSet presAssocID="{D399BDD4-D85F-43BD-9146-6021E1A40D38}" presName="hierRoot1" presStyleCnt="0"/>
      <dgm:spPr/>
    </dgm:pt>
    <dgm:pt modelId="{2767FB51-850A-4029-837D-852683B3D38B}" type="pres">
      <dgm:prSet presAssocID="{D399BDD4-D85F-43BD-9146-6021E1A40D38}" presName="composite" presStyleCnt="0"/>
      <dgm:spPr/>
    </dgm:pt>
    <dgm:pt modelId="{833EC8E4-51A9-4044-893C-3E8AC5803E91}" type="pres">
      <dgm:prSet presAssocID="{D399BDD4-D85F-43BD-9146-6021E1A40D38}" presName="background" presStyleLbl="node0" presStyleIdx="2" presStyleCnt="3"/>
      <dgm:spPr/>
    </dgm:pt>
    <dgm:pt modelId="{99F2DEE7-F4D4-4BF8-961E-33A39DEADCE2}" type="pres">
      <dgm:prSet presAssocID="{D399BDD4-D85F-43BD-9146-6021E1A40D38}" presName="text" presStyleLbl="fgAcc0" presStyleIdx="2" presStyleCnt="3">
        <dgm:presLayoutVars>
          <dgm:chPref val="3"/>
        </dgm:presLayoutVars>
      </dgm:prSet>
      <dgm:spPr/>
    </dgm:pt>
    <dgm:pt modelId="{CBBF29E2-BF8D-4A05-A303-E182696738E7}" type="pres">
      <dgm:prSet presAssocID="{D399BDD4-D85F-43BD-9146-6021E1A40D38}" presName="hierChild2" presStyleCnt="0"/>
      <dgm:spPr/>
    </dgm:pt>
  </dgm:ptLst>
  <dgm:cxnLst>
    <dgm:cxn modelId="{7A5BD935-19A2-408A-81DC-1C0AC6E44C2A}" type="presOf" srcId="{6A69A461-F7F3-48E8-B60A-796AAD8F0C2C}" destId="{E228ACC7-3FDC-40D6-A390-9A6FDE943D80}" srcOrd="0" destOrd="0" presId="urn:microsoft.com/office/officeart/2005/8/layout/hierarchy1"/>
    <dgm:cxn modelId="{75929A4F-6B7B-4A7E-B87A-718922F8457F}" type="presOf" srcId="{D399BDD4-D85F-43BD-9146-6021E1A40D38}" destId="{99F2DEE7-F4D4-4BF8-961E-33A39DEADCE2}" srcOrd="0" destOrd="0" presId="urn:microsoft.com/office/officeart/2005/8/layout/hierarchy1"/>
    <dgm:cxn modelId="{CDC62E75-4D5C-48C6-BE0F-824535837F1B}" srcId="{6A69A461-F7F3-48E8-B60A-796AAD8F0C2C}" destId="{6AB38032-F766-40CD-8BF8-499F55C54D29}" srcOrd="0" destOrd="0" parTransId="{9EFF98E5-54C4-43EF-A579-135611E2B044}" sibTransId="{FD392E94-0C30-4F77-9663-C7D62BE539CC}"/>
    <dgm:cxn modelId="{92603E83-0130-4F6B-9E1F-2B9221E8EC9E}" type="presOf" srcId="{6AB38032-F766-40CD-8BF8-499F55C54D29}" destId="{95F16228-5A4D-4C94-8350-0DE4FFBB3D5B}" srcOrd="0" destOrd="0" presId="urn:microsoft.com/office/officeart/2005/8/layout/hierarchy1"/>
    <dgm:cxn modelId="{5459439D-F2DA-4BAC-A948-EF733E0FF9F9}" srcId="{6A69A461-F7F3-48E8-B60A-796AAD8F0C2C}" destId="{E5F8DAC4-2192-491F-9E9A-E935194F32B5}" srcOrd="1" destOrd="0" parTransId="{D4F52F3E-C9A5-49D6-98D7-7FFDD4D50245}" sibTransId="{348FB9DC-0333-4844-82D2-D179CE7D5EA0}"/>
    <dgm:cxn modelId="{3EE63F9E-2AB1-4D11-9DC7-7660A0EB318B}" type="presOf" srcId="{E5F8DAC4-2192-491F-9E9A-E935194F32B5}" destId="{6A81A304-DBF7-42D2-A45D-C056EEA03040}" srcOrd="0" destOrd="0" presId="urn:microsoft.com/office/officeart/2005/8/layout/hierarchy1"/>
    <dgm:cxn modelId="{9F0133BA-9773-4B86-BFDF-66409B36DB50}" srcId="{6A69A461-F7F3-48E8-B60A-796AAD8F0C2C}" destId="{D399BDD4-D85F-43BD-9146-6021E1A40D38}" srcOrd="2" destOrd="0" parTransId="{1F047865-CF2B-4F1B-B2F7-76DBE8140FC6}" sibTransId="{705A003E-BE5B-48FF-84B6-B4BDB82D86FB}"/>
    <dgm:cxn modelId="{C1C7229D-C22A-4907-854B-FF791DFE0640}" type="presParOf" srcId="{E228ACC7-3FDC-40D6-A390-9A6FDE943D80}" destId="{4EA08CCB-A0EE-4450-BB96-7E5EB057CD7C}" srcOrd="0" destOrd="0" presId="urn:microsoft.com/office/officeart/2005/8/layout/hierarchy1"/>
    <dgm:cxn modelId="{CC55B2BC-E16E-4C77-A4BE-D7C3914208F5}" type="presParOf" srcId="{4EA08CCB-A0EE-4450-BB96-7E5EB057CD7C}" destId="{463B4048-B349-4CFA-9CD2-4D35374C30C6}" srcOrd="0" destOrd="0" presId="urn:microsoft.com/office/officeart/2005/8/layout/hierarchy1"/>
    <dgm:cxn modelId="{568FACEE-722B-4466-B58F-F72B62F28BB4}" type="presParOf" srcId="{463B4048-B349-4CFA-9CD2-4D35374C30C6}" destId="{4C882E8E-41AB-4693-9708-6455C6818D32}" srcOrd="0" destOrd="0" presId="urn:microsoft.com/office/officeart/2005/8/layout/hierarchy1"/>
    <dgm:cxn modelId="{0034FC4E-93C9-4549-A22E-D55CED01C677}" type="presParOf" srcId="{463B4048-B349-4CFA-9CD2-4D35374C30C6}" destId="{95F16228-5A4D-4C94-8350-0DE4FFBB3D5B}" srcOrd="1" destOrd="0" presId="urn:microsoft.com/office/officeart/2005/8/layout/hierarchy1"/>
    <dgm:cxn modelId="{1E77D47D-B2A7-4829-9A11-E7E313C06D4E}" type="presParOf" srcId="{4EA08CCB-A0EE-4450-BB96-7E5EB057CD7C}" destId="{C53306FA-4162-4BDD-9315-16B81C2D31D0}" srcOrd="1" destOrd="0" presId="urn:microsoft.com/office/officeart/2005/8/layout/hierarchy1"/>
    <dgm:cxn modelId="{F5733285-01EB-4ED6-98AD-84621E26C206}" type="presParOf" srcId="{E228ACC7-3FDC-40D6-A390-9A6FDE943D80}" destId="{C262B3B8-5A37-4B2E-AFB3-5341755B5D9D}" srcOrd="1" destOrd="0" presId="urn:microsoft.com/office/officeart/2005/8/layout/hierarchy1"/>
    <dgm:cxn modelId="{BB917AD8-E988-463F-A628-F3F2A8D81899}" type="presParOf" srcId="{C262B3B8-5A37-4B2E-AFB3-5341755B5D9D}" destId="{457EA4A9-0D9C-45E3-A834-646EDAEDE2EB}" srcOrd="0" destOrd="0" presId="urn:microsoft.com/office/officeart/2005/8/layout/hierarchy1"/>
    <dgm:cxn modelId="{153E83EF-4286-4BF7-8830-1018E961EC02}" type="presParOf" srcId="{457EA4A9-0D9C-45E3-A834-646EDAEDE2EB}" destId="{876817E7-6C32-4A28-B115-0CFFB9995218}" srcOrd="0" destOrd="0" presId="urn:microsoft.com/office/officeart/2005/8/layout/hierarchy1"/>
    <dgm:cxn modelId="{AC35C9CE-53BE-47B1-AF25-2FB5B6952FFD}" type="presParOf" srcId="{457EA4A9-0D9C-45E3-A834-646EDAEDE2EB}" destId="{6A81A304-DBF7-42D2-A45D-C056EEA03040}" srcOrd="1" destOrd="0" presId="urn:microsoft.com/office/officeart/2005/8/layout/hierarchy1"/>
    <dgm:cxn modelId="{ACF56795-16BE-434D-A353-3652FB4F20E0}" type="presParOf" srcId="{C262B3B8-5A37-4B2E-AFB3-5341755B5D9D}" destId="{CC621A92-867B-4346-81B2-BA3F9ACA9E99}" srcOrd="1" destOrd="0" presId="urn:microsoft.com/office/officeart/2005/8/layout/hierarchy1"/>
    <dgm:cxn modelId="{AA2D33E1-2C38-43EE-B927-6C36FE9D32CD}" type="presParOf" srcId="{E228ACC7-3FDC-40D6-A390-9A6FDE943D80}" destId="{CC25046D-77E3-49B1-ABAE-E264339244B9}" srcOrd="2" destOrd="0" presId="urn:microsoft.com/office/officeart/2005/8/layout/hierarchy1"/>
    <dgm:cxn modelId="{B4F3A6F9-049F-4F8E-90B2-3D3065507023}" type="presParOf" srcId="{CC25046D-77E3-49B1-ABAE-E264339244B9}" destId="{2767FB51-850A-4029-837D-852683B3D38B}" srcOrd="0" destOrd="0" presId="urn:microsoft.com/office/officeart/2005/8/layout/hierarchy1"/>
    <dgm:cxn modelId="{A4518F80-8843-434F-A1F2-20199152A79C}" type="presParOf" srcId="{2767FB51-850A-4029-837D-852683B3D38B}" destId="{833EC8E4-51A9-4044-893C-3E8AC5803E91}" srcOrd="0" destOrd="0" presId="urn:microsoft.com/office/officeart/2005/8/layout/hierarchy1"/>
    <dgm:cxn modelId="{CBB9BB3F-D00F-4801-A34C-F4B4B5B2CB06}" type="presParOf" srcId="{2767FB51-850A-4029-837D-852683B3D38B}" destId="{99F2DEE7-F4D4-4BF8-961E-33A39DEADCE2}" srcOrd="1" destOrd="0" presId="urn:microsoft.com/office/officeart/2005/8/layout/hierarchy1"/>
    <dgm:cxn modelId="{5200685A-EA80-4437-8983-2545CD04E6A6}" type="presParOf" srcId="{CC25046D-77E3-49B1-ABAE-E264339244B9}" destId="{CBBF29E2-BF8D-4A05-A303-E182696738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E1ECD3-89AF-46E7-BC22-964E024444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BCA81C-E436-463A-9361-00DDB69A0969}">
      <dgm:prSet/>
      <dgm:spPr/>
      <dgm:t>
        <a:bodyPr/>
        <a:lstStyle/>
        <a:p>
          <a:pPr>
            <a:defRPr cap="all"/>
          </a:pPr>
          <a:r>
            <a:rPr lang="en-US"/>
            <a:t>Cleaned the data, no missing values were found.</a:t>
          </a:r>
        </a:p>
      </dgm:t>
    </dgm:pt>
    <dgm:pt modelId="{AB4B7E9E-E131-467A-8D75-5B47DF30B0E8}" type="parTrans" cxnId="{7D458454-C20E-4862-BEED-3FFF5607BAA9}">
      <dgm:prSet/>
      <dgm:spPr/>
      <dgm:t>
        <a:bodyPr/>
        <a:lstStyle/>
        <a:p>
          <a:endParaRPr lang="en-US"/>
        </a:p>
      </dgm:t>
    </dgm:pt>
    <dgm:pt modelId="{BBB916F8-AF60-4146-8E89-C96FA09F3E03}" type="sibTrans" cxnId="{7D458454-C20E-4862-BEED-3FFF5607BAA9}">
      <dgm:prSet/>
      <dgm:spPr/>
      <dgm:t>
        <a:bodyPr/>
        <a:lstStyle/>
        <a:p>
          <a:endParaRPr lang="en-US"/>
        </a:p>
      </dgm:t>
    </dgm:pt>
    <dgm:pt modelId="{77872CE1-98A4-4743-A5C8-A50BFC468302}">
      <dgm:prSet/>
      <dgm:spPr/>
      <dgm:t>
        <a:bodyPr/>
        <a:lstStyle/>
        <a:p>
          <a:pPr>
            <a:defRPr cap="all"/>
          </a:pPr>
          <a:r>
            <a:rPr lang="en-US"/>
            <a:t>Transformed numerical columns using StandardScaler.</a:t>
          </a:r>
        </a:p>
      </dgm:t>
    </dgm:pt>
    <dgm:pt modelId="{68708569-313E-42E2-9E0F-F7918BBFA1FC}" type="parTrans" cxnId="{10EF86C3-7EA6-4B29-818F-80D108FFA9A9}">
      <dgm:prSet/>
      <dgm:spPr/>
      <dgm:t>
        <a:bodyPr/>
        <a:lstStyle/>
        <a:p>
          <a:endParaRPr lang="en-US"/>
        </a:p>
      </dgm:t>
    </dgm:pt>
    <dgm:pt modelId="{CC4719CA-C4CF-46BF-9CCE-C35C7CF1926D}" type="sibTrans" cxnId="{10EF86C3-7EA6-4B29-818F-80D108FFA9A9}">
      <dgm:prSet/>
      <dgm:spPr/>
      <dgm:t>
        <a:bodyPr/>
        <a:lstStyle/>
        <a:p>
          <a:endParaRPr lang="en-US"/>
        </a:p>
      </dgm:t>
    </dgm:pt>
    <dgm:pt modelId="{63F026A0-6B4D-4689-AF2A-FD2685AE9AF5}">
      <dgm:prSet/>
      <dgm:spPr/>
      <dgm:t>
        <a:bodyPr/>
        <a:lstStyle/>
        <a:p>
          <a:pPr>
            <a:defRPr cap="all"/>
          </a:pPr>
          <a:r>
            <a:rPr lang="en-US"/>
            <a:t>Split the dataset into an 80-20 ratio for training and testing, stratified based on the target variable.</a:t>
          </a:r>
        </a:p>
      </dgm:t>
    </dgm:pt>
    <dgm:pt modelId="{7E4CD97E-74E1-421B-AFA0-85EBD24B55E4}" type="parTrans" cxnId="{BF499DFA-FD97-4830-B996-D814ACD842ED}">
      <dgm:prSet/>
      <dgm:spPr/>
      <dgm:t>
        <a:bodyPr/>
        <a:lstStyle/>
        <a:p>
          <a:endParaRPr lang="en-US"/>
        </a:p>
      </dgm:t>
    </dgm:pt>
    <dgm:pt modelId="{9C1C367A-736D-4282-92C7-69A59C716F19}" type="sibTrans" cxnId="{BF499DFA-FD97-4830-B996-D814ACD842ED}">
      <dgm:prSet/>
      <dgm:spPr/>
      <dgm:t>
        <a:bodyPr/>
        <a:lstStyle/>
        <a:p>
          <a:endParaRPr lang="en-US"/>
        </a:p>
      </dgm:t>
    </dgm:pt>
    <dgm:pt modelId="{3E0D67A6-DD00-4ECD-B353-6D8B294907FC}" type="pres">
      <dgm:prSet presAssocID="{70E1ECD3-89AF-46E7-BC22-964E02444485}" presName="root" presStyleCnt="0">
        <dgm:presLayoutVars>
          <dgm:dir/>
          <dgm:resizeHandles val="exact"/>
        </dgm:presLayoutVars>
      </dgm:prSet>
      <dgm:spPr/>
    </dgm:pt>
    <dgm:pt modelId="{4EF29DF6-2992-442B-9B2A-EF0D5F0FC7A6}" type="pres">
      <dgm:prSet presAssocID="{56BCA81C-E436-463A-9361-00DDB69A0969}" presName="compNode" presStyleCnt="0"/>
      <dgm:spPr/>
    </dgm:pt>
    <dgm:pt modelId="{54DE183E-AD1E-4172-B9FE-572623B1099C}" type="pres">
      <dgm:prSet presAssocID="{56BCA81C-E436-463A-9361-00DDB69A096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65E8548-B562-4934-9651-605C731F6C50}" type="pres">
      <dgm:prSet presAssocID="{56BCA81C-E436-463A-9361-00DDB69A09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53B7F4F-DE68-4C26-8BEE-01053939AC05}" type="pres">
      <dgm:prSet presAssocID="{56BCA81C-E436-463A-9361-00DDB69A0969}" presName="spaceRect" presStyleCnt="0"/>
      <dgm:spPr/>
    </dgm:pt>
    <dgm:pt modelId="{164B4ED3-2E26-4C75-AF57-8376406DAF75}" type="pres">
      <dgm:prSet presAssocID="{56BCA81C-E436-463A-9361-00DDB69A0969}" presName="textRect" presStyleLbl="revTx" presStyleIdx="0" presStyleCnt="3">
        <dgm:presLayoutVars>
          <dgm:chMax val="1"/>
          <dgm:chPref val="1"/>
        </dgm:presLayoutVars>
      </dgm:prSet>
      <dgm:spPr/>
    </dgm:pt>
    <dgm:pt modelId="{E8170128-CEC6-4F2E-89D9-8609095DD8DA}" type="pres">
      <dgm:prSet presAssocID="{BBB916F8-AF60-4146-8E89-C96FA09F3E03}" presName="sibTrans" presStyleCnt="0"/>
      <dgm:spPr/>
    </dgm:pt>
    <dgm:pt modelId="{D7C04157-5BE4-4892-B3CF-45ADC119B224}" type="pres">
      <dgm:prSet presAssocID="{77872CE1-98A4-4743-A5C8-A50BFC468302}" presName="compNode" presStyleCnt="0"/>
      <dgm:spPr/>
    </dgm:pt>
    <dgm:pt modelId="{AF388312-A6CB-4FC7-8F3A-6883E70642A7}" type="pres">
      <dgm:prSet presAssocID="{77872CE1-98A4-4743-A5C8-A50BFC46830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06D59D9-2051-445B-9864-A9A11DED781C}" type="pres">
      <dgm:prSet presAssocID="{77872CE1-98A4-4743-A5C8-A50BFC4683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BE115FF3-0371-4DB3-924F-5DC498F3BF42}" type="pres">
      <dgm:prSet presAssocID="{77872CE1-98A4-4743-A5C8-A50BFC468302}" presName="spaceRect" presStyleCnt="0"/>
      <dgm:spPr/>
    </dgm:pt>
    <dgm:pt modelId="{597C8264-8594-4C02-85E5-690EF1DC4534}" type="pres">
      <dgm:prSet presAssocID="{77872CE1-98A4-4743-A5C8-A50BFC468302}" presName="textRect" presStyleLbl="revTx" presStyleIdx="1" presStyleCnt="3">
        <dgm:presLayoutVars>
          <dgm:chMax val="1"/>
          <dgm:chPref val="1"/>
        </dgm:presLayoutVars>
      </dgm:prSet>
      <dgm:spPr/>
    </dgm:pt>
    <dgm:pt modelId="{E36C3438-1AAA-45B6-A63E-804A31F582E0}" type="pres">
      <dgm:prSet presAssocID="{CC4719CA-C4CF-46BF-9CCE-C35C7CF1926D}" presName="sibTrans" presStyleCnt="0"/>
      <dgm:spPr/>
    </dgm:pt>
    <dgm:pt modelId="{33A56CBD-492F-411D-8EE1-F8BD2E2FA556}" type="pres">
      <dgm:prSet presAssocID="{63F026A0-6B4D-4689-AF2A-FD2685AE9AF5}" presName="compNode" presStyleCnt="0"/>
      <dgm:spPr/>
    </dgm:pt>
    <dgm:pt modelId="{11BC63EA-E929-41D0-BAA9-F526E826C0B0}" type="pres">
      <dgm:prSet presAssocID="{63F026A0-6B4D-4689-AF2A-FD2685AE9AF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6D553FC-7E29-4283-8D80-10C885BFA0AA}" type="pres">
      <dgm:prSet presAssocID="{63F026A0-6B4D-4689-AF2A-FD2685AE9A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0F12076-8AF1-48D3-AD15-6BAC624EE3B8}" type="pres">
      <dgm:prSet presAssocID="{63F026A0-6B4D-4689-AF2A-FD2685AE9AF5}" presName="spaceRect" presStyleCnt="0"/>
      <dgm:spPr/>
    </dgm:pt>
    <dgm:pt modelId="{C96A03B6-CA21-43F7-8009-EA5C2C02D465}" type="pres">
      <dgm:prSet presAssocID="{63F026A0-6B4D-4689-AF2A-FD2685AE9AF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458454-C20E-4862-BEED-3FFF5607BAA9}" srcId="{70E1ECD3-89AF-46E7-BC22-964E02444485}" destId="{56BCA81C-E436-463A-9361-00DDB69A0969}" srcOrd="0" destOrd="0" parTransId="{AB4B7E9E-E131-467A-8D75-5B47DF30B0E8}" sibTransId="{BBB916F8-AF60-4146-8E89-C96FA09F3E03}"/>
    <dgm:cxn modelId="{B04E718A-C595-48A1-A47C-49FF1BA3CD1A}" type="presOf" srcId="{63F026A0-6B4D-4689-AF2A-FD2685AE9AF5}" destId="{C96A03B6-CA21-43F7-8009-EA5C2C02D465}" srcOrd="0" destOrd="0" presId="urn:microsoft.com/office/officeart/2018/5/layout/IconLeafLabelList"/>
    <dgm:cxn modelId="{FA37228D-25F3-4F95-99F6-42B8A15CCD6E}" type="presOf" srcId="{56BCA81C-E436-463A-9361-00DDB69A0969}" destId="{164B4ED3-2E26-4C75-AF57-8376406DAF75}" srcOrd="0" destOrd="0" presId="urn:microsoft.com/office/officeart/2018/5/layout/IconLeafLabelList"/>
    <dgm:cxn modelId="{846C92AF-8F86-4F0D-A164-EBC3804C5CF1}" type="presOf" srcId="{70E1ECD3-89AF-46E7-BC22-964E02444485}" destId="{3E0D67A6-DD00-4ECD-B353-6D8B294907FC}" srcOrd="0" destOrd="0" presId="urn:microsoft.com/office/officeart/2018/5/layout/IconLeafLabelList"/>
    <dgm:cxn modelId="{10EF86C3-7EA6-4B29-818F-80D108FFA9A9}" srcId="{70E1ECD3-89AF-46E7-BC22-964E02444485}" destId="{77872CE1-98A4-4743-A5C8-A50BFC468302}" srcOrd="1" destOrd="0" parTransId="{68708569-313E-42E2-9E0F-F7918BBFA1FC}" sibTransId="{CC4719CA-C4CF-46BF-9CCE-C35C7CF1926D}"/>
    <dgm:cxn modelId="{B063C1DD-4030-4870-A6CF-1A8E8687B548}" type="presOf" srcId="{77872CE1-98A4-4743-A5C8-A50BFC468302}" destId="{597C8264-8594-4C02-85E5-690EF1DC4534}" srcOrd="0" destOrd="0" presId="urn:microsoft.com/office/officeart/2018/5/layout/IconLeafLabelList"/>
    <dgm:cxn modelId="{BF499DFA-FD97-4830-B996-D814ACD842ED}" srcId="{70E1ECD3-89AF-46E7-BC22-964E02444485}" destId="{63F026A0-6B4D-4689-AF2A-FD2685AE9AF5}" srcOrd="2" destOrd="0" parTransId="{7E4CD97E-74E1-421B-AFA0-85EBD24B55E4}" sibTransId="{9C1C367A-736D-4282-92C7-69A59C716F19}"/>
    <dgm:cxn modelId="{595DCD28-9263-460B-8D97-D85DF92C3DAE}" type="presParOf" srcId="{3E0D67A6-DD00-4ECD-B353-6D8B294907FC}" destId="{4EF29DF6-2992-442B-9B2A-EF0D5F0FC7A6}" srcOrd="0" destOrd="0" presId="urn:microsoft.com/office/officeart/2018/5/layout/IconLeafLabelList"/>
    <dgm:cxn modelId="{54734206-1FCF-44B0-8E65-0BABFC686BFE}" type="presParOf" srcId="{4EF29DF6-2992-442B-9B2A-EF0D5F0FC7A6}" destId="{54DE183E-AD1E-4172-B9FE-572623B1099C}" srcOrd="0" destOrd="0" presId="urn:microsoft.com/office/officeart/2018/5/layout/IconLeafLabelList"/>
    <dgm:cxn modelId="{482BA1F2-B0A1-49D2-B1FD-74FC739F967A}" type="presParOf" srcId="{4EF29DF6-2992-442B-9B2A-EF0D5F0FC7A6}" destId="{B65E8548-B562-4934-9651-605C731F6C50}" srcOrd="1" destOrd="0" presId="urn:microsoft.com/office/officeart/2018/5/layout/IconLeafLabelList"/>
    <dgm:cxn modelId="{CA5ED5DE-02D1-497B-870D-43725CF3CD21}" type="presParOf" srcId="{4EF29DF6-2992-442B-9B2A-EF0D5F0FC7A6}" destId="{953B7F4F-DE68-4C26-8BEE-01053939AC05}" srcOrd="2" destOrd="0" presId="urn:microsoft.com/office/officeart/2018/5/layout/IconLeafLabelList"/>
    <dgm:cxn modelId="{6F68A6E6-B7FA-4902-BB38-668D2D8E6622}" type="presParOf" srcId="{4EF29DF6-2992-442B-9B2A-EF0D5F0FC7A6}" destId="{164B4ED3-2E26-4C75-AF57-8376406DAF75}" srcOrd="3" destOrd="0" presId="urn:microsoft.com/office/officeart/2018/5/layout/IconLeafLabelList"/>
    <dgm:cxn modelId="{35F0BBBF-E0C9-4FA3-B1DC-DAEDA645ACB1}" type="presParOf" srcId="{3E0D67A6-DD00-4ECD-B353-6D8B294907FC}" destId="{E8170128-CEC6-4F2E-89D9-8609095DD8DA}" srcOrd="1" destOrd="0" presId="urn:microsoft.com/office/officeart/2018/5/layout/IconLeafLabelList"/>
    <dgm:cxn modelId="{22FC64AD-D6F1-4BA7-A582-95A58D270234}" type="presParOf" srcId="{3E0D67A6-DD00-4ECD-B353-6D8B294907FC}" destId="{D7C04157-5BE4-4892-B3CF-45ADC119B224}" srcOrd="2" destOrd="0" presId="urn:microsoft.com/office/officeart/2018/5/layout/IconLeafLabelList"/>
    <dgm:cxn modelId="{C35ACE66-56B0-45E3-98AF-6F1F6F2556DB}" type="presParOf" srcId="{D7C04157-5BE4-4892-B3CF-45ADC119B224}" destId="{AF388312-A6CB-4FC7-8F3A-6883E70642A7}" srcOrd="0" destOrd="0" presId="urn:microsoft.com/office/officeart/2018/5/layout/IconLeafLabelList"/>
    <dgm:cxn modelId="{32F94E1D-C966-40D7-8BF8-8DA735C8AA59}" type="presParOf" srcId="{D7C04157-5BE4-4892-B3CF-45ADC119B224}" destId="{F06D59D9-2051-445B-9864-A9A11DED781C}" srcOrd="1" destOrd="0" presId="urn:microsoft.com/office/officeart/2018/5/layout/IconLeafLabelList"/>
    <dgm:cxn modelId="{8BC6D52A-ECD7-4181-824B-9EE7D0F9479C}" type="presParOf" srcId="{D7C04157-5BE4-4892-B3CF-45ADC119B224}" destId="{BE115FF3-0371-4DB3-924F-5DC498F3BF42}" srcOrd="2" destOrd="0" presId="urn:microsoft.com/office/officeart/2018/5/layout/IconLeafLabelList"/>
    <dgm:cxn modelId="{2668D347-D1D1-435B-8EB2-2BB9CD52CE26}" type="presParOf" srcId="{D7C04157-5BE4-4892-B3CF-45ADC119B224}" destId="{597C8264-8594-4C02-85E5-690EF1DC4534}" srcOrd="3" destOrd="0" presId="urn:microsoft.com/office/officeart/2018/5/layout/IconLeafLabelList"/>
    <dgm:cxn modelId="{31BBABEE-8203-4773-BE89-1B3921D96ADC}" type="presParOf" srcId="{3E0D67A6-DD00-4ECD-B353-6D8B294907FC}" destId="{E36C3438-1AAA-45B6-A63E-804A31F582E0}" srcOrd="3" destOrd="0" presId="urn:microsoft.com/office/officeart/2018/5/layout/IconLeafLabelList"/>
    <dgm:cxn modelId="{90463CA5-8F60-4F5C-93F3-05758CD6A0EC}" type="presParOf" srcId="{3E0D67A6-DD00-4ECD-B353-6D8B294907FC}" destId="{33A56CBD-492F-411D-8EE1-F8BD2E2FA556}" srcOrd="4" destOrd="0" presId="urn:microsoft.com/office/officeart/2018/5/layout/IconLeafLabelList"/>
    <dgm:cxn modelId="{8041184E-5EFB-49BC-A6C9-293910B7362B}" type="presParOf" srcId="{33A56CBD-492F-411D-8EE1-F8BD2E2FA556}" destId="{11BC63EA-E929-41D0-BAA9-F526E826C0B0}" srcOrd="0" destOrd="0" presId="urn:microsoft.com/office/officeart/2018/5/layout/IconLeafLabelList"/>
    <dgm:cxn modelId="{0BF523CA-C55B-405E-B0C8-997A5CBF009F}" type="presParOf" srcId="{33A56CBD-492F-411D-8EE1-F8BD2E2FA556}" destId="{96D553FC-7E29-4283-8D80-10C885BFA0AA}" srcOrd="1" destOrd="0" presId="urn:microsoft.com/office/officeart/2018/5/layout/IconLeafLabelList"/>
    <dgm:cxn modelId="{DEEFD21C-CCDC-400D-A266-050961BA8A46}" type="presParOf" srcId="{33A56CBD-492F-411D-8EE1-F8BD2E2FA556}" destId="{90F12076-8AF1-48D3-AD15-6BAC624EE3B8}" srcOrd="2" destOrd="0" presId="urn:microsoft.com/office/officeart/2018/5/layout/IconLeafLabelList"/>
    <dgm:cxn modelId="{F4451C68-9740-40D2-80EF-41B44E72A19D}" type="presParOf" srcId="{33A56CBD-492F-411D-8EE1-F8BD2E2FA556}" destId="{C96A03B6-CA21-43F7-8009-EA5C2C02D46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52F4FD-DAB9-4C12-8D6C-5C2C586E327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9BD28D-95E9-49CF-BF2A-A664B5D2BE44}">
      <dgm:prSet/>
      <dgm:spPr/>
      <dgm:t>
        <a:bodyPr/>
        <a:lstStyle/>
        <a:p>
          <a:pPr>
            <a:defRPr cap="all"/>
          </a:pPr>
          <a:r>
            <a:rPr lang="en-IN"/>
            <a:t>Algorithms: Focused on Random Forest Classifier.</a:t>
          </a:r>
          <a:endParaRPr lang="en-US"/>
        </a:p>
      </dgm:t>
    </dgm:pt>
    <dgm:pt modelId="{524D8F1F-5125-4BCB-B2DE-678532A1A5FE}" type="parTrans" cxnId="{FD8463F5-FBDD-42FF-AD37-282E7FBAF86B}">
      <dgm:prSet/>
      <dgm:spPr/>
      <dgm:t>
        <a:bodyPr/>
        <a:lstStyle/>
        <a:p>
          <a:endParaRPr lang="en-US"/>
        </a:p>
      </dgm:t>
    </dgm:pt>
    <dgm:pt modelId="{F2927A82-AC37-4F77-9B16-BD021C433157}" type="sibTrans" cxnId="{FD8463F5-FBDD-42FF-AD37-282E7FBAF86B}">
      <dgm:prSet/>
      <dgm:spPr/>
      <dgm:t>
        <a:bodyPr/>
        <a:lstStyle/>
        <a:p>
          <a:endParaRPr lang="en-US"/>
        </a:p>
      </dgm:t>
    </dgm:pt>
    <dgm:pt modelId="{B2E8671D-300F-4175-993A-226246D9B98D}">
      <dgm:prSet/>
      <dgm:spPr/>
      <dgm:t>
        <a:bodyPr/>
        <a:lstStyle/>
        <a:p>
          <a:pPr>
            <a:defRPr cap="all"/>
          </a:pPr>
          <a:r>
            <a:rPr lang="en-IN"/>
            <a:t>Evaluation Metrics: Accuracy, Precision, Recall.</a:t>
          </a:r>
          <a:endParaRPr lang="en-US"/>
        </a:p>
      </dgm:t>
    </dgm:pt>
    <dgm:pt modelId="{15A0E5C5-AE25-4341-B178-E1C3E470EB32}" type="parTrans" cxnId="{9C25B4B2-907E-4476-9EA3-10C61E30EF61}">
      <dgm:prSet/>
      <dgm:spPr/>
      <dgm:t>
        <a:bodyPr/>
        <a:lstStyle/>
        <a:p>
          <a:endParaRPr lang="en-US"/>
        </a:p>
      </dgm:t>
    </dgm:pt>
    <dgm:pt modelId="{587CE57D-D347-42D3-B748-910C3EDD6078}" type="sibTrans" cxnId="{9C25B4B2-907E-4476-9EA3-10C61E30EF61}">
      <dgm:prSet/>
      <dgm:spPr/>
      <dgm:t>
        <a:bodyPr/>
        <a:lstStyle/>
        <a:p>
          <a:endParaRPr lang="en-US"/>
        </a:p>
      </dgm:t>
    </dgm:pt>
    <dgm:pt modelId="{0ACDB427-7D40-4EE7-A2E6-5043EEE0219E}">
      <dgm:prSet/>
      <dgm:spPr/>
      <dgm:t>
        <a:bodyPr/>
        <a:lstStyle/>
        <a:p>
          <a:pPr>
            <a:defRPr cap="all"/>
          </a:pPr>
          <a:r>
            <a:rPr lang="en-IN"/>
            <a:t>Overfitting: Initial model showed signs of overfitting, requiring hyperparameter tuning.</a:t>
          </a:r>
          <a:endParaRPr lang="en-US"/>
        </a:p>
      </dgm:t>
    </dgm:pt>
    <dgm:pt modelId="{624DC9FD-8154-4FD9-A0CC-D960629C43FB}" type="parTrans" cxnId="{21071FE8-AB2A-4A96-939F-BCF7BC7999E4}">
      <dgm:prSet/>
      <dgm:spPr/>
      <dgm:t>
        <a:bodyPr/>
        <a:lstStyle/>
        <a:p>
          <a:endParaRPr lang="en-US"/>
        </a:p>
      </dgm:t>
    </dgm:pt>
    <dgm:pt modelId="{D571DE63-8D83-4DFB-B211-00FC6E4D60ED}" type="sibTrans" cxnId="{21071FE8-AB2A-4A96-939F-BCF7BC7999E4}">
      <dgm:prSet/>
      <dgm:spPr/>
      <dgm:t>
        <a:bodyPr/>
        <a:lstStyle/>
        <a:p>
          <a:endParaRPr lang="en-US"/>
        </a:p>
      </dgm:t>
    </dgm:pt>
    <dgm:pt modelId="{0609FF0D-CFEB-4E5E-B295-F535AEB8BE9C}" type="pres">
      <dgm:prSet presAssocID="{4052F4FD-DAB9-4C12-8D6C-5C2C586E327F}" presName="root" presStyleCnt="0">
        <dgm:presLayoutVars>
          <dgm:dir/>
          <dgm:resizeHandles val="exact"/>
        </dgm:presLayoutVars>
      </dgm:prSet>
      <dgm:spPr/>
    </dgm:pt>
    <dgm:pt modelId="{95954BDA-EDF3-4894-B127-57D73A04C55E}" type="pres">
      <dgm:prSet presAssocID="{3A9BD28D-95E9-49CF-BF2A-A664B5D2BE44}" presName="compNode" presStyleCnt="0"/>
      <dgm:spPr/>
    </dgm:pt>
    <dgm:pt modelId="{1CBDA4F2-D8F2-437F-A67C-6D58CE2789CF}" type="pres">
      <dgm:prSet presAssocID="{3A9BD28D-95E9-49CF-BF2A-A664B5D2BE4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4C1FFF3-199B-4A1B-9968-713E3F6141AE}" type="pres">
      <dgm:prSet presAssocID="{3A9BD28D-95E9-49CF-BF2A-A664B5D2BE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3BE3A598-E0C1-4A42-94DC-8391091FEF8C}" type="pres">
      <dgm:prSet presAssocID="{3A9BD28D-95E9-49CF-BF2A-A664B5D2BE44}" presName="spaceRect" presStyleCnt="0"/>
      <dgm:spPr/>
    </dgm:pt>
    <dgm:pt modelId="{AD13A29A-0059-4354-8F84-B54C6B6DF7C3}" type="pres">
      <dgm:prSet presAssocID="{3A9BD28D-95E9-49CF-BF2A-A664B5D2BE44}" presName="textRect" presStyleLbl="revTx" presStyleIdx="0" presStyleCnt="3">
        <dgm:presLayoutVars>
          <dgm:chMax val="1"/>
          <dgm:chPref val="1"/>
        </dgm:presLayoutVars>
      </dgm:prSet>
      <dgm:spPr/>
    </dgm:pt>
    <dgm:pt modelId="{5173FA6F-345B-49C9-AD62-68616BC53621}" type="pres">
      <dgm:prSet presAssocID="{F2927A82-AC37-4F77-9B16-BD021C433157}" presName="sibTrans" presStyleCnt="0"/>
      <dgm:spPr/>
    </dgm:pt>
    <dgm:pt modelId="{6412D95A-B2B4-4293-BFC9-C98EE1728DC0}" type="pres">
      <dgm:prSet presAssocID="{B2E8671D-300F-4175-993A-226246D9B98D}" presName="compNode" presStyleCnt="0"/>
      <dgm:spPr/>
    </dgm:pt>
    <dgm:pt modelId="{6D3F312E-9E41-42C2-BA7C-8FCCCA5F6647}" type="pres">
      <dgm:prSet presAssocID="{B2E8671D-300F-4175-993A-226246D9B98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A81066E-28A9-40B2-91B6-31318EC4BEA7}" type="pres">
      <dgm:prSet presAssocID="{B2E8671D-300F-4175-993A-226246D9B9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873B28C-E2CE-41D8-9C14-5329D91FB3E9}" type="pres">
      <dgm:prSet presAssocID="{B2E8671D-300F-4175-993A-226246D9B98D}" presName="spaceRect" presStyleCnt="0"/>
      <dgm:spPr/>
    </dgm:pt>
    <dgm:pt modelId="{0BB95059-774C-4EDB-A834-575B18DD90CF}" type="pres">
      <dgm:prSet presAssocID="{B2E8671D-300F-4175-993A-226246D9B98D}" presName="textRect" presStyleLbl="revTx" presStyleIdx="1" presStyleCnt="3">
        <dgm:presLayoutVars>
          <dgm:chMax val="1"/>
          <dgm:chPref val="1"/>
        </dgm:presLayoutVars>
      </dgm:prSet>
      <dgm:spPr/>
    </dgm:pt>
    <dgm:pt modelId="{1BA0F4AB-69E2-48A7-9FD5-FC94C885C6A2}" type="pres">
      <dgm:prSet presAssocID="{587CE57D-D347-42D3-B748-910C3EDD6078}" presName="sibTrans" presStyleCnt="0"/>
      <dgm:spPr/>
    </dgm:pt>
    <dgm:pt modelId="{0084E8E8-B380-4CC5-ACA6-F91E29EB244C}" type="pres">
      <dgm:prSet presAssocID="{0ACDB427-7D40-4EE7-A2E6-5043EEE0219E}" presName="compNode" presStyleCnt="0"/>
      <dgm:spPr/>
    </dgm:pt>
    <dgm:pt modelId="{58D85956-C56D-489E-834F-92BA16FB4253}" type="pres">
      <dgm:prSet presAssocID="{0ACDB427-7D40-4EE7-A2E6-5043EEE0219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9CAAEA9-CBFA-4561-BD0B-4DC81FAB3260}" type="pres">
      <dgm:prSet presAssocID="{0ACDB427-7D40-4EE7-A2E6-5043EEE021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91CD35E9-A55F-4B7F-8EBB-C0D70D61AA74}" type="pres">
      <dgm:prSet presAssocID="{0ACDB427-7D40-4EE7-A2E6-5043EEE0219E}" presName="spaceRect" presStyleCnt="0"/>
      <dgm:spPr/>
    </dgm:pt>
    <dgm:pt modelId="{4C9306C3-6A72-407A-BC88-9F7628901E5A}" type="pres">
      <dgm:prSet presAssocID="{0ACDB427-7D40-4EE7-A2E6-5043EEE021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9D413D-B249-479B-A72E-1F4DEA72E14B}" type="presOf" srcId="{B2E8671D-300F-4175-993A-226246D9B98D}" destId="{0BB95059-774C-4EDB-A834-575B18DD90CF}" srcOrd="0" destOrd="0" presId="urn:microsoft.com/office/officeart/2018/5/layout/IconLeafLabelList"/>
    <dgm:cxn modelId="{913A755F-397B-42E6-B64A-120F0C4D05DB}" type="presOf" srcId="{3A9BD28D-95E9-49CF-BF2A-A664B5D2BE44}" destId="{AD13A29A-0059-4354-8F84-B54C6B6DF7C3}" srcOrd="0" destOrd="0" presId="urn:microsoft.com/office/officeart/2018/5/layout/IconLeafLabelList"/>
    <dgm:cxn modelId="{C7060D98-368D-4196-8185-A879A58413B1}" type="presOf" srcId="{0ACDB427-7D40-4EE7-A2E6-5043EEE0219E}" destId="{4C9306C3-6A72-407A-BC88-9F7628901E5A}" srcOrd="0" destOrd="0" presId="urn:microsoft.com/office/officeart/2018/5/layout/IconLeafLabelList"/>
    <dgm:cxn modelId="{9C25B4B2-907E-4476-9EA3-10C61E30EF61}" srcId="{4052F4FD-DAB9-4C12-8D6C-5C2C586E327F}" destId="{B2E8671D-300F-4175-993A-226246D9B98D}" srcOrd="1" destOrd="0" parTransId="{15A0E5C5-AE25-4341-B178-E1C3E470EB32}" sibTransId="{587CE57D-D347-42D3-B748-910C3EDD6078}"/>
    <dgm:cxn modelId="{28C388D3-EB13-48DD-B29B-5DF22702E8BF}" type="presOf" srcId="{4052F4FD-DAB9-4C12-8D6C-5C2C586E327F}" destId="{0609FF0D-CFEB-4E5E-B295-F535AEB8BE9C}" srcOrd="0" destOrd="0" presId="urn:microsoft.com/office/officeart/2018/5/layout/IconLeafLabelList"/>
    <dgm:cxn modelId="{21071FE8-AB2A-4A96-939F-BCF7BC7999E4}" srcId="{4052F4FD-DAB9-4C12-8D6C-5C2C586E327F}" destId="{0ACDB427-7D40-4EE7-A2E6-5043EEE0219E}" srcOrd="2" destOrd="0" parTransId="{624DC9FD-8154-4FD9-A0CC-D960629C43FB}" sibTransId="{D571DE63-8D83-4DFB-B211-00FC6E4D60ED}"/>
    <dgm:cxn modelId="{FD8463F5-FBDD-42FF-AD37-282E7FBAF86B}" srcId="{4052F4FD-DAB9-4C12-8D6C-5C2C586E327F}" destId="{3A9BD28D-95E9-49CF-BF2A-A664B5D2BE44}" srcOrd="0" destOrd="0" parTransId="{524D8F1F-5125-4BCB-B2DE-678532A1A5FE}" sibTransId="{F2927A82-AC37-4F77-9B16-BD021C433157}"/>
    <dgm:cxn modelId="{AD739FFF-ED06-440D-809E-94CF824D160D}" type="presParOf" srcId="{0609FF0D-CFEB-4E5E-B295-F535AEB8BE9C}" destId="{95954BDA-EDF3-4894-B127-57D73A04C55E}" srcOrd="0" destOrd="0" presId="urn:microsoft.com/office/officeart/2018/5/layout/IconLeafLabelList"/>
    <dgm:cxn modelId="{A4567BD4-C693-4467-A576-9088192838EB}" type="presParOf" srcId="{95954BDA-EDF3-4894-B127-57D73A04C55E}" destId="{1CBDA4F2-D8F2-437F-A67C-6D58CE2789CF}" srcOrd="0" destOrd="0" presId="urn:microsoft.com/office/officeart/2018/5/layout/IconLeafLabelList"/>
    <dgm:cxn modelId="{4055C8FD-8843-4780-AA05-F3ED70D108AF}" type="presParOf" srcId="{95954BDA-EDF3-4894-B127-57D73A04C55E}" destId="{64C1FFF3-199B-4A1B-9968-713E3F6141AE}" srcOrd="1" destOrd="0" presId="urn:microsoft.com/office/officeart/2018/5/layout/IconLeafLabelList"/>
    <dgm:cxn modelId="{207FBD61-E12C-4432-A4E7-FD093D4A7F26}" type="presParOf" srcId="{95954BDA-EDF3-4894-B127-57D73A04C55E}" destId="{3BE3A598-E0C1-4A42-94DC-8391091FEF8C}" srcOrd="2" destOrd="0" presId="urn:microsoft.com/office/officeart/2018/5/layout/IconLeafLabelList"/>
    <dgm:cxn modelId="{CB39F335-6491-488C-BACB-68CA821FD370}" type="presParOf" srcId="{95954BDA-EDF3-4894-B127-57D73A04C55E}" destId="{AD13A29A-0059-4354-8F84-B54C6B6DF7C3}" srcOrd="3" destOrd="0" presId="urn:microsoft.com/office/officeart/2018/5/layout/IconLeafLabelList"/>
    <dgm:cxn modelId="{B462A154-2A47-46BB-81C7-1461CF4C3D61}" type="presParOf" srcId="{0609FF0D-CFEB-4E5E-B295-F535AEB8BE9C}" destId="{5173FA6F-345B-49C9-AD62-68616BC53621}" srcOrd="1" destOrd="0" presId="urn:microsoft.com/office/officeart/2018/5/layout/IconLeafLabelList"/>
    <dgm:cxn modelId="{4D30EFCE-7583-45CB-8D74-1504D290A281}" type="presParOf" srcId="{0609FF0D-CFEB-4E5E-B295-F535AEB8BE9C}" destId="{6412D95A-B2B4-4293-BFC9-C98EE1728DC0}" srcOrd="2" destOrd="0" presId="urn:microsoft.com/office/officeart/2018/5/layout/IconLeafLabelList"/>
    <dgm:cxn modelId="{24B63B21-2EF6-4BB9-A2C7-4FE60CF1DAD4}" type="presParOf" srcId="{6412D95A-B2B4-4293-BFC9-C98EE1728DC0}" destId="{6D3F312E-9E41-42C2-BA7C-8FCCCA5F6647}" srcOrd="0" destOrd="0" presId="urn:microsoft.com/office/officeart/2018/5/layout/IconLeafLabelList"/>
    <dgm:cxn modelId="{0EA6C428-3818-4762-B918-EA69607731E8}" type="presParOf" srcId="{6412D95A-B2B4-4293-BFC9-C98EE1728DC0}" destId="{1A81066E-28A9-40B2-91B6-31318EC4BEA7}" srcOrd="1" destOrd="0" presId="urn:microsoft.com/office/officeart/2018/5/layout/IconLeafLabelList"/>
    <dgm:cxn modelId="{58527B63-CFAF-4177-87F5-7B4B80299508}" type="presParOf" srcId="{6412D95A-B2B4-4293-BFC9-C98EE1728DC0}" destId="{F873B28C-E2CE-41D8-9C14-5329D91FB3E9}" srcOrd="2" destOrd="0" presId="urn:microsoft.com/office/officeart/2018/5/layout/IconLeafLabelList"/>
    <dgm:cxn modelId="{A0504820-7E1F-4A59-B095-3CEE97873319}" type="presParOf" srcId="{6412D95A-B2B4-4293-BFC9-C98EE1728DC0}" destId="{0BB95059-774C-4EDB-A834-575B18DD90CF}" srcOrd="3" destOrd="0" presId="urn:microsoft.com/office/officeart/2018/5/layout/IconLeafLabelList"/>
    <dgm:cxn modelId="{3B475EEF-0F42-4597-99EB-9853B12FC887}" type="presParOf" srcId="{0609FF0D-CFEB-4E5E-B295-F535AEB8BE9C}" destId="{1BA0F4AB-69E2-48A7-9FD5-FC94C885C6A2}" srcOrd="3" destOrd="0" presId="urn:microsoft.com/office/officeart/2018/5/layout/IconLeafLabelList"/>
    <dgm:cxn modelId="{223A0F2A-704F-43AC-B23B-67D5C4546E49}" type="presParOf" srcId="{0609FF0D-CFEB-4E5E-B295-F535AEB8BE9C}" destId="{0084E8E8-B380-4CC5-ACA6-F91E29EB244C}" srcOrd="4" destOrd="0" presId="urn:microsoft.com/office/officeart/2018/5/layout/IconLeafLabelList"/>
    <dgm:cxn modelId="{E726A052-92FC-408D-99B0-CA57356BD286}" type="presParOf" srcId="{0084E8E8-B380-4CC5-ACA6-F91E29EB244C}" destId="{58D85956-C56D-489E-834F-92BA16FB4253}" srcOrd="0" destOrd="0" presId="urn:microsoft.com/office/officeart/2018/5/layout/IconLeafLabelList"/>
    <dgm:cxn modelId="{8798D016-8902-45B2-9364-483997ED1638}" type="presParOf" srcId="{0084E8E8-B380-4CC5-ACA6-F91E29EB244C}" destId="{79CAAEA9-CBFA-4561-BD0B-4DC81FAB3260}" srcOrd="1" destOrd="0" presId="urn:microsoft.com/office/officeart/2018/5/layout/IconLeafLabelList"/>
    <dgm:cxn modelId="{E464427C-6917-415B-8CEF-35C31BE0AC95}" type="presParOf" srcId="{0084E8E8-B380-4CC5-ACA6-F91E29EB244C}" destId="{91CD35E9-A55F-4B7F-8EBB-C0D70D61AA74}" srcOrd="2" destOrd="0" presId="urn:microsoft.com/office/officeart/2018/5/layout/IconLeafLabelList"/>
    <dgm:cxn modelId="{BA0CF458-CC8E-432F-A0F9-F5D6129B7175}" type="presParOf" srcId="{0084E8E8-B380-4CC5-ACA6-F91E29EB244C}" destId="{4C9306C3-6A72-407A-BC88-9F7628901E5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095482-1AD9-4607-9DE3-99C32F646B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0EE2C6-7CEA-4AB2-B8F0-AE9675AF38B6}">
      <dgm:prSet/>
      <dgm:spPr/>
      <dgm:t>
        <a:bodyPr/>
        <a:lstStyle/>
        <a:p>
          <a:r>
            <a:rPr lang="en-US"/>
            <a:t>Achieved an initial test accuracy of 86%.</a:t>
          </a:r>
        </a:p>
      </dgm:t>
    </dgm:pt>
    <dgm:pt modelId="{CF62D473-24A3-40C8-AC18-BAC9FE73AE72}" type="parTrans" cxnId="{A179D5B8-2CB2-4E8B-9207-6EFF21EC0827}">
      <dgm:prSet/>
      <dgm:spPr/>
      <dgm:t>
        <a:bodyPr/>
        <a:lstStyle/>
        <a:p>
          <a:endParaRPr lang="en-US"/>
        </a:p>
      </dgm:t>
    </dgm:pt>
    <dgm:pt modelId="{2C93B4B1-790E-4DB0-A7FD-A7F8D12A647F}" type="sibTrans" cxnId="{A179D5B8-2CB2-4E8B-9207-6EFF21EC0827}">
      <dgm:prSet/>
      <dgm:spPr/>
      <dgm:t>
        <a:bodyPr/>
        <a:lstStyle/>
        <a:p>
          <a:endParaRPr lang="en-US"/>
        </a:p>
      </dgm:t>
    </dgm:pt>
    <dgm:pt modelId="{58B6709B-3CAF-4B4B-9FBA-078AC17CD933}">
      <dgm:prSet/>
      <dgm:spPr/>
      <dgm:t>
        <a:bodyPr/>
        <a:lstStyle/>
        <a:p>
          <a:r>
            <a:rPr lang="en-US"/>
            <a:t>Random Forest showed signs of overfitting, indicating the need for model refinement.</a:t>
          </a:r>
        </a:p>
      </dgm:t>
    </dgm:pt>
    <dgm:pt modelId="{765BF3C9-ED96-4D92-AF92-8D7397DC676E}" type="parTrans" cxnId="{6D3C5D83-062E-4570-B193-500BA692F5C2}">
      <dgm:prSet/>
      <dgm:spPr/>
      <dgm:t>
        <a:bodyPr/>
        <a:lstStyle/>
        <a:p>
          <a:endParaRPr lang="en-US"/>
        </a:p>
      </dgm:t>
    </dgm:pt>
    <dgm:pt modelId="{876009CE-4B05-415D-87BF-42A369AD18DE}" type="sibTrans" cxnId="{6D3C5D83-062E-4570-B193-500BA692F5C2}">
      <dgm:prSet/>
      <dgm:spPr/>
      <dgm:t>
        <a:bodyPr/>
        <a:lstStyle/>
        <a:p>
          <a:endParaRPr lang="en-US"/>
        </a:p>
      </dgm:t>
    </dgm:pt>
    <dgm:pt modelId="{57083FA0-792E-4018-9DC0-EAA14AC41AB2}">
      <dgm:prSet/>
      <dgm:spPr/>
      <dgm:t>
        <a:bodyPr/>
        <a:lstStyle/>
        <a:p>
          <a:r>
            <a:rPr lang="en-US"/>
            <a:t>Model limitations include the risk of overfitting and not accounting for temporal factors.</a:t>
          </a:r>
        </a:p>
      </dgm:t>
    </dgm:pt>
    <dgm:pt modelId="{BF79C228-E297-4E12-9231-C2892F49C9F3}" type="parTrans" cxnId="{A37F25CB-D626-4CBC-A2FC-41728787F63E}">
      <dgm:prSet/>
      <dgm:spPr/>
      <dgm:t>
        <a:bodyPr/>
        <a:lstStyle/>
        <a:p>
          <a:endParaRPr lang="en-US"/>
        </a:p>
      </dgm:t>
    </dgm:pt>
    <dgm:pt modelId="{BA8570CA-7248-4A11-B63D-2ABD0CD402F4}" type="sibTrans" cxnId="{A37F25CB-D626-4CBC-A2FC-41728787F63E}">
      <dgm:prSet/>
      <dgm:spPr/>
      <dgm:t>
        <a:bodyPr/>
        <a:lstStyle/>
        <a:p>
          <a:endParaRPr lang="en-US"/>
        </a:p>
      </dgm:t>
    </dgm:pt>
    <dgm:pt modelId="{0A12D874-4C82-46EE-94D6-1B7EDBBD550E}" type="pres">
      <dgm:prSet presAssocID="{12095482-1AD9-4607-9DE3-99C32F646B2A}" presName="root" presStyleCnt="0">
        <dgm:presLayoutVars>
          <dgm:dir/>
          <dgm:resizeHandles val="exact"/>
        </dgm:presLayoutVars>
      </dgm:prSet>
      <dgm:spPr/>
    </dgm:pt>
    <dgm:pt modelId="{00359930-83AE-4B07-B448-F51ED02B9E3A}" type="pres">
      <dgm:prSet presAssocID="{880EE2C6-7CEA-4AB2-B8F0-AE9675AF38B6}" presName="compNode" presStyleCnt="0"/>
      <dgm:spPr/>
    </dgm:pt>
    <dgm:pt modelId="{383D9530-39A6-466A-9C49-B610CDC8F3F6}" type="pres">
      <dgm:prSet presAssocID="{880EE2C6-7CEA-4AB2-B8F0-AE9675AF38B6}" presName="bgRect" presStyleLbl="bgShp" presStyleIdx="0" presStyleCnt="3"/>
      <dgm:spPr/>
    </dgm:pt>
    <dgm:pt modelId="{09B27E6B-D85B-40A5-8F72-92556EF882C6}" type="pres">
      <dgm:prSet presAssocID="{880EE2C6-7CEA-4AB2-B8F0-AE9675AF38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7A9FF3-7BBA-4B58-B663-8404D21C5C19}" type="pres">
      <dgm:prSet presAssocID="{880EE2C6-7CEA-4AB2-B8F0-AE9675AF38B6}" presName="spaceRect" presStyleCnt="0"/>
      <dgm:spPr/>
    </dgm:pt>
    <dgm:pt modelId="{0720A645-25D8-4E90-B21E-4D9DAB2E1961}" type="pres">
      <dgm:prSet presAssocID="{880EE2C6-7CEA-4AB2-B8F0-AE9675AF38B6}" presName="parTx" presStyleLbl="revTx" presStyleIdx="0" presStyleCnt="3">
        <dgm:presLayoutVars>
          <dgm:chMax val="0"/>
          <dgm:chPref val="0"/>
        </dgm:presLayoutVars>
      </dgm:prSet>
      <dgm:spPr/>
    </dgm:pt>
    <dgm:pt modelId="{2D678F33-1EDF-47BE-943D-BBC116D8A8F4}" type="pres">
      <dgm:prSet presAssocID="{2C93B4B1-790E-4DB0-A7FD-A7F8D12A647F}" presName="sibTrans" presStyleCnt="0"/>
      <dgm:spPr/>
    </dgm:pt>
    <dgm:pt modelId="{DDCC1491-320E-4601-9518-BB014071B184}" type="pres">
      <dgm:prSet presAssocID="{58B6709B-3CAF-4B4B-9FBA-078AC17CD933}" presName="compNode" presStyleCnt="0"/>
      <dgm:spPr/>
    </dgm:pt>
    <dgm:pt modelId="{DC7F6FC5-AA7B-4EFC-882C-021DA94DAE7C}" type="pres">
      <dgm:prSet presAssocID="{58B6709B-3CAF-4B4B-9FBA-078AC17CD933}" presName="bgRect" presStyleLbl="bgShp" presStyleIdx="1" presStyleCnt="3"/>
      <dgm:spPr/>
    </dgm:pt>
    <dgm:pt modelId="{1BE0A829-A215-42E3-943F-9B5318027EDB}" type="pres">
      <dgm:prSet presAssocID="{58B6709B-3CAF-4B4B-9FBA-078AC17CD9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827F94A1-D6F9-4A56-BE03-94E413892FDC}" type="pres">
      <dgm:prSet presAssocID="{58B6709B-3CAF-4B4B-9FBA-078AC17CD933}" presName="spaceRect" presStyleCnt="0"/>
      <dgm:spPr/>
    </dgm:pt>
    <dgm:pt modelId="{0DABED99-1DB3-4AF4-890A-0B3156545530}" type="pres">
      <dgm:prSet presAssocID="{58B6709B-3CAF-4B4B-9FBA-078AC17CD933}" presName="parTx" presStyleLbl="revTx" presStyleIdx="1" presStyleCnt="3">
        <dgm:presLayoutVars>
          <dgm:chMax val="0"/>
          <dgm:chPref val="0"/>
        </dgm:presLayoutVars>
      </dgm:prSet>
      <dgm:spPr/>
    </dgm:pt>
    <dgm:pt modelId="{672A5F1E-5FB5-41C2-B81E-4A2A2C09D01B}" type="pres">
      <dgm:prSet presAssocID="{876009CE-4B05-415D-87BF-42A369AD18DE}" presName="sibTrans" presStyleCnt="0"/>
      <dgm:spPr/>
    </dgm:pt>
    <dgm:pt modelId="{42AB5905-307E-47EE-9338-DDB258DC6EC9}" type="pres">
      <dgm:prSet presAssocID="{57083FA0-792E-4018-9DC0-EAA14AC41AB2}" presName="compNode" presStyleCnt="0"/>
      <dgm:spPr/>
    </dgm:pt>
    <dgm:pt modelId="{B30D0FD0-EBB0-4AEA-A4F0-E04DAD15A970}" type="pres">
      <dgm:prSet presAssocID="{57083FA0-792E-4018-9DC0-EAA14AC41AB2}" presName="bgRect" presStyleLbl="bgShp" presStyleIdx="2" presStyleCnt="3"/>
      <dgm:spPr/>
    </dgm:pt>
    <dgm:pt modelId="{FAF7F82F-E235-4D54-B954-1D8429A44689}" type="pres">
      <dgm:prSet presAssocID="{57083FA0-792E-4018-9DC0-EAA14AC41A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0D2F82B-A6E3-42D1-A7B7-6AFFE4F0EFB7}" type="pres">
      <dgm:prSet presAssocID="{57083FA0-792E-4018-9DC0-EAA14AC41AB2}" presName="spaceRect" presStyleCnt="0"/>
      <dgm:spPr/>
    </dgm:pt>
    <dgm:pt modelId="{9477D883-5AF9-47B0-9B56-9B7BC4F8D353}" type="pres">
      <dgm:prSet presAssocID="{57083FA0-792E-4018-9DC0-EAA14AC41AB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3C5D83-062E-4570-B193-500BA692F5C2}" srcId="{12095482-1AD9-4607-9DE3-99C32F646B2A}" destId="{58B6709B-3CAF-4B4B-9FBA-078AC17CD933}" srcOrd="1" destOrd="0" parTransId="{765BF3C9-ED96-4D92-AF92-8D7397DC676E}" sibTransId="{876009CE-4B05-415D-87BF-42A369AD18DE}"/>
    <dgm:cxn modelId="{D0DD5B9F-C2CB-4C69-9EFC-B6E9AF87A6EC}" type="presOf" srcId="{12095482-1AD9-4607-9DE3-99C32F646B2A}" destId="{0A12D874-4C82-46EE-94D6-1B7EDBBD550E}" srcOrd="0" destOrd="0" presId="urn:microsoft.com/office/officeart/2018/2/layout/IconVerticalSolidList"/>
    <dgm:cxn modelId="{BD6CBFA8-723C-4ADB-9584-6C8294A2837B}" type="presOf" srcId="{57083FA0-792E-4018-9DC0-EAA14AC41AB2}" destId="{9477D883-5AF9-47B0-9B56-9B7BC4F8D353}" srcOrd="0" destOrd="0" presId="urn:microsoft.com/office/officeart/2018/2/layout/IconVerticalSolidList"/>
    <dgm:cxn modelId="{742F6FAB-DD83-47E2-99C3-46F52AC99F88}" type="presOf" srcId="{880EE2C6-7CEA-4AB2-B8F0-AE9675AF38B6}" destId="{0720A645-25D8-4E90-B21E-4D9DAB2E1961}" srcOrd="0" destOrd="0" presId="urn:microsoft.com/office/officeart/2018/2/layout/IconVerticalSolidList"/>
    <dgm:cxn modelId="{A179D5B8-2CB2-4E8B-9207-6EFF21EC0827}" srcId="{12095482-1AD9-4607-9DE3-99C32F646B2A}" destId="{880EE2C6-7CEA-4AB2-B8F0-AE9675AF38B6}" srcOrd="0" destOrd="0" parTransId="{CF62D473-24A3-40C8-AC18-BAC9FE73AE72}" sibTransId="{2C93B4B1-790E-4DB0-A7FD-A7F8D12A647F}"/>
    <dgm:cxn modelId="{A37F25CB-D626-4CBC-A2FC-41728787F63E}" srcId="{12095482-1AD9-4607-9DE3-99C32F646B2A}" destId="{57083FA0-792E-4018-9DC0-EAA14AC41AB2}" srcOrd="2" destOrd="0" parTransId="{BF79C228-E297-4E12-9231-C2892F49C9F3}" sibTransId="{BA8570CA-7248-4A11-B63D-2ABD0CD402F4}"/>
    <dgm:cxn modelId="{F0D14FCD-B84F-458C-A2D9-08377D99832F}" type="presOf" srcId="{58B6709B-3CAF-4B4B-9FBA-078AC17CD933}" destId="{0DABED99-1DB3-4AF4-890A-0B3156545530}" srcOrd="0" destOrd="0" presId="urn:microsoft.com/office/officeart/2018/2/layout/IconVerticalSolidList"/>
    <dgm:cxn modelId="{76DF0261-9A25-4257-B1D1-FAAF6C9D90C4}" type="presParOf" srcId="{0A12D874-4C82-46EE-94D6-1B7EDBBD550E}" destId="{00359930-83AE-4B07-B448-F51ED02B9E3A}" srcOrd="0" destOrd="0" presId="urn:microsoft.com/office/officeart/2018/2/layout/IconVerticalSolidList"/>
    <dgm:cxn modelId="{92456CD6-C3EA-4CFF-A3D8-EB2AE1641F85}" type="presParOf" srcId="{00359930-83AE-4B07-B448-F51ED02B9E3A}" destId="{383D9530-39A6-466A-9C49-B610CDC8F3F6}" srcOrd="0" destOrd="0" presId="urn:microsoft.com/office/officeart/2018/2/layout/IconVerticalSolidList"/>
    <dgm:cxn modelId="{A67A7F65-5FD4-472A-B44F-6031C9A17D04}" type="presParOf" srcId="{00359930-83AE-4B07-B448-F51ED02B9E3A}" destId="{09B27E6B-D85B-40A5-8F72-92556EF882C6}" srcOrd="1" destOrd="0" presId="urn:microsoft.com/office/officeart/2018/2/layout/IconVerticalSolidList"/>
    <dgm:cxn modelId="{C96F2FB9-25DC-4E7F-8CFE-9B8505346672}" type="presParOf" srcId="{00359930-83AE-4B07-B448-F51ED02B9E3A}" destId="{867A9FF3-7BBA-4B58-B663-8404D21C5C19}" srcOrd="2" destOrd="0" presId="urn:microsoft.com/office/officeart/2018/2/layout/IconVerticalSolidList"/>
    <dgm:cxn modelId="{7F0E3C1B-2C3B-4603-8287-F9A72DEE78E7}" type="presParOf" srcId="{00359930-83AE-4B07-B448-F51ED02B9E3A}" destId="{0720A645-25D8-4E90-B21E-4D9DAB2E1961}" srcOrd="3" destOrd="0" presId="urn:microsoft.com/office/officeart/2018/2/layout/IconVerticalSolidList"/>
    <dgm:cxn modelId="{A1B64D0B-8C88-47E1-9097-DE9DC90D3A59}" type="presParOf" srcId="{0A12D874-4C82-46EE-94D6-1B7EDBBD550E}" destId="{2D678F33-1EDF-47BE-943D-BBC116D8A8F4}" srcOrd="1" destOrd="0" presId="urn:microsoft.com/office/officeart/2018/2/layout/IconVerticalSolidList"/>
    <dgm:cxn modelId="{2BA4071D-F1FC-408E-9560-2DD4810BA122}" type="presParOf" srcId="{0A12D874-4C82-46EE-94D6-1B7EDBBD550E}" destId="{DDCC1491-320E-4601-9518-BB014071B184}" srcOrd="2" destOrd="0" presId="urn:microsoft.com/office/officeart/2018/2/layout/IconVerticalSolidList"/>
    <dgm:cxn modelId="{E7A8C4B9-347B-407C-9EB8-66889F2FDF0B}" type="presParOf" srcId="{DDCC1491-320E-4601-9518-BB014071B184}" destId="{DC7F6FC5-AA7B-4EFC-882C-021DA94DAE7C}" srcOrd="0" destOrd="0" presId="urn:microsoft.com/office/officeart/2018/2/layout/IconVerticalSolidList"/>
    <dgm:cxn modelId="{8209B3B6-A471-469D-9529-B229C82E3AF2}" type="presParOf" srcId="{DDCC1491-320E-4601-9518-BB014071B184}" destId="{1BE0A829-A215-42E3-943F-9B5318027EDB}" srcOrd="1" destOrd="0" presId="urn:microsoft.com/office/officeart/2018/2/layout/IconVerticalSolidList"/>
    <dgm:cxn modelId="{A3700F77-5BAD-44A3-A890-A4F20417E9B8}" type="presParOf" srcId="{DDCC1491-320E-4601-9518-BB014071B184}" destId="{827F94A1-D6F9-4A56-BE03-94E413892FDC}" srcOrd="2" destOrd="0" presId="urn:microsoft.com/office/officeart/2018/2/layout/IconVerticalSolidList"/>
    <dgm:cxn modelId="{996A8EB5-A899-4B75-8AAE-F0830D565B4B}" type="presParOf" srcId="{DDCC1491-320E-4601-9518-BB014071B184}" destId="{0DABED99-1DB3-4AF4-890A-0B3156545530}" srcOrd="3" destOrd="0" presId="urn:microsoft.com/office/officeart/2018/2/layout/IconVerticalSolidList"/>
    <dgm:cxn modelId="{61ECE218-9AE5-4E95-9B31-CB279B28A0A6}" type="presParOf" srcId="{0A12D874-4C82-46EE-94D6-1B7EDBBD550E}" destId="{672A5F1E-5FB5-41C2-B81E-4A2A2C09D01B}" srcOrd="3" destOrd="0" presId="urn:microsoft.com/office/officeart/2018/2/layout/IconVerticalSolidList"/>
    <dgm:cxn modelId="{66C2BDF9-D7E6-4121-AF4E-8E4B7E276313}" type="presParOf" srcId="{0A12D874-4C82-46EE-94D6-1B7EDBBD550E}" destId="{42AB5905-307E-47EE-9338-DDB258DC6EC9}" srcOrd="4" destOrd="0" presId="urn:microsoft.com/office/officeart/2018/2/layout/IconVerticalSolidList"/>
    <dgm:cxn modelId="{28198EFA-F98D-4497-94F6-1AFA5D6758B7}" type="presParOf" srcId="{42AB5905-307E-47EE-9338-DDB258DC6EC9}" destId="{B30D0FD0-EBB0-4AEA-A4F0-E04DAD15A970}" srcOrd="0" destOrd="0" presId="urn:microsoft.com/office/officeart/2018/2/layout/IconVerticalSolidList"/>
    <dgm:cxn modelId="{720A6147-757E-432F-B59E-CBB676F376DE}" type="presParOf" srcId="{42AB5905-307E-47EE-9338-DDB258DC6EC9}" destId="{FAF7F82F-E235-4D54-B954-1D8429A44689}" srcOrd="1" destOrd="0" presId="urn:microsoft.com/office/officeart/2018/2/layout/IconVerticalSolidList"/>
    <dgm:cxn modelId="{688E2F02-1D3B-4DF6-902C-8D1F48CE4C69}" type="presParOf" srcId="{42AB5905-307E-47EE-9338-DDB258DC6EC9}" destId="{50D2F82B-A6E3-42D1-A7B7-6AFFE4F0EFB7}" srcOrd="2" destOrd="0" presId="urn:microsoft.com/office/officeart/2018/2/layout/IconVerticalSolidList"/>
    <dgm:cxn modelId="{3020F725-65C8-45AE-9EA4-C2143EB2DAFB}" type="presParOf" srcId="{42AB5905-307E-47EE-9338-DDB258DC6EC9}" destId="{9477D883-5AF9-47B0-9B56-9B7BC4F8D3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EEA43-1183-4EA2-B07C-19993C0819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75EADC-F547-48F9-9040-5303C97E3C81}">
      <dgm:prSet/>
      <dgm:spPr/>
      <dgm:t>
        <a:bodyPr/>
        <a:lstStyle/>
        <a:p>
          <a:r>
            <a:rPr lang="en-US"/>
            <a:t>The model will be integrated into the bank’s customer relationship management system.</a:t>
          </a:r>
        </a:p>
      </dgm:t>
    </dgm:pt>
    <dgm:pt modelId="{066D3CC6-80B4-4063-9AEC-CD3FD36B9489}" type="parTrans" cxnId="{65FEF1E4-118B-4017-8957-854A0E307F62}">
      <dgm:prSet/>
      <dgm:spPr/>
      <dgm:t>
        <a:bodyPr/>
        <a:lstStyle/>
        <a:p>
          <a:endParaRPr lang="en-US"/>
        </a:p>
      </dgm:t>
    </dgm:pt>
    <dgm:pt modelId="{7044A59E-68FF-47FC-B15A-0075A76A1B35}" type="sibTrans" cxnId="{65FEF1E4-118B-4017-8957-854A0E307F62}">
      <dgm:prSet/>
      <dgm:spPr/>
      <dgm:t>
        <a:bodyPr/>
        <a:lstStyle/>
        <a:p>
          <a:endParaRPr lang="en-US"/>
        </a:p>
      </dgm:t>
    </dgm:pt>
    <dgm:pt modelId="{EAE8B496-16B0-4FE7-87DE-F243FD275351}">
      <dgm:prSet/>
      <dgm:spPr/>
      <dgm:t>
        <a:bodyPr/>
        <a:lstStyle/>
        <a:p>
          <a:r>
            <a:rPr lang="en-US"/>
            <a:t>A quarterly review is planned for model performance.</a:t>
          </a:r>
        </a:p>
      </dgm:t>
    </dgm:pt>
    <dgm:pt modelId="{50AF3526-7247-4894-978E-3173742FDFD6}" type="parTrans" cxnId="{3B7EE086-3342-4F0A-9781-152418845C30}">
      <dgm:prSet/>
      <dgm:spPr/>
      <dgm:t>
        <a:bodyPr/>
        <a:lstStyle/>
        <a:p>
          <a:endParaRPr lang="en-US"/>
        </a:p>
      </dgm:t>
    </dgm:pt>
    <dgm:pt modelId="{EEC65B1A-22C1-4994-B56C-B0689004524F}" type="sibTrans" cxnId="{3B7EE086-3342-4F0A-9781-152418845C30}">
      <dgm:prSet/>
      <dgm:spPr/>
      <dgm:t>
        <a:bodyPr/>
        <a:lstStyle/>
        <a:p>
          <a:endParaRPr lang="en-US"/>
        </a:p>
      </dgm:t>
    </dgm:pt>
    <dgm:pt modelId="{573861BF-49EC-4DC6-A78B-BEC04612D6DC}">
      <dgm:prSet/>
      <dgm:spPr/>
      <dgm:t>
        <a:bodyPr/>
        <a:lstStyle/>
        <a:p>
          <a:r>
            <a:rPr lang="en-US"/>
            <a:t>Real-time monitoring will be established to track the model's predictions.</a:t>
          </a:r>
        </a:p>
      </dgm:t>
    </dgm:pt>
    <dgm:pt modelId="{BE22F430-646B-4E72-8025-9BDFF2173E9D}" type="parTrans" cxnId="{1863042F-73D5-40C4-BA96-09FCA7764757}">
      <dgm:prSet/>
      <dgm:spPr/>
      <dgm:t>
        <a:bodyPr/>
        <a:lstStyle/>
        <a:p>
          <a:endParaRPr lang="en-US"/>
        </a:p>
      </dgm:t>
    </dgm:pt>
    <dgm:pt modelId="{DE23AE2B-9C79-4315-9D1E-10956B4D882B}" type="sibTrans" cxnId="{1863042F-73D5-40C4-BA96-09FCA7764757}">
      <dgm:prSet/>
      <dgm:spPr/>
      <dgm:t>
        <a:bodyPr/>
        <a:lstStyle/>
        <a:p>
          <a:endParaRPr lang="en-US"/>
        </a:p>
      </dgm:t>
    </dgm:pt>
    <dgm:pt modelId="{046815D5-011E-47EE-A916-6CD1F70948E1}" type="pres">
      <dgm:prSet presAssocID="{72BEEA43-1183-4EA2-B07C-19993C0819D7}" presName="root" presStyleCnt="0">
        <dgm:presLayoutVars>
          <dgm:dir/>
          <dgm:resizeHandles val="exact"/>
        </dgm:presLayoutVars>
      </dgm:prSet>
      <dgm:spPr/>
    </dgm:pt>
    <dgm:pt modelId="{0E4191C2-80A7-4BD3-ADDF-A51407F5A5E0}" type="pres">
      <dgm:prSet presAssocID="{C875EADC-F547-48F9-9040-5303C97E3C81}" presName="compNode" presStyleCnt="0"/>
      <dgm:spPr/>
    </dgm:pt>
    <dgm:pt modelId="{8B6C62EB-EB3E-4410-A369-609E3376389A}" type="pres">
      <dgm:prSet presAssocID="{C875EADC-F547-48F9-9040-5303C97E3C81}" presName="bgRect" presStyleLbl="bgShp" presStyleIdx="0" presStyleCnt="3"/>
      <dgm:spPr/>
    </dgm:pt>
    <dgm:pt modelId="{6501EE89-D0C4-4CF7-9E5F-7DECC09A5ED8}" type="pres">
      <dgm:prSet presAssocID="{C875EADC-F547-48F9-9040-5303C97E3C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4249B16-2FE8-4E30-AA33-3B93ED47524E}" type="pres">
      <dgm:prSet presAssocID="{C875EADC-F547-48F9-9040-5303C97E3C81}" presName="spaceRect" presStyleCnt="0"/>
      <dgm:spPr/>
    </dgm:pt>
    <dgm:pt modelId="{A8C4A5EE-DA41-4E05-AF3E-25547DF12EE6}" type="pres">
      <dgm:prSet presAssocID="{C875EADC-F547-48F9-9040-5303C97E3C81}" presName="parTx" presStyleLbl="revTx" presStyleIdx="0" presStyleCnt="3">
        <dgm:presLayoutVars>
          <dgm:chMax val="0"/>
          <dgm:chPref val="0"/>
        </dgm:presLayoutVars>
      </dgm:prSet>
      <dgm:spPr/>
    </dgm:pt>
    <dgm:pt modelId="{78E1F44E-E451-47CB-B829-D44FB1658674}" type="pres">
      <dgm:prSet presAssocID="{7044A59E-68FF-47FC-B15A-0075A76A1B35}" presName="sibTrans" presStyleCnt="0"/>
      <dgm:spPr/>
    </dgm:pt>
    <dgm:pt modelId="{8EEB9FD2-AD8D-4357-9B38-94870599256C}" type="pres">
      <dgm:prSet presAssocID="{EAE8B496-16B0-4FE7-87DE-F243FD275351}" presName="compNode" presStyleCnt="0"/>
      <dgm:spPr/>
    </dgm:pt>
    <dgm:pt modelId="{CFF2949A-8EF9-444D-8637-E89EDE0AB90A}" type="pres">
      <dgm:prSet presAssocID="{EAE8B496-16B0-4FE7-87DE-F243FD275351}" presName="bgRect" presStyleLbl="bgShp" presStyleIdx="1" presStyleCnt="3"/>
      <dgm:spPr/>
    </dgm:pt>
    <dgm:pt modelId="{0AE88F97-BA06-4BAE-AE22-CC15980E7F78}" type="pres">
      <dgm:prSet presAssocID="{EAE8B496-16B0-4FE7-87DE-F243FD275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0FABBA4-C929-46AD-80C5-91C1BDA994FD}" type="pres">
      <dgm:prSet presAssocID="{EAE8B496-16B0-4FE7-87DE-F243FD275351}" presName="spaceRect" presStyleCnt="0"/>
      <dgm:spPr/>
    </dgm:pt>
    <dgm:pt modelId="{49460C27-3305-4059-B703-573E0B00DD05}" type="pres">
      <dgm:prSet presAssocID="{EAE8B496-16B0-4FE7-87DE-F243FD275351}" presName="parTx" presStyleLbl="revTx" presStyleIdx="1" presStyleCnt="3">
        <dgm:presLayoutVars>
          <dgm:chMax val="0"/>
          <dgm:chPref val="0"/>
        </dgm:presLayoutVars>
      </dgm:prSet>
      <dgm:spPr/>
    </dgm:pt>
    <dgm:pt modelId="{94D6B515-54CD-4ACA-BA49-91C08D038A2D}" type="pres">
      <dgm:prSet presAssocID="{EEC65B1A-22C1-4994-B56C-B0689004524F}" presName="sibTrans" presStyleCnt="0"/>
      <dgm:spPr/>
    </dgm:pt>
    <dgm:pt modelId="{78D88919-4E8E-42F1-857C-1CC7AC9E843A}" type="pres">
      <dgm:prSet presAssocID="{573861BF-49EC-4DC6-A78B-BEC04612D6DC}" presName="compNode" presStyleCnt="0"/>
      <dgm:spPr/>
    </dgm:pt>
    <dgm:pt modelId="{B76D6A9B-77E8-4C5A-8E2F-93D7AE10147A}" type="pres">
      <dgm:prSet presAssocID="{573861BF-49EC-4DC6-A78B-BEC04612D6DC}" presName="bgRect" presStyleLbl="bgShp" presStyleIdx="2" presStyleCnt="3"/>
      <dgm:spPr/>
    </dgm:pt>
    <dgm:pt modelId="{FB3A2625-FC2A-4A4E-9C13-9743B4AFC6A8}" type="pres">
      <dgm:prSet presAssocID="{573861BF-49EC-4DC6-A78B-BEC04612D6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3787D7A-DA40-4B77-B382-622F3CD32911}" type="pres">
      <dgm:prSet presAssocID="{573861BF-49EC-4DC6-A78B-BEC04612D6DC}" presName="spaceRect" presStyleCnt="0"/>
      <dgm:spPr/>
    </dgm:pt>
    <dgm:pt modelId="{343E6607-EE75-4A65-934C-E9FA08E60A56}" type="pres">
      <dgm:prSet presAssocID="{573861BF-49EC-4DC6-A78B-BEC04612D6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09A022-7F9C-4047-ABE9-94F098A6B1AE}" type="presOf" srcId="{72BEEA43-1183-4EA2-B07C-19993C0819D7}" destId="{046815D5-011E-47EE-A916-6CD1F70948E1}" srcOrd="0" destOrd="0" presId="urn:microsoft.com/office/officeart/2018/2/layout/IconVerticalSolidList"/>
    <dgm:cxn modelId="{1863042F-73D5-40C4-BA96-09FCA7764757}" srcId="{72BEEA43-1183-4EA2-B07C-19993C0819D7}" destId="{573861BF-49EC-4DC6-A78B-BEC04612D6DC}" srcOrd="2" destOrd="0" parTransId="{BE22F430-646B-4E72-8025-9BDFF2173E9D}" sibTransId="{DE23AE2B-9C79-4315-9D1E-10956B4D882B}"/>
    <dgm:cxn modelId="{B1476B72-9B5A-4435-A0B1-544A1014AF1B}" type="presOf" srcId="{EAE8B496-16B0-4FE7-87DE-F243FD275351}" destId="{49460C27-3305-4059-B703-573E0B00DD05}" srcOrd="0" destOrd="0" presId="urn:microsoft.com/office/officeart/2018/2/layout/IconVerticalSolidList"/>
    <dgm:cxn modelId="{3B7EE086-3342-4F0A-9781-152418845C30}" srcId="{72BEEA43-1183-4EA2-B07C-19993C0819D7}" destId="{EAE8B496-16B0-4FE7-87DE-F243FD275351}" srcOrd="1" destOrd="0" parTransId="{50AF3526-7247-4894-978E-3173742FDFD6}" sibTransId="{EEC65B1A-22C1-4994-B56C-B0689004524F}"/>
    <dgm:cxn modelId="{5277ACDA-B249-446B-818E-1AEF8A8A33E9}" type="presOf" srcId="{C875EADC-F547-48F9-9040-5303C97E3C81}" destId="{A8C4A5EE-DA41-4E05-AF3E-25547DF12EE6}" srcOrd="0" destOrd="0" presId="urn:microsoft.com/office/officeart/2018/2/layout/IconVerticalSolidList"/>
    <dgm:cxn modelId="{65FEF1E4-118B-4017-8957-854A0E307F62}" srcId="{72BEEA43-1183-4EA2-B07C-19993C0819D7}" destId="{C875EADC-F547-48F9-9040-5303C97E3C81}" srcOrd="0" destOrd="0" parTransId="{066D3CC6-80B4-4063-9AEC-CD3FD36B9489}" sibTransId="{7044A59E-68FF-47FC-B15A-0075A76A1B35}"/>
    <dgm:cxn modelId="{AB2748EB-3C53-48B5-BE2D-4FA4E7180CFC}" type="presOf" srcId="{573861BF-49EC-4DC6-A78B-BEC04612D6DC}" destId="{343E6607-EE75-4A65-934C-E9FA08E60A56}" srcOrd="0" destOrd="0" presId="urn:microsoft.com/office/officeart/2018/2/layout/IconVerticalSolidList"/>
    <dgm:cxn modelId="{ED550043-15A5-492E-98DA-0844415BBA5B}" type="presParOf" srcId="{046815D5-011E-47EE-A916-6CD1F70948E1}" destId="{0E4191C2-80A7-4BD3-ADDF-A51407F5A5E0}" srcOrd="0" destOrd="0" presId="urn:microsoft.com/office/officeart/2018/2/layout/IconVerticalSolidList"/>
    <dgm:cxn modelId="{C3C8C254-2949-4680-8D44-2EA910B8FF2C}" type="presParOf" srcId="{0E4191C2-80A7-4BD3-ADDF-A51407F5A5E0}" destId="{8B6C62EB-EB3E-4410-A369-609E3376389A}" srcOrd="0" destOrd="0" presId="urn:microsoft.com/office/officeart/2018/2/layout/IconVerticalSolidList"/>
    <dgm:cxn modelId="{AA196BD8-ABD2-4A59-B622-359CF3972692}" type="presParOf" srcId="{0E4191C2-80A7-4BD3-ADDF-A51407F5A5E0}" destId="{6501EE89-D0C4-4CF7-9E5F-7DECC09A5ED8}" srcOrd="1" destOrd="0" presId="urn:microsoft.com/office/officeart/2018/2/layout/IconVerticalSolidList"/>
    <dgm:cxn modelId="{4FF20C23-7B7E-4A48-850C-2641DF225442}" type="presParOf" srcId="{0E4191C2-80A7-4BD3-ADDF-A51407F5A5E0}" destId="{E4249B16-2FE8-4E30-AA33-3B93ED47524E}" srcOrd="2" destOrd="0" presId="urn:microsoft.com/office/officeart/2018/2/layout/IconVerticalSolidList"/>
    <dgm:cxn modelId="{173FF737-4194-4302-84B3-2F43DFBD76CE}" type="presParOf" srcId="{0E4191C2-80A7-4BD3-ADDF-A51407F5A5E0}" destId="{A8C4A5EE-DA41-4E05-AF3E-25547DF12EE6}" srcOrd="3" destOrd="0" presId="urn:microsoft.com/office/officeart/2018/2/layout/IconVerticalSolidList"/>
    <dgm:cxn modelId="{EEE84A15-F708-4AC5-9DA6-81B2EC186CAC}" type="presParOf" srcId="{046815D5-011E-47EE-A916-6CD1F70948E1}" destId="{78E1F44E-E451-47CB-B829-D44FB1658674}" srcOrd="1" destOrd="0" presId="urn:microsoft.com/office/officeart/2018/2/layout/IconVerticalSolidList"/>
    <dgm:cxn modelId="{3003C128-62B8-4366-B722-307A6A6E62AC}" type="presParOf" srcId="{046815D5-011E-47EE-A916-6CD1F70948E1}" destId="{8EEB9FD2-AD8D-4357-9B38-94870599256C}" srcOrd="2" destOrd="0" presId="urn:microsoft.com/office/officeart/2018/2/layout/IconVerticalSolidList"/>
    <dgm:cxn modelId="{080EB66F-5B83-4DF3-A0A6-E40E6CBE32DF}" type="presParOf" srcId="{8EEB9FD2-AD8D-4357-9B38-94870599256C}" destId="{CFF2949A-8EF9-444D-8637-E89EDE0AB90A}" srcOrd="0" destOrd="0" presId="urn:microsoft.com/office/officeart/2018/2/layout/IconVerticalSolidList"/>
    <dgm:cxn modelId="{6D54430A-1E47-4036-9BF0-2C6070B80A95}" type="presParOf" srcId="{8EEB9FD2-AD8D-4357-9B38-94870599256C}" destId="{0AE88F97-BA06-4BAE-AE22-CC15980E7F78}" srcOrd="1" destOrd="0" presId="urn:microsoft.com/office/officeart/2018/2/layout/IconVerticalSolidList"/>
    <dgm:cxn modelId="{9B98CC94-FB2A-4C64-81F6-71C9E309AA21}" type="presParOf" srcId="{8EEB9FD2-AD8D-4357-9B38-94870599256C}" destId="{60FABBA4-C929-46AD-80C5-91C1BDA994FD}" srcOrd="2" destOrd="0" presId="urn:microsoft.com/office/officeart/2018/2/layout/IconVerticalSolidList"/>
    <dgm:cxn modelId="{BBC521A4-5F65-462A-84D6-652D5C32B9F6}" type="presParOf" srcId="{8EEB9FD2-AD8D-4357-9B38-94870599256C}" destId="{49460C27-3305-4059-B703-573E0B00DD05}" srcOrd="3" destOrd="0" presId="urn:microsoft.com/office/officeart/2018/2/layout/IconVerticalSolidList"/>
    <dgm:cxn modelId="{1CD367CE-4082-4678-917F-3C42B9ECA3B8}" type="presParOf" srcId="{046815D5-011E-47EE-A916-6CD1F70948E1}" destId="{94D6B515-54CD-4ACA-BA49-91C08D038A2D}" srcOrd="3" destOrd="0" presId="urn:microsoft.com/office/officeart/2018/2/layout/IconVerticalSolidList"/>
    <dgm:cxn modelId="{7C149A87-6D23-4F36-A62B-1A4DED1FCC07}" type="presParOf" srcId="{046815D5-011E-47EE-A916-6CD1F70948E1}" destId="{78D88919-4E8E-42F1-857C-1CC7AC9E843A}" srcOrd="4" destOrd="0" presId="urn:microsoft.com/office/officeart/2018/2/layout/IconVerticalSolidList"/>
    <dgm:cxn modelId="{D7EF2150-2551-47EE-9738-C9B6BB99670A}" type="presParOf" srcId="{78D88919-4E8E-42F1-857C-1CC7AC9E843A}" destId="{B76D6A9B-77E8-4C5A-8E2F-93D7AE10147A}" srcOrd="0" destOrd="0" presId="urn:microsoft.com/office/officeart/2018/2/layout/IconVerticalSolidList"/>
    <dgm:cxn modelId="{47C79F47-8445-4559-9EEE-4F293FEE1412}" type="presParOf" srcId="{78D88919-4E8E-42F1-857C-1CC7AC9E843A}" destId="{FB3A2625-FC2A-4A4E-9C13-9743B4AFC6A8}" srcOrd="1" destOrd="0" presId="urn:microsoft.com/office/officeart/2018/2/layout/IconVerticalSolidList"/>
    <dgm:cxn modelId="{0469334D-4446-40EA-93ED-CF750626A532}" type="presParOf" srcId="{78D88919-4E8E-42F1-857C-1CC7AC9E843A}" destId="{63787D7A-DA40-4B77-B382-622F3CD32911}" srcOrd="2" destOrd="0" presId="urn:microsoft.com/office/officeart/2018/2/layout/IconVerticalSolidList"/>
    <dgm:cxn modelId="{BA9EBEF3-D65F-4A1C-A9D7-9959DDD56167}" type="presParOf" srcId="{78D88919-4E8E-42F1-857C-1CC7AC9E843A}" destId="{343E6607-EE75-4A65-934C-E9FA08E60A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53F5B1-CD83-4AD9-803C-9DC3343000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71CF65-BFD6-4119-91A1-A0B06E04792B}">
      <dgm:prSet/>
      <dgm:spPr/>
      <dgm:t>
        <a:bodyPr/>
        <a:lstStyle/>
        <a:p>
          <a:r>
            <a:rPr lang="en-US"/>
            <a:t>The Random Forest model shows promise but needs tuning.</a:t>
          </a:r>
        </a:p>
      </dgm:t>
    </dgm:pt>
    <dgm:pt modelId="{CC352C1D-4C8A-43D3-AD5E-FC51FCC5BF57}" type="parTrans" cxnId="{A07C74FF-A01D-4B41-AA28-7FC16C5401A2}">
      <dgm:prSet/>
      <dgm:spPr/>
      <dgm:t>
        <a:bodyPr/>
        <a:lstStyle/>
        <a:p>
          <a:endParaRPr lang="en-US"/>
        </a:p>
      </dgm:t>
    </dgm:pt>
    <dgm:pt modelId="{C29CCCFE-3F17-47A7-8B64-9A67E25BA078}" type="sibTrans" cxnId="{A07C74FF-A01D-4B41-AA28-7FC16C5401A2}">
      <dgm:prSet/>
      <dgm:spPr/>
      <dgm:t>
        <a:bodyPr/>
        <a:lstStyle/>
        <a:p>
          <a:endParaRPr lang="en-US"/>
        </a:p>
      </dgm:t>
    </dgm:pt>
    <dgm:pt modelId="{5AC848DF-B181-4415-8460-DCA97A4C4DE9}">
      <dgm:prSet/>
      <dgm:spPr/>
      <dgm:t>
        <a:bodyPr/>
        <a:lstStyle/>
        <a:p>
          <a:r>
            <a:rPr lang="en-US"/>
            <a:t>Next steps include hyperparameter tuning and possibly trying ensemble methods.</a:t>
          </a:r>
        </a:p>
      </dgm:t>
    </dgm:pt>
    <dgm:pt modelId="{0914F0DC-5FD3-4F75-A272-EA5B80D6F893}" type="parTrans" cxnId="{A6F461E4-6CBD-46CB-AEC8-34220E27CD7F}">
      <dgm:prSet/>
      <dgm:spPr/>
      <dgm:t>
        <a:bodyPr/>
        <a:lstStyle/>
        <a:p>
          <a:endParaRPr lang="en-US"/>
        </a:p>
      </dgm:t>
    </dgm:pt>
    <dgm:pt modelId="{8CE50951-8E8C-4801-8101-D0963CF8F010}" type="sibTrans" cxnId="{A6F461E4-6CBD-46CB-AEC8-34220E27CD7F}">
      <dgm:prSet/>
      <dgm:spPr/>
      <dgm:t>
        <a:bodyPr/>
        <a:lstStyle/>
        <a:p>
          <a:endParaRPr lang="en-US"/>
        </a:p>
      </dgm:t>
    </dgm:pt>
    <dgm:pt modelId="{8E2B788E-A36A-4879-AFD4-9EFCE23987A3}">
      <dgm:prSet/>
      <dgm:spPr/>
      <dgm:t>
        <a:bodyPr/>
        <a:lstStyle/>
        <a:p>
          <a:r>
            <a:rPr lang="en-US"/>
            <a:t>Thank the audience and invite questions related to model improvement or business applications.</a:t>
          </a:r>
        </a:p>
      </dgm:t>
    </dgm:pt>
    <dgm:pt modelId="{EFC25F94-333C-4844-A373-5B7339FC50B6}" type="parTrans" cxnId="{12D1C423-7C09-4D02-8FBD-C6733AE359EF}">
      <dgm:prSet/>
      <dgm:spPr/>
      <dgm:t>
        <a:bodyPr/>
        <a:lstStyle/>
        <a:p>
          <a:endParaRPr lang="en-US"/>
        </a:p>
      </dgm:t>
    </dgm:pt>
    <dgm:pt modelId="{672C91F5-1198-4464-91AD-020345AC4A24}" type="sibTrans" cxnId="{12D1C423-7C09-4D02-8FBD-C6733AE359EF}">
      <dgm:prSet/>
      <dgm:spPr/>
      <dgm:t>
        <a:bodyPr/>
        <a:lstStyle/>
        <a:p>
          <a:endParaRPr lang="en-US"/>
        </a:p>
      </dgm:t>
    </dgm:pt>
    <dgm:pt modelId="{20688638-896A-4082-B262-E79940A5629D}" type="pres">
      <dgm:prSet presAssocID="{5153F5B1-CD83-4AD9-803C-9DC3343000E3}" presName="root" presStyleCnt="0">
        <dgm:presLayoutVars>
          <dgm:dir/>
          <dgm:resizeHandles val="exact"/>
        </dgm:presLayoutVars>
      </dgm:prSet>
      <dgm:spPr/>
    </dgm:pt>
    <dgm:pt modelId="{764EA96B-6F9D-4DCA-916F-51B0ADF5D012}" type="pres">
      <dgm:prSet presAssocID="{1771CF65-BFD6-4119-91A1-A0B06E04792B}" presName="compNode" presStyleCnt="0"/>
      <dgm:spPr/>
    </dgm:pt>
    <dgm:pt modelId="{5425408D-AE95-404A-9603-420753ECC30E}" type="pres">
      <dgm:prSet presAssocID="{1771CF65-BFD6-4119-91A1-A0B06E04792B}" presName="bgRect" presStyleLbl="bgShp" presStyleIdx="0" presStyleCnt="3"/>
      <dgm:spPr/>
    </dgm:pt>
    <dgm:pt modelId="{FDEB4804-1F71-4CED-B437-DB09B5373DAC}" type="pres">
      <dgm:prSet presAssocID="{1771CF65-BFD6-4119-91A1-A0B06E0479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59F68AFE-0467-411C-9031-90DE8183B6D8}" type="pres">
      <dgm:prSet presAssocID="{1771CF65-BFD6-4119-91A1-A0B06E04792B}" presName="spaceRect" presStyleCnt="0"/>
      <dgm:spPr/>
    </dgm:pt>
    <dgm:pt modelId="{B04E5988-1F65-4A17-887D-C942E3280041}" type="pres">
      <dgm:prSet presAssocID="{1771CF65-BFD6-4119-91A1-A0B06E04792B}" presName="parTx" presStyleLbl="revTx" presStyleIdx="0" presStyleCnt="3">
        <dgm:presLayoutVars>
          <dgm:chMax val="0"/>
          <dgm:chPref val="0"/>
        </dgm:presLayoutVars>
      </dgm:prSet>
      <dgm:spPr/>
    </dgm:pt>
    <dgm:pt modelId="{726201BE-78CB-4E51-9F8F-439BF50C9E44}" type="pres">
      <dgm:prSet presAssocID="{C29CCCFE-3F17-47A7-8B64-9A67E25BA078}" presName="sibTrans" presStyleCnt="0"/>
      <dgm:spPr/>
    </dgm:pt>
    <dgm:pt modelId="{8E0F8FC9-9233-4E07-9A6E-10668B23B6EF}" type="pres">
      <dgm:prSet presAssocID="{5AC848DF-B181-4415-8460-DCA97A4C4DE9}" presName="compNode" presStyleCnt="0"/>
      <dgm:spPr/>
    </dgm:pt>
    <dgm:pt modelId="{50EE7F94-CF91-4130-939A-77C728961B1E}" type="pres">
      <dgm:prSet presAssocID="{5AC848DF-B181-4415-8460-DCA97A4C4DE9}" presName="bgRect" presStyleLbl="bgShp" presStyleIdx="1" presStyleCnt="3"/>
      <dgm:spPr/>
    </dgm:pt>
    <dgm:pt modelId="{DAC460D8-2DEA-496A-98C2-7BCE59D296F9}" type="pres">
      <dgm:prSet presAssocID="{5AC848DF-B181-4415-8460-DCA97A4C4D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F29BB061-799D-4C4A-A8AF-28EE3F1F7947}" type="pres">
      <dgm:prSet presAssocID="{5AC848DF-B181-4415-8460-DCA97A4C4DE9}" presName="spaceRect" presStyleCnt="0"/>
      <dgm:spPr/>
    </dgm:pt>
    <dgm:pt modelId="{BA1A1DF9-6FC8-4B70-BA8B-5DF2AE97BE24}" type="pres">
      <dgm:prSet presAssocID="{5AC848DF-B181-4415-8460-DCA97A4C4DE9}" presName="parTx" presStyleLbl="revTx" presStyleIdx="1" presStyleCnt="3">
        <dgm:presLayoutVars>
          <dgm:chMax val="0"/>
          <dgm:chPref val="0"/>
        </dgm:presLayoutVars>
      </dgm:prSet>
      <dgm:spPr/>
    </dgm:pt>
    <dgm:pt modelId="{C7C13899-8E0E-4539-B81E-BCFE996FA791}" type="pres">
      <dgm:prSet presAssocID="{8CE50951-8E8C-4801-8101-D0963CF8F010}" presName="sibTrans" presStyleCnt="0"/>
      <dgm:spPr/>
    </dgm:pt>
    <dgm:pt modelId="{0EA70A31-521B-4279-A1F5-5FB53FCE65A1}" type="pres">
      <dgm:prSet presAssocID="{8E2B788E-A36A-4879-AFD4-9EFCE23987A3}" presName="compNode" presStyleCnt="0"/>
      <dgm:spPr/>
    </dgm:pt>
    <dgm:pt modelId="{9665AC2F-12E5-4D24-AD09-124BBFCD6A77}" type="pres">
      <dgm:prSet presAssocID="{8E2B788E-A36A-4879-AFD4-9EFCE23987A3}" presName="bgRect" presStyleLbl="bgShp" presStyleIdx="2" presStyleCnt="3"/>
      <dgm:spPr/>
    </dgm:pt>
    <dgm:pt modelId="{B565619C-3500-4C54-AE34-8A5443519759}" type="pres">
      <dgm:prSet presAssocID="{8E2B788E-A36A-4879-AFD4-9EFCE23987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FBD54EB-C807-4594-806F-3DAF55F00D88}" type="pres">
      <dgm:prSet presAssocID="{8E2B788E-A36A-4879-AFD4-9EFCE23987A3}" presName="spaceRect" presStyleCnt="0"/>
      <dgm:spPr/>
    </dgm:pt>
    <dgm:pt modelId="{1F6AE4C0-84DC-4B38-86FE-6E7A8A0A5581}" type="pres">
      <dgm:prSet presAssocID="{8E2B788E-A36A-4879-AFD4-9EFCE23987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D1C423-7C09-4D02-8FBD-C6733AE359EF}" srcId="{5153F5B1-CD83-4AD9-803C-9DC3343000E3}" destId="{8E2B788E-A36A-4879-AFD4-9EFCE23987A3}" srcOrd="2" destOrd="0" parTransId="{EFC25F94-333C-4844-A373-5B7339FC50B6}" sibTransId="{672C91F5-1198-4464-91AD-020345AC4A24}"/>
    <dgm:cxn modelId="{B385FE27-5C86-452A-9436-FD37D205C3D3}" type="presOf" srcId="{8E2B788E-A36A-4879-AFD4-9EFCE23987A3}" destId="{1F6AE4C0-84DC-4B38-86FE-6E7A8A0A5581}" srcOrd="0" destOrd="0" presId="urn:microsoft.com/office/officeart/2018/2/layout/IconVerticalSolidList"/>
    <dgm:cxn modelId="{B7D357BC-E6DC-46E8-A553-E4150F2F9717}" type="presOf" srcId="{5AC848DF-B181-4415-8460-DCA97A4C4DE9}" destId="{BA1A1DF9-6FC8-4B70-BA8B-5DF2AE97BE24}" srcOrd="0" destOrd="0" presId="urn:microsoft.com/office/officeart/2018/2/layout/IconVerticalSolidList"/>
    <dgm:cxn modelId="{A6F461E4-6CBD-46CB-AEC8-34220E27CD7F}" srcId="{5153F5B1-CD83-4AD9-803C-9DC3343000E3}" destId="{5AC848DF-B181-4415-8460-DCA97A4C4DE9}" srcOrd="1" destOrd="0" parTransId="{0914F0DC-5FD3-4F75-A272-EA5B80D6F893}" sibTransId="{8CE50951-8E8C-4801-8101-D0963CF8F010}"/>
    <dgm:cxn modelId="{E99184EA-8501-45C5-B9E6-E1A726712FC9}" type="presOf" srcId="{1771CF65-BFD6-4119-91A1-A0B06E04792B}" destId="{B04E5988-1F65-4A17-887D-C942E3280041}" srcOrd="0" destOrd="0" presId="urn:microsoft.com/office/officeart/2018/2/layout/IconVerticalSolidList"/>
    <dgm:cxn modelId="{735CE3FD-AEF7-403F-846B-EEF7BC97CD3D}" type="presOf" srcId="{5153F5B1-CD83-4AD9-803C-9DC3343000E3}" destId="{20688638-896A-4082-B262-E79940A5629D}" srcOrd="0" destOrd="0" presId="urn:microsoft.com/office/officeart/2018/2/layout/IconVerticalSolidList"/>
    <dgm:cxn modelId="{A07C74FF-A01D-4B41-AA28-7FC16C5401A2}" srcId="{5153F5B1-CD83-4AD9-803C-9DC3343000E3}" destId="{1771CF65-BFD6-4119-91A1-A0B06E04792B}" srcOrd="0" destOrd="0" parTransId="{CC352C1D-4C8A-43D3-AD5E-FC51FCC5BF57}" sibTransId="{C29CCCFE-3F17-47A7-8B64-9A67E25BA078}"/>
    <dgm:cxn modelId="{E455C7E6-83DD-4BFC-8ABB-F17E6542992E}" type="presParOf" srcId="{20688638-896A-4082-B262-E79940A5629D}" destId="{764EA96B-6F9D-4DCA-916F-51B0ADF5D012}" srcOrd="0" destOrd="0" presId="urn:microsoft.com/office/officeart/2018/2/layout/IconVerticalSolidList"/>
    <dgm:cxn modelId="{27A9DB04-F4A3-4B68-965D-14142FD47F2B}" type="presParOf" srcId="{764EA96B-6F9D-4DCA-916F-51B0ADF5D012}" destId="{5425408D-AE95-404A-9603-420753ECC30E}" srcOrd="0" destOrd="0" presId="urn:microsoft.com/office/officeart/2018/2/layout/IconVerticalSolidList"/>
    <dgm:cxn modelId="{EA9D7117-941B-462F-8108-DAB61D1CDA01}" type="presParOf" srcId="{764EA96B-6F9D-4DCA-916F-51B0ADF5D012}" destId="{FDEB4804-1F71-4CED-B437-DB09B5373DAC}" srcOrd="1" destOrd="0" presId="urn:microsoft.com/office/officeart/2018/2/layout/IconVerticalSolidList"/>
    <dgm:cxn modelId="{C880C7A6-C359-4DCA-91FA-2EDE184F3C5A}" type="presParOf" srcId="{764EA96B-6F9D-4DCA-916F-51B0ADF5D012}" destId="{59F68AFE-0467-411C-9031-90DE8183B6D8}" srcOrd="2" destOrd="0" presId="urn:microsoft.com/office/officeart/2018/2/layout/IconVerticalSolidList"/>
    <dgm:cxn modelId="{EB69730F-FFB3-4DF8-AFB3-4BBE2F72D87E}" type="presParOf" srcId="{764EA96B-6F9D-4DCA-916F-51B0ADF5D012}" destId="{B04E5988-1F65-4A17-887D-C942E3280041}" srcOrd="3" destOrd="0" presId="urn:microsoft.com/office/officeart/2018/2/layout/IconVerticalSolidList"/>
    <dgm:cxn modelId="{B82D65D4-5E57-4ED1-8776-DC36AC95634B}" type="presParOf" srcId="{20688638-896A-4082-B262-E79940A5629D}" destId="{726201BE-78CB-4E51-9F8F-439BF50C9E44}" srcOrd="1" destOrd="0" presId="urn:microsoft.com/office/officeart/2018/2/layout/IconVerticalSolidList"/>
    <dgm:cxn modelId="{84A56D26-7D4F-4346-BC15-06172BD88287}" type="presParOf" srcId="{20688638-896A-4082-B262-E79940A5629D}" destId="{8E0F8FC9-9233-4E07-9A6E-10668B23B6EF}" srcOrd="2" destOrd="0" presId="urn:microsoft.com/office/officeart/2018/2/layout/IconVerticalSolidList"/>
    <dgm:cxn modelId="{E88D1938-D278-443C-9192-0835E5901FE4}" type="presParOf" srcId="{8E0F8FC9-9233-4E07-9A6E-10668B23B6EF}" destId="{50EE7F94-CF91-4130-939A-77C728961B1E}" srcOrd="0" destOrd="0" presId="urn:microsoft.com/office/officeart/2018/2/layout/IconVerticalSolidList"/>
    <dgm:cxn modelId="{2F61A916-9A5F-4ED6-890D-040752B811D9}" type="presParOf" srcId="{8E0F8FC9-9233-4E07-9A6E-10668B23B6EF}" destId="{DAC460D8-2DEA-496A-98C2-7BCE59D296F9}" srcOrd="1" destOrd="0" presId="urn:microsoft.com/office/officeart/2018/2/layout/IconVerticalSolidList"/>
    <dgm:cxn modelId="{794393FE-27E0-4563-8D45-B25B4728F1C8}" type="presParOf" srcId="{8E0F8FC9-9233-4E07-9A6E-10668B23B6EF}" destId="{F29BB061-799D-4C4A-A8AF-28EE3F1F7947}" srcOrd="2" destOrd="0" presId="urn:microsoft.com/office/officeart/2018/2/layout/IconVerticalSolidList"/>
    <dgm:cxn modelId="{3DEB7858-7592-4085-B2C6-05DA4DE70EEB}" type="presParOf" srcId="{8E0F8FC9-9233-4E07-9A6E-10668B23B6EF}" destId="{BA1A1DF9-6FC8-4B70-BA8B-5DF2AE97BE24}" srcOrd="3" destOrd="0" presId="urn:microsoft.com/office/officeart/2018/2/layout/IconVerticalSolidList"/>
    <dgm:cxn modelId="{71529F79-CE07-4DDC-BBE3-42AAE67121D7}" type="presParOf" srcId="{20688638-896A-4082-B262-E79940A5629D}" destId="{C7C13899-8E0E-4539-B81E-BCFE996FA791}" srcOrd="3" destOrd="0" presId="urn:microsoft.com/office/officeart/2018/2/layout/IconVerticalSolidList"/>
    <dgm:cxn modelId="{B4305AD3-177E-44B2-B857-4F1682A85CBB}" type="presParOf" srcId="{20688638-896A-4082-B262-E79940A5629D}" destId="{0EA70A31-521B-4279-A1F5-5FB53FCE65A1}" srcOrd="4" destOrd="0" presId="urn:microsoft.com/office/officeart/2018/2/layout/IconVerticalSolidList"/>
    <dgm:cxn modelId="{04450203-8A69-4E2C-832B-3BAEE2FFF207}" type="presParOf" srcId="{0EA70A31-521B-4279-A1F5-5FB53FCE65A1}" destId="{9665AC2F-12E5-4D24-AD09-124BBFCD6A77}" srcOrd="0" destOrd="0" presId="urn:microsoft.com/office/officeart/2018/2/layout/IconVerticalSolidList"/>
    <dgm:cxn modelId="{E28E8C67-08F6-4291-A02F-972B2346D469}" type="presParOf" srcId="{0EA70A31-521B-4279-A1F5-5FB53FCE65A1}" destId="{B565619C-3500-4C54-AE34-8A5443519759}" srcOrd="1" destOrd="0" presId="urn:microsoft.com/office/officeart/2018/2/layout/IconVerticalSolidList"/>
    <dgm:cxn modelId="{312F2999-8793-4B48-B932-CF5AD96DC8B8}" type="presParOf" srcId="{0EA70A31-521B-4279-A1F5-5FB53FCE65A1}" destId="{3FBD54EB-C807-4594-806F-3DAF55F00D88}" srcOrd="2" destOrd="0" presId="urn:microsoft.com/office/officeart/2018/2/layout/IconVerticalSolidList"/>
    <dgm:cxn modelId="{BB325AB2-85DE-419B-87EA-A983CAA3F839}" type="presParOf" srcId="{0EA70A31-521B-4279-A1F5-5FB53FCE65A1}" destId="{1F6AE4C0-84DC-4B38-86FE-6E7A8A0A5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0256A-B87A-4BE5-B761-D7520A07A273}">
      <dsp:nvSpPr>
        <dsp:cNvPr id="0" name=""/>
        <dsp:cNvSpPr/>
      </dsp:nvSpPr>
      <dsp:spPr>
        <a:xfrm>
          <a:off x="0" y="600"/>
          <a:ext cx="60245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31043-D8B3-4D3F-8174-A58BA460401A}">
      <dsp:nvSpPr>
        <dsp:cNvPr id="0" name=""/>
        <dsp:cNvSpPr/>
      </dsp:nvSpPr>
      <dsp:spPr>
        <a:xfrm>
          <a:off x="0" y="600"/>
          <a:ext cx="1204912" cy="546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Introduction</a:t>
          </a:r>
        </a:p>
      </dsp:txBody>
      <dsp:txXfrm>
        <a:off x="0" y="600"/>
        <a:ext cx="1204912" cy="546495"/>
      </dsp:txXfrm>
    </dsp:sp>
    <dsp:sp modelId="{17853DEA-B0E4-48D0-AB89-687DB646FE43}">
      <dsp:nvSpPr>
        <dsp:cNvPr id="0" name=""/>
        <dsp:cNvSpPr/>
      </dsp:nvSpPr>
      <dsp:spPr>
        <a:xfrm>
          <a:off x="1295280" y="25416"/>
          <a:ext cx="4729280" cy="49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Overview of CRISP-DM and the project goal.</a:t>
          </a:r>
        </a:p>
      </dsp:txBody>
      <dsp:txXfrm>
        <a:off x="1295280" y="25416"/>
        <a:ext cx="4729280" cy="496329"/>
      </dsp:txXfrm>
    </dsp:sp>
    <dsp:sp modelId="{71E69362-AEFA-420E-A7CA-3C35BAEBE0CD}">
      <dsp:nvSpPr>
        <dsp:cNvPr id="0" name=""/>
        <dsp:cNvSpPr/>
      </dsp:nvSpPr>
      <dsp:spPr>
        <a:xfrm>
          <a:off x="1204912" y="521746"/>
          <a:ext cx="48196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E2FC6-798D-4F44-9C2A-9D8C12A0CBFF}">
      <dsp:nvSpPr>
        <dsp:cNvPr id="0" name=""/>
        <dsp:cNvSpPr/>
      </dsp:nvSpPr>
      <dsp:spPr>
        <a:xfrm>
          <a:off x="0" y="547096"/>
          <a:ext cx="60245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00D5A-29B8-4671-B3F1-9E57337D32AE}">
      <dsp:nvSpPr>
        <dsp:cNvPr id="0" name=""/>
        <dsp:cNvSpPr/>
      </dsp:nvSpPr>
      <dsp:spPr>
        <a:xfrm>
          <a:off x="0" y="547096"/>
          <a:ext cx="1204912" cy="546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Business Understanding</a:t>
          </a:r>
        </a:p>
      </dsp:txBody>
      <dsp:txXfrm>
        <a:off x="0" y="547096"/>
        <a:ext cx="1204912" cy="546495"/>
      </dsp:txXfrm>
    </dsp:sp>
    <dsp:sp modelId="{DE9E80C9-1A15-4BB6-B3BA-42122E663C62}">
      <dsp:nvSpPr>
        <dsp:cNvPr id="0" name=""/>
        <dsp:cNvSpPr/>
      </dsp:nvSpPr>
      <dsp:spPr>
        <a:xfrm>
          <a:off x="1295280" y="571912"/>
          <a:ext cx="4729280" cy="49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Understanding the context and stakeholders involved.</a:t>
          </a:r>
        </a:p>
      </dsp:txBody>
      <dsp:txXfrm>
        <a:off x="1295280" y="571912"/>
        <a:ext cx="4729280" cy="496329"/>
      </dsp:txXfrm>
    </dsp:sp>
    <dsp:sp modelId="{53DD8705-9D49-465E-AE87-68A24CFA4B68}">
      <dsp:nvSpPr>
        <dsp:cNvPr id="0" name=""/>
        <dsp:cNvSpPr/>
      </dsp:nvSpPr>
      <dsp:spPr>
        <a:xfrm>
          <a:off x="1204912" y="1068241"/>
          <a:ext cx="48196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7E34F-FC83-4451-A023-B52ACB62960B}">
      <dsp:nvSpPr>
        <dsp:cNvPr id="0" name=""/>
        <dsp:cNvSpPr/>
      </dsp:nvSpPr>
      <dsp:spPr>
        <a:xfrm>
          <a:off x="0" y="1093591"/>
          <a:ext cx="60245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CEA2B-1C68-4A07-A979-D19A8BDFF50D}">
      <dsp:nvSpPr>
        <dsp:cNvPr id="0" name=""/>
        <dsp:cNvSpPr/>
      </dsp:nvSpPr>
      <dsp:spPr>
        <a:xfrm>
          <a:off x="0" y="1093591"/>
          <a:ext cx="1204912" cy="546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Understanding</a:t>
          </a:r>
        </a:p>
      </dsp:txBody>
      <dsp:txXfrm>
        <a:off x="0" y="1093591"/>
        <a:ext cx="1204912" cy="546495"/>
      </dsp:txXfrm>
    </dsp:sp>
    <dsp:sp modelId="{6F20D3A9-3EDB-45A7-B89A-B512B989B0DD}">
      <dsp:nvSpPr>
        <dsp:cNvPr id="0" name=""/>
        <dsp:cNvSpPr/>
      </dsp:nvSpPr>
      <dsp:spPr>
        <a:xfrm>
          <a:off x="1295280" y="1118408"/>
          <a:ext cx="4729280" cy="49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Insight into the dataset used for predictions.</a:t>
          </a:r>
        </a:p>
      </dsp:txBody>
      <dsp:txXfrm>
        <a:off x="1295280" y="1118408"/>
        <a:ext cx="4729280" cy="496329"/>
      </dsp:txXfrm>
    </dsp:sp>
    <dsp:sp modelId="{AAE6308A-9EFA-4647-BE8A-EDCC2047ED27}">
      <dsp:nvSpPr>
        <dsp:cNvPr id="0" name=""/>
        <dsp:cNvSpPr/>
      </dsp:nvSpPr>
      <dsp:spPr>
        <a:xfrm>
          <a:off x="1204912" y="1614737"/>
          <a:ext cx="48196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34658-B3C9-4F0B-A7F4-0A32837B0215}">
      <dsp:nvSpPr>
        <dsp:cNvPr id="0" name=""/>
        <dsp:cNvSpPr/>
      </dsp:nvSpPr>
      <dsp:spPr>
        <a:xfrm>
          <a:off x="0" y="1640087"/>
          <a:ext cx="60245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993DF-2C3F-42F6-A29C-7B6BA3ECE5DF}">
      <dsp:nvSpPr>
        <dsp:cNvPr id="0" name=""/>
        <dsp:cNvSpPr/>
      </dsp:nvSpPr>
      <dsp:spPr>
        <a:xfrm>
          <a:off x="0" y="1640087"/>
          <a:ext cx="1204912" cy="546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Preparation</a:t>
          </a:r>
        </a:p>
      </dsp:txBody>
      <dsp:txXfrm>
        <a:off x="0" y="1640087"/>
        <a:ext cx="1204912" cy="546495"/>
      </dsp:txXfrm>
    </dsp:sp>
    <dsp:sp modelId="{AF18C3AB-58B3-4C04-A1E4-857E2A2F4BD5}">
      <dsp:nvSpPr>
        <dsp:cNvPr id="0" name=""/>
        <dsp:cNvSpPr/>
      </dsp:nvSpPr>
      <dsp:spPr>
        <a:xfrm>
          <a:off x="1295280" y="1664903"/>
          <a:ext cx="4729280" cy="49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How the dataset was cleaned and prepared for modeling.</a:t>
          </a:r>
        </a:p>
      </dsp:txBody>
      <dsp:txXfrm>
        <a:off x="1295280" y="1664903"/>
        <a:ext cx="4729280" cy="496329"/>
      </dsp:txXfrm>
    </dsp:sp>
    <dsp:sp modelId="{3A4B254E-FD82-4924-B4A3-A51B0CD1D6B2}">
      <dsp:nvSpPr>
        <dsp:cNvPr id="0" name=""/>
        <dsp:cNvSpPr/>
      </dsp:nvSpPr>
      <dsp:spPr>
        <a:xfrm>
          <a:off x="1204912" y="2161233"/>
          <a:ext cx="48196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C66EF-E71D-4F66-82AF-DEBED3FCE332}">
      <dsp:nvSpPr>
        <dsp:cNvPr id="0" name=""/>
        <dsp:cNvSpPr/>
      </dsp:nvSpPr>
      <dsp:spPr>
        <a:xfrm>
          <a:off x="0" y="2186583"/>
          <a:ext cx="60245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65BA9-F2AD-477F-AD36-202F231CC54F}">
      <dsp:nvSpPr>
        <dsp:cNvPr id="0" name=""/>
        <dsp:cNvSpPr/>
      </dsp:nvSpPr>
      <dsp:spPr>
        <a:xfrm>
          <a:off x="0" y="2186583"/>
          <a:ext cx="1204912" cy="546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Modeling</a:t>
          </a:r>
        </a:p>
      </dsp:txBody>
      <dsp:txXfrm>
        <a:off x="0" y="2186583"/>
        <a:ext cx="1204912" cy="546495"/>
      </dsp:txXfrm>
    </dsp:sp>
    <dsp:sp modelId="{5F465120-3625-419B-BD17-6DD451352BDE}">
      <dsp:nvSpPr>
        <dsp:cNvPr id="0" name=""/>
        <dsp:cNvSpPr/>
      </dsp:nvSpPr>
      <dsp:spPr>
        <a:xfrm>
          <a:off x="1295280" y="2211399"/>
          <a:ext cx="4729280" cy="49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Algorithms and techniques used for prediction.</a:t>
          </a:r>
        </a:p>
      </dsp:txBody>
      <dsp:txXfrm>
        <a:off x="1295280" y="2211399"/>
        <a:ext cx="4729280" cy="496329"/>
      </dsp:txXfrm>
    </dsp:sp>
    <dsp:sp modelId="{76AD21E7-6C4B-4DFF-8DE4-FAAB705B59E5}">
      <dsp:nvSpPr>
        <dsp:cNvPr id="0" name=""/>
        <dsp:cNvSpPr/>
      </dsp:nvSpPr>
      <dsp:spPr>
        <a:xfrm>
          <a:off x="1204912" y="2707728"/>
          <a:ext cx="48196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CAF7B-8480-45D0-8966-B0B5E892A4FB}">
      <dsp:nvSpPr>
        <dsp:cNvPr id="0" name=""/>
        <dsp:cNvSpPr/>
      </dsp:nvSpPr>
      <dsp:spPr>
        <a:xfrm>
          <a:off x="0" y="2733078"/>
          <a:ext cx="60245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AB4AB-AF61-4730-BFCB-170767B314FA}">
      <dsp:nvSpPr>
        <dsp:cNvPr id="0" name=""/>
        <dsp:cNvSpPr/>
      </dsp:nvSpPr>
      <dsp:spPr>
        <a:xfrm>
          <a:off x="0" y="2733078"/>
          <a:ext cx="1204912" cy="546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Evaluation</a:t>
          </a:r>
        </a:p>
      </dsp:txBody>
      <dsp:txXfrm>
        <a:off x="0" y="2733078"/>
        <a:ext cx="1204912" cy="546495"/>
      </dsp:txXfrm>
    </dsp:sp>
    <dsp:sp modelId="{4CA23680-4A90-4D58-9709-B9027ADDB5BA}">
      <dsp:nvSpPr>
        <dsp:cNvPr id="0" name=""/>
        <dsp:cNvSpPr/>
      </dsp:nvSpPr>
      <dsp:spPr>
        <a:xfrm>
          <a:off x="1295280" y="2757895"/>
          <a:ext cx="4729280" cy="49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Metrics and findings from the modeling phase.</a:t>
          </a:r>
        </a:p>
      </dsp:txBody>
      <dsp:txXfrm>
        <a:off x="1295280" y="2757895"/>
        <a:ext cx="4729280" cy="496329"/>
      </dsp:txXfrm>
    </dsp:sp>
    <dsp:sp modelId="{DA247298-9027-4D5C-8535-C661DDA9F251}">
      <dsp:nvSpPr>
        <dsp:cNvPr id="0" name=""/>
        <dsp:cNvSpPr/>
      </dsp:nvSpPr>
      <dsp:spPr>
        <a:xfrm>
          <a:off x="1204912" y="3254224"/>
          <a:ext cx="48196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353C1-CDEB-40AD-AFD7-637AA4D4DF4F}">
      <dsp:nvSpPr>
        <dsp:cNvPr id="0" name=""/>
        <dsp:cNvSpPr/>
      </dsp:nvSpPr>
      <dsp:spPr>
        <a:xfrm>
          <a:off x="0" y="3279574"/>
          <a:ext cx="60245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66168-17E8-4B15-88D2-A1F5E63074BD}">
      <dsp:nvSpPr>
        <dsp:cNvPr id="0" name=""/>
        <dsp:cNvSpPr/>
      </dsp:nvSpPr>
      <dsp:spPr>
        <a:xfrm>
          <a:off x="0" y="3279574"/>
          <a:ext cx="1204912" cy="546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Deployment</a:t>
          </a:r>
        </a:p>
      </dsp:txBody>
      <dsp:txXfrm>
        <a:off x="0" y="3279574"/>
        <a:ext cx="1204912" cy="546495"/>
      </dsp:txXfrm>
    </dsp:sp>
    <dsp:sp modelId="{3C6B3895-A1F9-4F5A-8653-0526F2A69023}">
      <dsp:nvSpPr>
        <dsp:cNvPr id="0" name=""/>
        <dsp:cNvSpPr/>
      </dsp:nvSpPr>
      <dsp:spPr>
        <a:xfrm>
          <a:off x="1295280" y="3304390"/>
          <a:ext cx="4729280" cy="49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How the model will be put into production and maintained.</a:t>
          </a:r>
        </a:p>
      </dsp:txBody>
      <dsp:txXfrm>
        <a:off x="1295280" y="3304390"/>
        <a:ext cx="4729280" cy="496329"/>
      </dsp:txXfrm>
    </dsp:sp>
    <dsp:sp modelId="{F7EA26D2-77B5-4A67-86C4-1F8931B6A67E}">
      <dsp:nvSpPr>
        <dsp:cNvPr id="0" name=""/>
        <dsp:cNvSpPr/>
      </dsp:nvSpPr>
      <dsp:spPr>
        <a:xfrm>
          <a:off x="1204912" y="3800720"/>
          <a:ext cx="48196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E6EF3-7406-4E84-BF2C-F6A2F5E055F0}">
      <dsp:nvSpPr>
        <dsp:cNvPr id="0" name=""/>
        <dsp:cNvSpPr/>
      </dsp:nvSpPr>
      <dsp:spPr>
        <a:xfrm>
          <a:off x="0" y="3826070"/>
          <a:ext cx="60245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45474-17B7-4145-AEC5-09013BC28DF8}">
      <dsp:nvSpPr>
        <dsp:cNvPr id="0" name=""/>
        <dsp:cNvSpPr/>
      </dsp:nvSpPr>
      <dsp:spPr>
        <a:xfrm>
          <a:off x="0" y="3826070"/>
          <a:ext cx="1204912" cy="546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Conclusion &amp; Next Steps</a:t>
          </a:r>
        </a:p>
      </dsp:txBody>
      <dsp:txXfrm>
        <a:off x="0" y="3826070"/>
        <a:ext cx="1204912" cy="546495"/>
      </dsp:txXfrm>
    </dsp:sp>
    <dsp:sp modelId="{17D32E3A-1CCA-4C26-A3B6-C50A7BBAE183}">
      <dsp:nvSpPr>
        <dsp:cNvPr id="0" name=""/>
        <dsp:cNvSpPr/>
      </dsp:nvSpPr>
      <dsp:spPr>
        <a:xfrm>
          <a:off x="1295280" y="3850886"/>
          <a:ext cx="4729280" cy="49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Summary of findings and future plans.</a:t>
          </a:r>
        </a:p>
      </dsp:txBody>
      <dsp:txXfrm>
        <a:off x="1295280" y="3850886"/>
        <a:ext cx="4729280" cy="496329"/>
      </dsp:txXfrm>
    </dsp:sp>
    <dsp:sp modelId="{DB2950B1-D934-4065-A70F-EA9EB56D9DDE}">
      <dsp:nvSpPr>
        <dsp:cNvPr id="0" name=""/>
        <dsp:cNvSpPr/>
      </dsp:nvSpPr>
      <dsp:spPr>
        <a:xfrm>
          <a:off x="1204912" y="4347215"/>
          <a:ext cx="48196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E54B1-50FD-4514-B69F-7D4D0246B85F}">
      <dsp:nvSpPr>
        <dsp:cNvPr id="0" name=""/>
        <dsp:cNvSpPr/>
      </dsp:nvSpPr>
      <dsp:spPr>
        <a:xfrm>
          <a:off x="0" y="4372565"/>
          <a:ext cx="60245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F8131-3ABA-4585-9ECA-EBF0F9A0C822}">
      <dsp:nvSpPr>
        <dsp:cNvPr id="0" name=""/>
        <dsp:cNvSpPr/>
      </dsp:nvSpPr>
      <dsp:spPr>
        <a:xfrm>
          <a:off x="0" y="4372565"/>
          <a:ext cx="1204912" cy="546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Q&amp;A</a:t>
          </a:r>
        </a:p>
      </dsp:txBody>
      <dsp:txXfrm>
        <a:off x="0" y="4372565"/>
        <a:ext cx="1204912" cy="546495"/>
      </dsp:txXfrm>
    </dsp:sp>
    <dsp:sp modelId="{E1739F3D-8278-41DC-8BEF-858AC1D142D3}">
      <dsp:nvSpPr>
        <dsp:cNvPr id="0" name=""/>
        <dsp:cNvSpPr/>
      </dsp:nvSpPr>
      <dsp:spPr>
        <a:xfrm>
          <a:off x="1295280" y="4397382"/>
          <a:ext cx="4729280" cy="49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Open floor for questions and discussions.</a:t>
          </a:r>
        </a:p>
      </dsp:txBody>
      <dsp:txXfrm>
        <a:off x="1295280" y="4397382"/>
        <a:ext cx="4729280" cy="496329"/>
      </dsp:txXfrm>
    </dsp:sp>
    <dsp:sp modelId="{3B9A6315-8B9F-4BB0-A138-2C2718C93633}">
      <dsp:nvSpPr>
        <dsp:cNvPr id="0" name=""/>
        <dsp:cNvSpPr/>
      </dsp:nvSpPr>
      <dsp:spPr>
        <a:xfrm>
          <a:off x="1204912" y="4893711"/>
          <a:ext cx="48196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75A78-B934-4F3D-AC82-A5DF5170C20F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62F84-646E-4FC8-8D95-B57F14EE548E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1FA1E-902A-4B87-914B-4B3A09177FB2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Introduce the CRISP-DM framework as the backbone of this Data Science project.</a:t>
          </a:r>
        </a:p>
      </dsp:txBody>
      <dsp:txXfrm>
        <a:off x="1623092" y="600"/>
        <a:ext cx="4401468" cy="1405274"/>
      </dsp:txXfrm>
    </dsp:sp>
    <dsp:sp modelId="{5436F5F9-F52B-46D0-AB37-8223729640AD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17B13-B55E-44A5-BE4F-DCD28A10B694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563EF-7697-46F8-974D-C12B4D4CFB56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Explain that the goal is to predict bank deposits, a crucial business metric.</a:t>
          </a:r>
        </a:p>
      </dsp:txBody>
      <dsp:txXfrm>
        <a:off x="1623092" y="1757193"/>
        <a:ext cx="4401468" cy="1405274"/>
      </dsp:txXfrm>
    </dsp:sp>
    <dsp:sp modelId="{FA1B3F7B-A022-491E-9550-18B62CC13B55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243CD-BA00-4A7A-84D6-4284A6B3D9B0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B84FA-A4D3-43F1-B590-51F7A70EEAA1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Outline why accurate deposit prediction is vital for the bank's revenue and customer relationship management.</a:t>
          </a:r>
        </a:p>
      </dsp:txBody>
      <dsp:txXfrm>
        <a:off x="1623092" y="3513786"/>
        <a:ext cx="4401468" cy="1405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D36E0-2701-4647-BB92-04712138FC79}">
      <dsp:nvSpPr>
        <dsp:cNvPr id="0" name=""/>
        <dsp:cNvSpPr/>
      </dsp:nvSpPr>
      <dsp:spPr>
        <a:xfrm>
          <a:off x="869108" y="480150"/>
          <a:ext cx="1240807" cy="1240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FF6AA-D649-427D-8C5F-DBECDEBED163}">
      <dsp:nvSpPr>
        <dsp:cNvPr id="0" name=""/>
        <dsp:cNvSpPr/>
      </dsp:nvSpPr>
      <dsp:spPr>
        <a:xfrm>
          <a:off x="110837" y="2067079"/>
          <a:ext cx="2757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Objective: Increase the bank's revenue by targeting potential depositors.</a:t>
          </a:r>
        </a:p>
      </dsp:txBody>
      <dsp:txXfrm>
        <a:off x="110837" y="2067079"/>
        <a:ext cx="2757349" cy="720000"/>
      </dsp:txXfrm>
    </dsp:sp>
    <dsp:sp modelId="{16B6ADF1-7585-4519-ADC5-2C67FCCCE6D8}">
      <dsp:nvSpPr>
        <dsp:cNvPr id="0" name=""/>
        <dsp:cNvSpPr/>
      </dsp:nvSpPr>
      <dsp:spPr>
        <a:xfrm>
          <a:off x="4108993" y="480150"/>
          <a:ext cx="1240807" cy="1240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DC1C9-E79E-4493-A24C-EB9BADED6683}">
      <dsp:nvSpPr>
        <dsp:cNvPr id="0" name=""/>
        <dsp:cNvSpPr/>
      </dsp:nvSpPr>
      <dsp:spPr>
        <a:xfrm>
          <a:off x="3350722" y="2067079"/>
          <a:ext cx="2757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Stakeholders: Bank executives, marketing team, data scientists.</a:t>
          </a:r>
        </a:p>
      </dsp:txBody>
      <dsp:txXfrm>
        <a:off x="3350722" y="2067079"/>
        <a:ext cx="2757349" cy="720000"/>
      </dsp:txXfrm>
    </dsp:sp>
    <dsp:sp modelId="{34A25B7E-C934-4C5C-84A3-2B5DF3980C1B}">
      <dsp:nvSpPr>
        <dsp:cNvPr id="0" name=""/>
        <dsp:cNvSpPr/>
      </dsp:nvSpPr>
      <dsp:spPr>
        <a:xfrm>
          <a:off x="7348878" y="480150"/>
          <a:ext cx="1240807" cy="1240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C09AC-AABC-4E22-8299-BD5E719AAF19}">
      <dsp:nvSpPr>
        <dsp:cNvPr id="0" name=""/>
        <dsp:cNvSpPr/>
      </dsp:nvSpPr>
      <dsp:spPr>
        <a:xfrm>
          <a:off x="6590607" y="2067079"/>
          <a:ext cx="2757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Success Criteria: Achieve at least 85% accuracy in deposit prediction.</a:t>
          </a:r>
        </a:p>
      </dsp:txBody>
      <dsp:txXfrm>
        <a:off x="6590607" y="2067079"/>
        <a:ext cx="275734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82E8E-41AB-4693-9708-6455C6818D32}">
      <dsp:nvSpPr>
        <dsp:cNvPr id="0" name=""/>
        <dsp:cNvSpPr/>
      </dsp:nvSpPr>
      <dsp:spPr>
        <a:xfrm>
          <a:off x="0" y="648570"/>
          <a:ext cx="2660285" cy="168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16228-5A4D-4C94-8350-0DE4FFBB3D5B}">
      <dsp:nvSpPr>
        <dsp:cNvPr id="0" name=""/>
        <dsp:cNvSpPr/>
      </dsp:nvSpPr>
      <dsp:spPr>
        <a:xfrm>
          <a:off x="295587" y="929378"/>
          <a:ext cx="2660285" cy="168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Source: Internal bank records.</a:t>
          </a:r>
        </a:p>
      </dsp:txBody>
      <dsp:txXfrm>
        <a:off x="345064" y="978855"/>
        <a:ext cx="2561331" cy="1590327"/>
      </dsp:txXfrm>
    </dsp:sp>
    <dsp:sp modelId="{876817E7-6C32-4A28-B115-0CFFB9995218}">
      <dsp:nvSpPr>
        <dsp:cNvPr id="0" name=""/>
        <dsp:cNvSpPr/>
      </dsp:nvSpPr>
      <dsp:spPr>
        <a:xfrm>
          <a:off x="3251460" y="648570"/>
          <a:ext cx="2660285" cy="168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1A304-DBF7-42D2-A45D-C056EEA03040}">
      <dsp:nvSpPr>
        <dsp:cNvPr id="0" name=""/>
        <dsp:cNvSpPr/>
      </dsp:nvSpPr>
      <dsp:spPr>
        <a:xfrm>
          <a:off x="3547047" y="929378"/>
          <a:ext cx="2660285" cy="168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Features include customer demographics, loan status, and past interactions.</a:t>
          </a:r>
        </a:p>
      </dsp:txBody>
      <dsp:txXfrm>
        <a:off x="3596524" y="978855"/>
        <a:ext cx="2561331" cy="1590327"/>
      </dsp:txXfrm>
    </dsp:sp>
    <dsp:sp modelId="{833EC8E4-51A9-4044-893C-3E8AC5803E91}">
      <dsp:nvSpPr>
        <dsp:cNvPr id="0" name=""/>
        <dsp:cNvSpPr/>
      </dsp:nvSpPr>
      <dsp:spPr>
        <a:xfrm>
          <a:off x="6502920" y="648570"/>
          <a:ext cx="2660285" cy="168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2DEE7-F4D4-4BF8-961E-33A39DEADCE2}">
      <dsp:nvSpPr>
        <dsp:cNvPr id="0" name=""/>
        <dsp:cNvSpPr/>
      </dsp:nvSpPr>
      <dsp:spPr>
        <a:xfrm>
          <a:off x="6798508" y="929378"/>
          <a:ext cx="2660285" cy="168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Highlight: No missing values but some features like 'balance' are highly skewed.</a:t>
          </a:r>
        </a:p>
      </dsp:txBody>
      <dsp:txXfrm>
        <a:off x="6847985" y="978855"/>
        <a:ext cx="2561331" cy="15903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E183E-AD1E-4172-B9FE-572623B1099C}">
      <dsp:nvSpPr>
        <dsp:cNvPr id="0" name=""/>
        <dsp:cNvSpPr/>
      </dsp:nvSpPr>
      <dsp:spPr>
        <a:xfrm>
          <a:off x="566896" y="148615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E8548-B562-4934-9651-605C731F6C50}">
      <dsp:nvSpPr>
        <dsp:cNvPr id="0" name=""/>
        <dsp:cNvSpPr/>
      </dsp:nvSpPr>
      <dsp:spPr>
        <a:xfrm>
          <a:off x="932521" y="514240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B4ED3-2E26-4C75-AF57-8376406DAF75}">
      <dsp:nvSpPr>
        <dsp:cNvPr id="0" name=""/>
        <dsp:cNvSpPr/>
      </dsp:nvSpPr>
      <dsp:spPr>
        <a:xfrm>
          <a:off x="18459" y="239861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Cleaned the data, no missing values were found.</a:t>
          </a:r>
        </a:p>
      </dsp:txBody>
      <dsp:txXfrm>
        <a:off x="18459" y="2398615"/>
        <a:ext cx="2812500" cy="720000"/>
      </dsp:txXfrm>
    </dsp:sp>
    <dsp:sp modelId="{AF388312-A6CB-4FC7-8F3A-6883E70642A7}">
      <dsp:nvSpPr>
        <dsp:cNvPr id="0" name=""/>
        <dsp:cNvSpPr/>
      </dsp:nvSpPr>
      <dsp:spPr>
        <a:xfrm>
          <a:off x="3871584" y="148615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D59D9-2051-445B-9864-A9A11DED781C}">
      <dsp:nvSpPr>
        <dsp:cNvPr id="0" name=""/>
        <dsp:cNvSpPr/>
      </dsp:nvSpPr>
      <dsp:spPr>
        <a:xfrm>
          <a:off x="4237209" y="514240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C8264-8594-4C02-85E5-690EF1DC4534}">
      <dsp:nvSpPr>
        <dsp:cNvPr id="0" name=""/>
        <dsp:cNvSpPr/>
      </dsp:nvSpPr>
      <dsp:spPr>
        <a:xfrm>
          <a:off x="3323147" y="239861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Transformed numerical columns using StandardScaler.</a:t>
          </a:r>
        </a:p>
      </dsp:txBody>
      <dsp:txXfrm>
        <a:off x="3323147" y="2398615"/>
        <a:ext cx="2812500" cy="720000"/>
      </dsp:txXfrm>
    </dsp:sp>
    <dsp:sp modelId="{11BC63EA-E929-41D0-BAA9-F526E826C0B0}">
      <dsp:nvSpPr>
        <dsp:cNvPr id="0" name=""/>
        <dsp:cNvSpPr/>
      </dsp:nvSpPr>
      <dsp:spPr>
        <a:xfrm>
          <a:off x="7176272" y="148615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553FC-7E29-4283-8D80-10C885BFA0AA}">
      <dsp:nvSpPr>
        <dsp:cNvPr id="0" name=""/>
        <dsp:cNvSpPr/>
      </dsp:nvSpPr>
      <dsp:spPr>
        <a:xfrm>
          <a:off x="7541897" y="514240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A03B6-CA21-43F7-8009-EA5C2C02D465}">
      <dsp:nvSpPr>
        <dsp:cNvPr id="0" name=""/>
        <dsp:cNvSpPr/>
      </dsp:nvSpPr>
      <dsp:spPr>
        <a:xfrm>
          <a:off x="6627834" y="239861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Split the dataset into an 80-20 ratio for training and testing, stratified based on the target variable.</a:t>
          </a:r>
        </a:p>
      </dsp:txBody>
      <dsp:txXfrm>
        <a:off x="6627834" y="2398615"/>
        <a:ext cx="281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DA4F2-D8F2-437F-A67C-6D58CE2789CF}">
      <dsp:nvSpPr>
        <dsp:cNvPr id="0" name=""/>
        <dsp:cNvSpPr/>
      </dsp:nvSpPr>
      <dsp:spPr>
        <a:xfrm>
          <a:off x="566896" y="148615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1FFF3-199B-4A1B-9968-713E3F6141AE}">
      <dsp:nvSpPr>
        <dsp:cNvPr id="0" name=""/>
        <dsp:cNvSpPr/>
      </dsp:nvSpPr>
      <dsp:spPr>
        <a:xfrm>
          <a:off x="932521" y="514240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3A29A-0059-4354-8F84-B54C6B6DF7C3}">
      <dsp:nvSpPr>
        <dsp:cNvPr id="0" name=""/>
        <dsp:cNvSpPr/>
      </dsp:nvSpPr>
      <dsp:spPr>
        <a:xfrm>
          <a:off x="18459" y="239861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Algorithms: Focused on Random Forest Classifier.</a:t>
          </a:r>
          <a:endParaRPr lang="en-US" sz="1300" kern="1200"/>
        </a:p>
      </dsp:txBody>
      <dsp:txXfrm>
        <a:off x="18459" y="2398615"/>
        <a:ext cx="2812500" cy="720000"/>
      </dsp:txXfrm>
    </dsp:sp>
    <dsp:sp modelId="{6D3F312E-9E41-42C2-BA7C-8FCCCA5F6647}">
      <dsp:nvSpPr>
        <dsp:cNvPr id="0" name=""/>
        <dsp:cNvSpPr/>
      </dsp:nvSpPr>
      <dsp:spPr>
        <a:xfrm>
          <a:off x="3871584" y="148615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1066E-28A9-40B2-91B6-31318EC4BEA7}">
      <dsp:nvSpPr>
        <dsp:cNvPr id="0" name=""/>
        <dsp:cNvSpPr/>
      </dsp:nvSpPr>
      <dsp:spPr>
        <a:xfrm>
          <a:off x="4237209" y="514240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95059-774C-4EDB-A834-575B18DD90CF}">
      <dsp:nvSpPr>
        <dsp:cNvPr id="0" name=""/>
        <dsp:cNvSpPr/>
      </dsp:nvSpPr>
      <dsp:spPr>
        <a:xfrm>
          <a:off x="3323147" y="239861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Evaluation Metrics: Accuracy, Precision, Recall.</a:t>
          </a:r>
          <a:endParaRPr lang="en-US" sz="1300" kern="1200"/>
        </a:p>
      </dsp:txBody>
      <dsp:txXfrm>
        <a:off x="3323147" y="2398615"/>
        <a:ext cx="2812500" cy="720000"/>
      </dsp:txXfrm>
    </dsp:sp>
    <dsp:sp modelId="{58D85956-C56D-489E-834F-92BA16FB4253}">
      <dsp:nvSpPr>
        <dsp:cNvPr id="0" name=""/>
        <dsp:cNvSpPr/>
      </dsp:nvSpPr>
      <dsp:spPr>
        <a:xfrm>
          <a:off x="7176272" y="148615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AAEA9-CBFA-4561-BD0B-4DC81FAB3260}">
      <dsp:nvSpPr>
        <dsp:cNvPr id="0" name=""/>
        <dsp:cNvSpPr/>
      </dsp:nvSpPr>
      <dsp:spPr>
        <a:xfrm>
          <a:off x="7541897" y="514240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306C3-6A72-407A-BC88-9F7628901E5A}">
      <dsp:nvSpPr>
        <dsp:cNvPr id="0" name=""/>
        <dsp:cNvSpPr/>
      </dsp:nvSpPr>
      <dsp:spPr>
        <a:xfrm>
          <a:off x="6627834" y="239861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Overfitting: Initial model showed signs of overfitting, requiring hyperparameter tuning.</a:t>
          </a:r>
          <a:endParaRPr lang="en-US" sz="1300" kern="1200"/>
        </a:p>
      </dsp:txBody>
      <dsp:txXfrm>
        <a:off x="6627834" y="2398615"/>
        <a:ext cx="2812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D9530-39A6-466A-9C49-B610CDC8F3F6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27E6B-D85B-40A5-8F72-92556EF882C6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0A645-25D8-4E90-B21E-4D9DAB2E1961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Achieved an initial test accuracy of 86%.</a:t>
          </a:r>
        </a:p>
      </dsp:txBody>
      <dsp:txXfrm>
        <a:off x="1623092" y="600"/>
        <a:ext cx="4401468" cy="1405274"/>
      </dsp:txXfrm>
    </dsp:sp>
    <dsp:sp modelId="{DC7F6FC5-AA7B-4EFC-882C-021DA94DAE7C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0A829-A215-42E3-943F-9B5318027EDB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BED99-1DB3-4AF4-890A-0B3156545530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 Forest showed signs of overfitting, indicating the need for model refinement.</a:t>
          </a:r>
        </a:p>
      </dsp:txBody>
      <dsp:txXfrm>
        <a:off x="1623092" y="1757193"/>
        <a:ext cx="4401468" cy="1405274"/>
      </dsp:txXfrm>
    </dsp:sp>
    <dsp:sp modelId="{B30D0FD0-EBB0-4AEA-A4F0-E04DAD15A970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7F82F-E235-4D54-B954-1D8429A44689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7D883-5AF9-47B0-9B56-9B7BC4F8D353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limitations include the risk of overfitting and not accounting for temporal factors.</a:t>
          </a:r>
        </a:p>
      </dsp:txBody>
      <dsp:txXfrm>
        <a:off x="1623092" y="3513786"/>
        <a:ext cx="4401468" cy="1405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C62EB-EB3E-4410-A369-609E3376389A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1EE89-D0C4-4CF7-9E5F-7DECC09A5ED8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4A5EE-DA41-4E05-AF3E-25547DF12EE6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model will be integrated into the bank’s customer relationship management system.</a:t>
          </a:r>
        </a:p>
      </dsp:txBody>
      <dsp:txXfrm>
        <a:off x="1623092" y="600"/>
        <a:ext cx="4401468" cy="1405274"/>
      </dsp:txXfrm>
    </dsp:sp>
    <dsp:sp modelId="{CFF2949A-8EF9-444D-8637-E89EDE0AB90A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88F97-BA06-4BAE-AE22-CC15980E7F78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60C27-3305-4059-B703-573E0B00DD05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quarterly review is planned for model performance.</a:t>
          </a:r>
        </a:p>
      </dsp:txBody>
      <dsp:txXfrm>
        <a:off x="1623092" y="1757193"/>
        <a:ext cx="4401468" cy="1405274"/>
      </dsp:txXfrm>
    </dsp:sp>
    <dsp:sp modelId="{B76D6A9B-77E8-4C5A-8E2F-93D7AE10147A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A2625-FC2A-4A4E-9C13-9743B4AFC6A8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E6607-EE75-4A65-934C-E9FA08E60A56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Real-time monitoring will be established to track the model's predictions.</a:t>
          </a:r>
        </a:p>
      </dsp:txBody>
      <dsp:txXfrm>
        <a:off x="1623092" y="3513786"/>
        <a:ext cx="4401468" cy="14052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5408D-AE95-404A-9603-420753ECC30E}">
      <dsp:nvSpPr>
        <dsp:cNvPr id="0" name=""/>
        <dsp:cNvSpPr/>
      </dsp:nvSpPr>
      <dsp:spPr>
        <a:xfrm>
          <a:off x="0" y="611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B4804-1F71-4CED-B437-DB09B5373DAC}">
      <dsp:nvSpPr>
        <dsp:cNvPr id="0" name=""/>
        <dsp:cNvSpPr/>
      </dsp:nvSpPr>
      <dsp:spPr>
        <a:xfrm>
          <a:off x="432563" y="322352"/>
          <a:ext cx="786479" cy="786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E5988-1F65-4A17-887D-C942E3280041}">
      <dsp:nvSpPr>
        <dsp:cNvPr id="0" name=""/>
        <dsp:cNvSpPr/>
      </dsp:nvSpPr>
      <dsp:spPr>
        <a:xfrm>
          <a:off x="1651606" y="611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Random Forest model shows promise but needs tuning.</a:t>
          </a:r>
        </a:p>
      </dsp:txBody>
      <dsp:txXfrm>
        <a:off x="1651606" y="611"/>
        <a:ext cx="3869145" cy="1429961"/>
      </dsp:txXfrm>
    </dsp:sp>
    <dsp:sp modelId="{50EE7F94-CF91-4130-939A-77C728961B1E}">
      <dsp:nvSpPr>
        <dsp:cNvPr id="0" name=""/>
        <dsp:cNvSpPr/>
      </dsp:nvSpPr>
      <dsp:spPr>
        <a:xfrm>
          <a:off x="0" y="1788063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460D8-2DEA-496A-98C2-7BCE59D296F9}">
      <dsp:nvSpPr>
        <dsp:cNvPr id="0" name=""/>
        <dsp:cNvSpPr/>
      </dsp:nvSpPr>
      <dsp:spPr>
        <a:xfrm>
          <a:off x="432563" y="2109804"/>
          <a:ext cx="786479" cy="786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A1DF9-6FC8-4B70-BA8B-5DF2AE97BE24}">
      <dsp:nvSpPr>
        <dsp:cNvPr id="0" name=""/>
        <dsp:cNvSpPr/>
      </dsp:nvSpPr>
      <dsp:spPr>
        <a:xfrm>
          <a:off x="1651606" y="1788063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Next steps include hyperparameter tuning and possibly trying ensemble methods.</a:t>
          </a:r>
        </a:p>
      </dsp:txBody>
      <dsp:txXfrm>
        <a:off x="1651606" y="1788063"/>
        <a:ext cx="3869145" cy="1429961"/>
      </dsp:txXfrm>
    </dsp:sp>
    <dsp:sp modelId="{9665AC2F-12E5-4D24-AD09-124BBFCD6A77}">
      <dsp:nvSpPr>
        <dsp:cNvPr id="0" name=""/>
        <dsp:cNvSpPr/>
      </dsp:nvSpPr>
      <dsp:spPr>
        <a:xfrm>
          <a:off x="0" y="3575515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5619C-3500-4C54-AE34-8A5443519759}">
      <dsp:nvSpPr>
        <dsp:cNvPr id="0" name=""/>
        <dsp:cNvSpPr/>
      </dsp:nvSpPr>
      <dsp:spPr>
        <a:xfrm>
          <a:off x="432563" y="3897257"/>
          <a:ext cx="786479" cy="786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AE4C0-84DC-4B38-86FE-6E7A8A0A5581}">
      <dsp:nvSpPr>
        <dsp:cNvPr id="0" name=""/>
        <dsp:cNvSpPr/>
      </dsp:nvSpPr>
      <dsp:spPr>
        <a:xfrm>
          <a:off x="1651606" y="3575515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Thank the audience and invite questions related to model improvement or business applications.</a:t>
          </a:r>
        </a:p>
      </dsp:txBody>
      <dsp:txXfrm>
        <a:off x="1651606" y="3575515"/>
        <a:ext cx="3869145" cy="1429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5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unxexcel/p2-predict-term-deposit" TargetMode="External"/><Relationship Id="rId2" Type="http://schemas.openxmlformats.org/officeDocument/2006/relationships/hyperlink" Target="https://www.kaggle.com/funxexcel/p1-term-deposit-e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C847748-D428-DF89-8A7B-6FE1FD931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99" b="315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507BF-4B97-E87E-2D8F-236F2A614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Term Deposit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25F5-8244-9CA2-7C81-D402329B1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23812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82CE45-61C5-4799-9D0D-AC196F312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F46929-7F95-46F3-B891-8310D4743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422482-9F2F-4692-885F-7B632C26E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7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5166F-FBB3-F8AD-4109-E2108D71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1821657"/>
            <a:ext cx="3028950" cy="3200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Distribution of Categorical Features vs Deposit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265F-E68D-2B58-C99D-AEC54F08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76300"/>
            <a:ext cx="5143501" cy="502920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/>
              <a:t>Job: Different job types show varying levels of deposits. For example, students and retired individuals seem to have a higher proportion of "yes" for deposits.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Marital: The marital status does not show a strong differentiation in deposit behavior.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Education: Clients with tertiary education seem to have a higher tendency to deposit.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Default: Clients with no credit default have a higher proportion of deposits.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Housing: Clients without housing loans are more likely to deposit.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Loan: Clients without personal loans are more likely to deposit.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Contact: The unknown contact type has a higher proportion of "no" for deposits.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Month: The month of last contact shows variation in deposit behavior. For example, the months of March, December, September, and October have higher proportions of "yes" for deposits.</a:t>
            </a:r>
          </a:p>
          <a:p>
            <a:pPr>
              <a:lnSpc>
                <a:spcPct val="100000"/>
              </a:lnSpc>
            </a:pPr>
            <a:r>
              <a:rPr lang="en-US" sz="1300" dirty="0" err="1"/>
              <a:t>Poutcome</a:t>
            </a:r>
            <a:r>
              <a:rPr lang="en-US" sz="1300" dirty="0"/>
              <a:t>: Clients with a previous marketing campaign outcome of success have a higher proportion of deposits.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78121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7E1E0-97C1-9FE2-17E9-5539E21D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Data Preparation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29FEE4-37EC-1C9A-3957-1EDDC2693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3506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31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5BD19-F9A6-6C12-E200-A87D99F1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dirty="0" err="1"/>
              <a:t>Modeling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DD000A-45D2-7C00-05DA-9A186D413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460171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14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1DA9C-89BC-B98D-A7DB-1461B8B4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Evaluation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46162-5E2C-0B98-5E69-71727DD43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234551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24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1416F-5694-A0CB-8CC4-44B42E53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Deployment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58278B-4632-4F8B-78B8-922B9924C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445255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34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020AA-39D6-5D65-680C-65581B59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Conclusion &amp; Next Steps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8BEC56-C31F-F768-72BE-7DA552A28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937219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71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674D-4217-30A6-0DF2-E0E65B71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E655-0856-391D-5035-CED7E6EE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EDA : </a:t>
            </a:r>
            <a:r>
              <a:rPr lang="en-IN" b="0" i="0" dirty="0">
                <a:solidFill>
                  <a:srgbClr val="000000"/>
                </a:solidFill>
                <a:effectLst/>
                <a:latin typeface="Inter"/>
                <a:hlinkClick r:id="rId2"/>
              </a:rPr>
              <a:t>https://www.kaggle.com/funxexcel/p1-term-deposit-eda</a:t>
            </a:r>
            <a:endParaRPr lang="en-IN" b="0" i="0" dirty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en-IN" dirty="0">
                <a:solidFill>
                  <a:srgbClr val="000000"/>
                </a:solidFill>
                <a:latin typeface="Inter"/>
              </a:rPr>
              <a:t>Model : </a:t>
            </a:r>
            <a:r>
              <a:rPr lang="en-IN" b="0" i="0" dirty="0">
                <a:solidFill>
                  <a:srgbClr val="000000"/>
                </a:solidFill>
                <a:effectLst/>
                <a:latin typeface="Inter"/>
                <a:hlinkClick r:id="rId3"/>
              </a:rPr>
              <a:t>https://www.kaggle.com/funxexcel/p2-predict-term-deposit</a:t>
            </a:r>
            <a:endParaRPr lang="en-IN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4740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43862-434A-58FE-18DC-C63AADA9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Agenda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63229-D2E2-03BB-1769-FC2A3B003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756636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6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2C9CA-4496-812B-E7E5-E0BCD2F5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Introduction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941DF0-8193-381F-F57E-8F1E9377E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796713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78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EA5C-A211-4B81-1DFE-0A38D431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Business Understanding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5D0AA0-1445-D8E7-9C69-63188BB75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548616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08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2DD9-1334-59F7-46CE-AD1CF7C3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Data Understanding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C7B894-DE84-B94E-523D-3009B3211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281165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493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8FF59-2DA5-5C97-7538-6A4C5121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E1D14-0CAE-9648-FEAA-897B9A2D0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5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93192-1C61-7765-5129-BB979DE5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74" y="206553"/>
            <a:ext cx="9076329" cy="500457"/>
          </a:xfrm>
        </p:spPr>
        <p:txBody>
          <a:bodyPr>
            <a:normAutofit fontScale="90000"/>
          </a:bodyPr>
          <a:lstStyle/>
          <a:p>
            <a:r>
              <a:rPr lang="en-IN" dirty="0"/>
              <a:t>Numerical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F06A76-88CE-61F8-E78D-2730A5E119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" y="835852"/>
            <a:ext cx="8620316" cy="61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4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82CE45-61C5-4799-9D0D-AC196F312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F46929-7F95-46F3-B891-8310D4743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422482-9F2F-4692-885F-7B632C26E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7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A4C84-1BB2-928B-DA9B-6A560897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1821657"/>
            <a:ext cx="3028950" cy="32004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Distribution of Numerical Features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DACB-5B79-B751-E20C-FD8263BC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76300"/>
            <a:ext cx="5143501" cy="502920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Age: The age distribution appears to be slightly right-skewed, with most clients in their 30s and 40s.</a:t>
            </a:r>
          </a:p>
          <a:p>
            <a:pPr>
              <a:lnSpc>
                <a:spcPct val="100000"/>
              </a:lnSpc>
            </a:pPr>
            <a:r>
              <a:rPr lang="en-US" sz="1600"/>
              <a:t>Balance: The balance feature is heavily right-skewed, indicating that most clients have a low balance.</a:t>
            </a:r>
          </a:p>
          <a:p>
            <a:pPr>
              <a:lnSpc>
                <a:spcPct val="100000"/>
              </a:lnSpc>
            </a:pPr>
            <a:r>
              <a:rPr lang="en-US" sz="1600"/>
              <a:t>Day: The distribution of the day feature is somewhat uniform but has spikes, likely corresponding to specific days of the month where more activity occurs.</a:t>
            </a:r>
          </a:p>
          <a:p>
            <a:pPr>
              <a:lnSpc>
                <a:spcPct val="100000"/>
              </a:lnSpc>
            </a:pPr>
            <a:r>
              <a:rPr lang="en-US" sz="1600"/>
              <a:t>Duration: The duration of the last contact is right-skewed, with most lasting a few minutes.</a:t>
            </a:r>
          </a:p>
          <a:p>
            <a:pPr>
              <a:lnSpc>
                <a:spcPct val="100000"/>
              </a:lnSpc>
            </a:pPr>
            <a:r>
              <a:rPr lang="en-US" sz="1600"/>
              <a:t>Campaign: The number of contacts performed during this campaign is also right-skewed, with most clients being contacted only a few times.</a:t>
            </a:r>
          </a:p>
          <a:p>
            <a:pPr>
              <a:lnSpc>
                <a:spcPct val="100000"/>
              </a:lnSpc>
            </a:pPr>
            <a:r>
              <a:rPr lang="en-US" sz="1600" err="1"/>
              <a:t>Pdays</a:t>
            </a:r>
            <a:r>
              <a:rPr lang="en-US" sz="1600"/>
              <a:t>: The distribution indicates that a large number of clients were not previously contacted.</a:t>
            </a:r>
          </a:p>
          <a:p>
            <a:pPr>
              <a:lnSpc>
                <a:spcPct val="100000"/>
              </a:lnSpc>
            </a:pPr>
            <a:r>
              <a:rPr lang="en-US" sz="1600"/>
              <a:t>Previous: Like </a:t>
            </a:r>
            <a:r>
              <a:rPr lang="en-US" sz="1600" err="1"/>
              <a:t>pdays</a:t>
            </a:r>
            <a:r>
              <a:rPr lang="en-US" sz="1600"/>
              <a:t>, the previous feature is right-skewed, indicating that most clients have zero or very few contacts before the campaign.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26932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93192-1C61-7765-5129-BB979DE5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74" y="206553"/>
            <a:ext cx="9076329" cy="500457"/>
          </a:xfrm>
        </p:spPr>
        <p:txBody>
          <a:bodyPr>
            <a:normAutofit fontScale="90000"/>
          </a:bodyPr>
          <a:lstStyle/>
          <a:p>
            <a:r>
              <a:rPr lang="en-IN" dirty="0"/>
              <a:t>Categorical features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09F8DF-4100-CEBA-4613-043FD11C46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" y="939053"/>
            <a:ext cx="6294667" cy="56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6596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213A21"/>
      </a:dk2>
      <a:lt2>
        <a:srgbClr val="E2E6E8"/>
      </a:lt2>
      <a:accent1>
        <a:srgbClr val="BE9A86"/>
      </a:accent1>
      <a:accent2>
        <a:srgbClr val="ADA176"/>
      </a:accent2>
      <a:accent3>
        <a:srgbClr val="A0A77F"/>
      </a:accent3>
      <a:accent4>
        <a:srgbClr val="8AAB75"/>
      </a:accent4>
      <a:accent5>
        <a:srgbClr val="81AD82"/>
      </a:accent5>
      <a:accent6>
        <a:srgbClr val="77AE8F"/>
      </a:accent6>
      <a:hlink>
        <a:srgbClr val="5A879F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755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Goudy Old Style</vt:lpstr>
      <vt:lpstr>Inter</vt:lpstr>
      <vt:lpstr>MarrakeshVTI</vt:lpstr>
      <vt:lpstr>Term Deposit Prediction</vt:lpstr>
      <vt:lpstr>Agenda</vt:lpstr>
      <vt:lpstr> Introduction</vt:lpstr>
      <vt:lpstr>Business Understanding</vt:lpstr>
      <vt:lpstr>Data Understanding</vt:lpstr>
      <vt:lpstr>EDA</vt:lpstr>
      <vt:lpstr>Numerical features</vt:lpstr>
      <vt:lpstr>Distribution of Numerical Features</vt:lpstr>
      <vt:lpstr>Categorical features</vt:lpstr>
      <vt:lpstr>Distribution of Categorical Features vs Deposit</vt:lpstr>
      <vt:lpstr>Data Preparation</vt:lpstr>
      <vt:lpstr>Modeling</vt:lpstr>
      <vt:lpstr>Evaluation</vt:lpstr>
      <vt:lpstr>Deployment</vt:lpstr>
      <vt:lpstr>Conclusion &amp; Next Steps</vt:lpstr>
      <vt:lpstr>Code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Deposit Prediction</dc:title>
  <dc:creator>Kunaal Naik</dc:creator>
  <cp:lastModifiedBy>Kunaal Naik</cp:lastModifiedBy>
  <cp:revision>3</cp:revision>
  <dcterms:created xsi:type="dcterms:W3CDTF">2023-10-06T03:15:49Z</dcterms:created>
  <dcterms:modified xsi:type="dcterms:W3CDTF">2023-10-06T03:31:16Z</dcterms:modified>
</cp:coreProperties>
</file>