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B512-CC6D-5C2A-95B9-0212F700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5AC31-4A92-8ED4-2B6E-44361C65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881D-A7B8-D7AF-6F05-71C6F61A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1607-56E9-45E5-A49B-F3CF196D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7499-4B5D-2EA8-273B-9A26885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CB5D-9AF8-F079-31F5-DDD9EB80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5612-086D-BA50-C3CC-77DD4B06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B12B-3D42-67E7-284F-01E57373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5B93-F551-0FD1-7D3A-0AF5F6D9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3113-49FF-0841-3E72-487E61A6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BB79D-BC33-2BA4-2A37-0131C6B96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BD26-3007-5301-8E33-B16F4507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C43C-FED7-7C90-3F52-CBC5701C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B8FC-C8A3-9464-BCF6-FFAD2949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2754-48A8-AE17-DBB7-46DB809B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A92C-97DA-7B3B-7E44-7549642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10D6-0D42-9FCC-31D4-2FFF58B4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ACE0-905B-789C-FABC-052151F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FBFE-4172-66EA-82DC-4FFBBD93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F019-F4DE-BC62-F863-EDE51C1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FC0-3891-615E-2167-A22706E3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A2C4-895B-1220-4873-5C03B787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A2B7-5F96-21A4-8BA2-3DB0A7AC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4BB1-89B4-7095-8EC6-204D305F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EF63-8F04-53CF-3F60-1B98EC8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4E25-5BDA-7F00-F7DA-FA58B2CB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FDDD-DF78-521C-9F59-A1AF82ACD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81181-398E-8538-D60A-8BF7F8A20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0E08-7002-B10B-1C0A-318BCE2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F062-46C5-E7A2-FA44-78192432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2553-F50C-3835-768A-8A9742F2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E53-F91C-7A4D-2A9B-7AD14D9A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7603-C014-1B33-0B4D-DD4FCF7E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130B3-12F2-1C4D-8AB9-362CC75E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38148-120D-7BE5-1FD1-118876CE7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97088-4CD9-AAA2-D7DB-11C53A713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0403F-8EA4-C2AB-621B-EE5C97CE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F224-A9E2-EEC3-99D0-790CF7E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5AE58-810B-21EF-5B28-CF0C1838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866-10DC-DDA4-2CBA-81681C11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329F-E343-0675-40FF-9A79179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5FAAD-205E-93CE-A185-C022F050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00712-55B6-32CB-1F41-5ECE04AE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47566-E0D7-E71A-B08E-DC1EE10B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D201-66F6-B2A0-4A47-7F6A3C9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A2BB5-4C3A-76BF-D3C1-2946EAAC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8F23-1C9C-B96B-F6D1-1F604754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37CD-6192-1C16-C7DE-689D7AAA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6C996-3997-B15B-6C96-69B9691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E761D-C68B-BC0E-1E0C-3C8DC799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7E6E-D253-BA01-E2C9-72C6DDCE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2AAF-379A-7215-F2FE-43003BDF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144F-FE2D-FF0D-6060-FB7C8543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FD4DF-0218-7FC8-E3B7-3E280849D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B9EA-0B06-BBE2-472C-57073F06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F7106-DD58-DC6B-149A-F3CCC57F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112A-6224-BF16-2466-EED4DF6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E5A4-3B0E-517C-71EC-1E1A25A2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9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85655-DE34-121E-E686-81494C5C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2D41-B226-9121-A081-B079B8CC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39FD-1327-6940-C72F-CF284475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C57E-EFF1-4EA1-8E93-F30F7E499CF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635F-EFDF-C5D0-0A8E-8B922F08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B499-6D2B-E02E-A375-F222ED2D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317D-9805-49BF-91C8-A41AB5A99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F0E2-17A6-C113-C16C-EEABB1D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Decision Trees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50D5-F49B-B9A7-963C-4A056A9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Kunaal Naik</a:t>
            </a:r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Flowchart outline">
            <a:extLst>
              <a:ext uri="{FF2B5EF4-FFF2-40B4-BE49-F238E27FC236}">
                <a16:creationId xmlns:a16="http://schemas.microsoft.com/office/drawing/2014/main" id="{56CBAB82-5320-E0E7-40C1-D27B94BF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2934-02A1-0A12-F6AB-510A98CA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9F3F-56FA-5FDE-03EB-2126D470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– both Regression and Classification</a:t>
            </a:r>
          </a:p>
          <a:p>
            <a:r>
              <a:rPr lang="en-IN" dirty="0"/>
              <a:t>Tend to overfit</a:t>
            </a:r>
          </a:p>
          <a:p>
            <a:pPr lvl="1"/>
            <a:r>
              <a:rPr lang="en-IN" dirty="0"/>
              <a:t>Train test split</a:t>
            </a:r>
          </a:p>
          <a:p>
            <a:pPr lvl="1"/>
            <a:r>
              <a:rPr lang="en-IN" dirty="0"/>
              <a:t>Pre or Post Pruning</a:t>
            </a:r>
          </a:p>
          <a:p>
            <a:r>
              <a:rPr lang="en-IN" dirty="0"/>
              <a:t>Decide how to create nodes - Purity Metrics </a:t>
            </a:r>
          </a:p>
          <a:p>
            <a:pPr lvl="1"/>
            <a:r>
              <a:rPr lang="en-IN" dirty="0"/>
              <a:t>Gini</a:t>
            </a:r>
          </a:p>
          <a:p>
            <a:pPr lvl="1"/>
            <a:r>
              <a:rPr lang="en-IN" dirty="0"/>
              <a:t>Entropy</a:t>
            </a:r>
          </a:p>
          <a:p>
            <a:r>
              <a:rPr lang="en-IN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410789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Decision Trees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Kunaal Naik</dc:creator>
  <cp:lastModifiedBy>Kunaal Naik</cp:lastModifiedBy>
  <cp:revision>2</cp:revision>
  <dcterms:created xsi:type="dcterms:W3CDTF">2022-10-15T01:59:39Z</dcterms:created>
  <dcterms:modified xsi:type="dcterms:W3CDTF">2022-10-15T02:03:53Z</dcterms:modified>
</cp:coreProperties>
</file>