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5" r:id="rId4"/>
    <p:sldId id="276" r:id="rId5"/>
    <p:sldId id="272" r:id="rId6"/>
    <p:sldId id="277" r:id="rId7"/>
    <p:sldId id="268" r:id="rId8"/>
    <p:sldId id="273" r:id="rId9"/>
    <p:sldId id="271" r:id="rId10"/>
    <p:sldId id="282" r:id="rId11"/>
    <p:sldId id="269" r:id="rId12"/>
    <p:sldId id="283" r:id="rId13"/>
    <p:sldId id="262" r:id="rId14"/>
    <p:sldId id="266" r:id="rId15"/>
    <p:sldId id="263" r:id="rId16"/>
    <p:sldId id="278" r:id="rId17"/>
    <p:sldId id="264" r:id="rId18"/>
    <p:sldId id="279" r:id="rId19"/>
    <p:sldId id="265" r:id="rId20"/>
    <p:sldId id="258" r:id="rId21"/>
    <p:sldId id="284" r:id="rId22"/>
    <p:sldId id="286" r:id="rId23"/>
    <p:sldId id="285" r:id="rId24"/>
    <p:sldId id="280" r:id="rId25"/>
    <p:sldId id="259" r:id="rId26"/>
    <p:sldId id="26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04938-19D5-4464-AB0A-F5BEAA85365C}" v="41" dt="2023-05-20T07:14:4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al Naik" userId="063bf5775d666102" providerId="LiveId" clId="{63804938-19D5-4464-AB0A-F5BEAA85365C}"/>
    <pc:docChg chg="custSel modSld">
      <pc:chgData name="Kunaal Naik" userId="063bf5775d666102" providerId="LiveId" clId="{63804938-19D5-4464-AB0A-F5BEAA85365C}" dt="2023-05-20T07:14:41.232" v="76" actId="1076"/>
      <pc:docMkLst>
        <pc:docMk/>
      </pc:docMkLst>
      <pc:sldChg chg="addSp delSp modSp mod">
        <pc:chgData name="Kunaal Naik" userId="063bf5775d666102" providerId="LiveId" clId="{63804938-19D5-4464-AB0A-F5BEAA85365C}" dt="2023-05-20T07:14:41.232" v="76" actId="1076"/>
        <pc:sldMkLst>
          <pc:docMk/>
          <pc:sldMk cId="2534317568" sldId="268"/>
        </pc:sldMkLst>
        <pc:spChg chg="add del mod">
          <ac:chgData name="Kunaal Naik" userId="063bf5775d666102" providerId="LiveId" clId="{63804938-19D5-4464-AB0A-F5BEAA85365C}" dt="2023-05-20T07:14:33.434" v="71" actId="478"/>
          <ac:spMkLst>
            <pc:docMk/>
            <pc:sldMk cId="2534317568" sldId="268"/>
            <ac:spMk id="2" creationId="{F6DECA47-DDF1-7CE5-85BB-862400CAEB4D}"/>
          </ac:spMkLst>
        </pc:spChg>
        <pc:grpChg chg="del mod">
          <ac:chgData name="Kunaal Naik" userId="063bf5775d666102" providerId="LiveId" clId="{63804938-19D5-4464-AB0A-F5BEAA85365C}" dt="2023-05-07T06:39:03.891" v="4"/>
          <ac:grpSpMkLst>
            <pc:docMk/>
            <pc:sldMk cId="2534317568" sldId="268"/>
            <ac:grpSpMk id="4" creationId="{68C9F802-451B-A2C5-BFCB-0C296804CF63}"/>
          </ac:grpSpMkLst>
        </pc:grpChg>
        <pc:grpChg chg="del mod">
          <ac:chgData name="Kunaal Naik" userId="063bf5775d666102" providerId="LiveId" clId="{63804938-19D5-4464-AB0A-F5BEAA85365C}" dt="2023-05-07T06:39:06.220" v="8"/>
          <ac:grpSpMkLst>
            <pc:docMk/>
            <pc:sldMk cId="2534317568" sldId="268"/>
            <ac:grpSpMk id="6" creationId="{FA550461-6489-09E7-D0B4-61F11341EEC1}"/>
          </ac:grpSpMkLst>
        </pc:grpChg>
        <pc:grpChg chg="del mod">
          <ac:chgData name="Kunaal Naik" userId="063bf5775d666102" providerId="LiveId" clId="{63804938-19D5-4464-AB0A-F5BEAA85365C}" dt="2023-05-07T06:39:22.188" v="13"/>
          <ac:grpSpMkLst>
            <pc:docMk/>
            <pc:sldMk cId="2534317568" sldId="268"/>
            <ac:grpSpMk id="10" creationId="{14718E31-9C60-F48D-25C8-EAE87CF724FB}"/>
          </ac:grpSpMkLst>
        </pc:grpChg>
        <pc:grpChg chg="del mod">
          <ac:chgData name="Kunaal Naik" userId="063bf5775d666102" providerId="LiveId" clId="{63804938-19D5-4464-AB0A-F5BEAA85365C}" dt="2023-05-07T06:39:37.419" v="36"/>
          <ac:grpSpMkLst>
            <pc:docMk/>
            <pc:sldMk cId="2534317568" sldId="268"/>
            <ac:grpSpMk id="20" creationId="{056EC271-8D2B-0FB5-BD47-823D86CBFB4A}"/>
          </ac:grpSpMkLst>
        </pc:grpChg>
        <pc:grpChg chg="del mod">
          <ac:chgData name="Kunaal Naik" userId="063bf5775d666102" providerId="LiveId" clId="{63804938-19D5-4464-AB0A-F5BEAA85365C}" dt="2023-05-07T06:39:35.898" v="33"/>
          <ac:grpSpMkLst>
            <pc:docMk/>
            <pc:sldMk cId="2534317568" sldId="268"/>
            <ac:grpSpMk id="25" creationId="{0218F985-0235-ACF0-C04B-C4A650472890}"/>
          </ac:grpSpMkLst>
        </pc:grpChg>
        <pc:grpChg chg="del mod">
          <ac:chgData name="Kunaal Naik" userId="063bf5775d666102" providerId="LiveId" clId="{63804938-19D5-4464-AB0A-F5BEAA85365C}" dt="2023-05-07T06:39:40.697" v="39"/>
          <ac:grpSpMkLst>
            <pc:docMk/>
            <pc:sldMk cId="2534317568" sldId="268"/>
            <ac:grpSpMk id="29" creationId="{45CC21FB-9CDA-C053-4885-C5D65F7F96A6}"/>
          </ac:grpSpMkLst>
        </pc:grpChg>
        <pc:grpChg chg="mod">
          <ac:chgData name="Kunaal Naik" userId="063bf5775d666102" providerId="LiveId" clId="{63804938-19D5-4464-AB0A-F5BEAA85365C}" dt="2023-05-07T06:39:37.419" v="36"/>
          <ac:grpSpMkLst>
            <pc:docMk/>
            <pc:sldMk cId="2534317568" sldId="268"/>
            <ac:grpSpMk id="32" creationId="{5E67C70C-1220-CAF8-13F0-3D6A1743DCA4}"/>
          </ac:grpSpMkLst>
        </pc:grpChg>
        <pc:grpChg chg="del mod">
          <ac:chgData name="Kunaal Naik" userId="063bf5775d666102" providerId="LiveId" clId="{63804938-19D5-4464-AB0A-F5BEAA85365C}" dt="2023-05-07T06:39:42.726" v="41"/>
          <ac:grpSpMkLst>
            <pc:docMk/>
            <pc:sldMk cId="2534317568" sldId="268"/>
            <ac:grpSpMk id="35" creationId="{2FE0F0B5-E4E9-CC02-4B34-80C7AAA431F6}"/>
          </ac:grpSpMkLst>
        </pc:grpChg>
        <pc:grpChg chg="mod">
          <ac:chgData name="Kunaal Naik" userId="063bf5775d666102" providerId="LiveId" clId="{63804938-19D5-4464-AB0A-F5BEAA85365C}" dt="2023-05-07T06:39:42.726" v="41"/>
          <ac:grpSpMkLst>
            <pc:docMk/>
            <pc:sldMk cId="2534317568" sldId="268"/>
            <ac:grpSpMk id="37" creationId="{053A82A7-6A5F-75F7-8715-775F61F8E40E}"/>
          </ac:grpSpMkLst>
        </pc:grpChg>
        <pc:picChg chg="add del mod">
          <ac:chgData name="Kunaal Naik" userId="063bf5775d666102" providerId="LiveId" clId="{63804938-19D5-4464-AB0A-F5BEAA85365C}" dt="2023-05-20T07:12:57.975" v="46" actId="478"/>
          <ac:picMkLst>
            <pc:docMk/>
            <pc:sldMk cId="2534317568" sldId="268"/>
            <ac:picMk id="1026" creationId="{04FE07DE-2326-3DAD-697A-F7D2A7359A55}"/>
          </ac:picMkLst>
        </pc:picChg>
        <pc:picChg chg="add del mod">
          <ac:chgData name="Kunaal Naik" userId="063bf5775d666102" providerId="LiveId" clId="{63804938-19D5-4464-AB0A-F5BEAA85365C}" dt="2023-05-20T07:13:06.648" v="49" actId="478"/>
          <ac:picMkLst>
            <pc:docMk/>
            <pc:sldMk cId="2534317568" sldId="268"/>
            <ac:picMk id="1028" creationId="{5F4EF444-F04A-341D-759E-7EA748EA143C}"/>
          </ac:picMkLst>
        </pc:picChg>
        <pc:picChg chg="add mod">
          <ac:chgData name="Kunaal Naik" userId="063bf5775d666102" providerId="LiveId" clId="{63804938-19D5-4464-AB0A-F5BEAA85365C}" dt="2023-05-20T07:14:41.232" v="76" actId="1076"/>
          <ac:picMkLst>
            <pc:docMk/>
            <pc:sldMk cId="2534317568" sldId="268"/>
            <ac:picMk id="1030" creationId="{EBCCABFD-42AA-65E5-E156-648FE5B7B4E7}"/>
          </ac:picMkLst>
        </pc:picChg>
        <pc:inkChg chg="add del mod">
          <ac:chgData name="Kunaal Naik" userId="063bf5775d666102" providerId="LiveId" clId="{63804938-19D5-4464-AB0A-F5BEAA85365C}" dt="2023-05-07T06:39:22.188" v="12"/>
          <ac:inkMkLst>
            <pc:docMk/>
            <pc:sldMk cId="2534317568" sldId="268"/>
            <ac:inkMk id="2" creationId="{9811CC81-FA99-9770-6AF9-F356EC8EAEA5}"/>
          </ac:inkMkLst>
        </pc:inkChg>
        <pc:inkChg chg="add del mod">
          <ac:chgData name="Kunaal Naik" userId="063bf5775d666102" providerId="LiveId" clId="{63804938-19D5-4464-AB0A-F5BEAA85365C}" dt="2023-05-07T06:39:22.188" v="14"/>
          <ac:inkMkLst>
            <pc:docMk/>
            <pc:sldMk cId="2534317568" sldId="268"/>
            <ac:inkMk id="3" creationId="{6C398FBE-4205-CE1C-1393-199AC3A757CA}"/>
          </ac:inkMkLst>
        </pc:inkChg>
        <pc:inkChg chg="add del mod">
          <ac:chgData name="Kunaal Naik" userId="063bf5775d666102" providerId="LiveId" clId="{63804938-19D5-4464-AB0A-F5BEAA85365C}" dt="2023-05-07T06:39:22.188" v="10"/>
          <ac:inkMkLst>
            <pc:docMk/>
            <pc:sldMk cId="2534317568" sldId="268"/>
            <ac:inkMk id="5" creationId="{A9D22463-64FD-C905-C77E-18BA47271645}"/>
          </ac:inkMkLst>
        </pc:inkChg>
        <pc:inkChg chg="add del mod">
          <ac:chgData name="Kunaal Naik" userId="063bf5775d666102" providerId="LiveId" clId="{63804938-19D5-4464-AB0A-F5BEAA85365C}" dt="2023-05-07T06:39:22.188" v="11"/>
          <ac:inkMkLst>
            <pc:docMk/>
            <pc:sldMk cId="2534317568" sldId="268"/>
            <ac:inkMk id="7" creationId="{40BB8051-2586-9E5C-2B41-267DCF4909BD}"/>
          </ac:inkMkLst>
        </pc:inkChg>
        <pc:inkChg chg="add del mod">
          <ac:chgData name="Kunaal Naik" userId="063bf5775d666102" providerId="LiveId" clId="{63804938-19D5-4464-AB0A-F5BEAA85365C}" dt="2023-05-07T06:39:22.188" v="9"/>
          <ac:inkMkLst>
            <pc:docMk/>
            <pc:sldMk cId="2534317568" sldId="268"/>
            <ac:inkMk id="8" creationId="{3C5F01C4-60DC-9F9F-3240-E5EE5DA75B1E}"/>
          </ac:inkMkLst>
        </pc:inkChg>
        <pc:inkChg chg="add del mod">
          <ac:chgData name="Kunaal Naik" userId="063bf5775d666102" providerId="LiveId" clId="{63804938-19D5-4464-AB0A-F5BEAA85365C}" dt="2023-05-07T06:39:22.188" v="13"/>
          <ac:inkMkLst>
            <pc:docMk/>
            <pc:sldMk cId="2534317568" sldId="268"/>
            <ac:inkMk id="9" creationId="{0D9FEA72-2FE5-CE1A-8463-37998F3AA81C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1" creationId="{50D3432B-BAD0-3D3D-8681-4C36C9C74C72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2" creationId="{DEFA5662-D92A-9142-7D2C-3FF101940302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3" creationId="{5614A94B-A1D1-2BE0-8DBE-F5FEA29B0886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4" creationId="{39811EEB-D86E-4D17-F9B5-684EF2126904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5" creationId="{1D4A93E0-309C-6B0C-3FE5-952A1B9F0AE7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6" creationId="{FDEADA3E-6179-EBA0-ABC5-3EAC5A15435B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7" creationId="{99164AD0-65A7-C3E5-CEC6-19A1B3C2D574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8" creationId="{B769DF64-47F4-8619-29AB-161A0D998E87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19" creationId="{DCBBCEE0-5249-B21D-67A3-E84A08ED7CB5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1" creationId="{32C29FAF-0754-007E-5439-CFED5F0EEC14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2" creationId="{9D2337E5-8E24-D385-399C-2B51598FDF44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3" creationId="{8E487383-C6D6-3844-B361-AFB2A97D9FC9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4" creationId="{6492FED5-0737-1658-190E-EFAC23E5C6BD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6" creationId="{BF8C6B85-1503-0419-838C-A9904872CE08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7" creationId="{9846204C-A38B-CB4A-F556-EDC8CA1602DA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28" creationId="{B7DCED90-C81B-EA0D-90D7-8F5F2EA853A2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30" creationId="{FEAAE023-4986-FEA8-2E59-77B68FD2B56A}"/>
          </ac:inkMkLst>
        </pc:inkChg>
        <pc:inkChg chg="add mod">
          <ac:chgData name="Kunaal Naik" userId="063bf5775d666102" providerId="LiveId" clId="{63804938-19D5-4464-AB0A-F5BEAA85365C}" dt="2023-05-07T06:39:37.419" v="36"/>
          <ac:inkMkLst>
            <pc:docMk/>
            <pc:sldMk cId="2534317568" sldId="268"/>
            <ac:inkMk id="31" creationId="{FDEC1590-66C3-AEB4-F7C0-263C67978A5B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33" creationId="{5EFDE709-41DC-71D7-E9A2-E54799CB71D5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34" creationId="{BF73CF4C-7F21-BFE1-2E6C-C21B4138E7E0}"/>
          </ac:inkMkLst>
        </pc:inkChg>
        <pc:inkChg chg="add mod">
          <ac:chgData name="Kunaal Naik" userId="063bf5775d666102" providerId="LiveId" clId="{63804938-19D5-4464-AB0A-F5BEAA85365C}" dt="2023-05-07T06:39:42.726" v="41"/>
          <ac:inkMkLst>
            <pc:docMk/>
            <pc:sldMk cId="2534317568" sldId="268"/>
            <ac:inkMk id="36" creationId="{1FD6B21C-121D-CF70-B91F-607D06175164}"/>
          </ac:inkMkLst>
        </pc:inkChg>
      </pc:sldChg>
    </pc:docChg>
  </pc:docChgLst>
  <pc:docChgLst>
    <pc:chgData name="Kunaal Naik" userId="063bf5775d666102" providerId="LiveId" clId="{52852C27-3984-4261-8EA9-35F0D0769801}"/>
    <pc:docChg chg="custSel addSld modSld sldOrd">
      <pc:chgData name="Kunaal Naik" userId="063bf5775d666102" providerId="LiveId" clId="{52852C27-3984-4261-8EA9-35F0D0769801}" dt="2023-02-05T15:06:10.493" v="108" actId="26606"/>
      <pc:docMkLst>
        <pc:docMk/>
      </pc:docMkLst>
      <pc:sldChg chg="addSp modSp mod">
        <pc:chgData name="Kunaal Naik" userId="063bf5775d666102" providerId="LiveId" clId="{52852C27-3984-4261-8EA9-35F0D0769801}" dt="2023-02-03T15:47:58.574" v="42" actId="1076"/>
        <pc:sldMkLst>
          <pc:docMk/>
          <pc:sldMk cId="372033641" sldId="269"/>
        </pc:sldMkLst>
        <pc:spChg chg="add mod">
          <ac:chgData name="Kunaal Naik" userId="063bf5775d666102" providerId="LiveId" clId="{52852C27-3984-4261-8EA9-35F0D0769801}" dt="2023-02-03T15:47:58.574" v="42" actId="1076"/>
          <ac:spMkLst>
            <pc:docMk/>
            <pc:sldMk cId="372033641" sldId="269"/>
            <ac:spMk id="6" creationId="{DB0F858D-4ABD-FC38-1223-5F0E40A6BBE5}"/>
          </ac:spMkLst>
        </pc:spChg>
        <pc:picChg chg="mod">
          <ac:chgData name="Kunaal Naik" userId="063bf5775d666102" providerId="LiveId" clId="{52852C27-3984-4261-8EA9-35F0D0769801}" dt="2023-02-03T15:47:21.854" v="4" actId="14100"/>
          <ac:picMkLst>
            <pc:docMk/>
            <pc:sldMk cId="372033641" sldId="269"/>
            <ac:picMk id="5" creationId="{B88AC8A3-7F85-4880-2FFD-E76F458ED2E1}"/>
          </ac:picMkLst>
        </pc:picChg>
      </pc:sldChg>
      <pc:sldChg chg="addSp new ord">
        <pc:chgData name="Kunaal Naik" userId="063bf5775d666102" providerId="LiveId" clId="{52852C27-3984-4261-8EA9-35F0D0769801}" dt="2023-02-03T15:47:12.848" v="3"/>
        <pc:sldMkLst>
          <pc:docMk/>
          <pc:sldMk cId="3164207384" sldId="283"/>
        </pc:sldMkLst>
        <pc:picChg chg="add">
          <ac:chgData name="Kunaal Naik" userId="063bf5775d666102" providerId="LiveId" clId="{52852C27-3984-4261-8EA9-35F0D0769801}" dt="2023-02-03T15:47:01.679" v="1"/>
          <ac:picMkLst>
            <pc:docMk/>
            <pc:sldMk cId="3164207384" sldId="283"/>
            <ac:picMk id="17410" creationId="{E9D1F84C-D447-DEB9-3143-D73C02EDE2BF}"/>
          </ac:picMkLst>
        </pc:picChg>
      </pc:sldChg>
      <pc:sldChg chg="addSp delSp modSp new mod ord setBg modClrScheme chgLayout">
        <pc:chgData name="Kunaal Naik" userId="063bf5775d666102" providerId="LiveId" clId="{52852C27-3984-4261-8EA9-35F0D0769801}" dt="2023-02-03T15:52:39.048" v="76"/>
        <pc:sldMkLst>
          <pc:docMk/>
          <pc:sldMk cId="2529494659" sldId="284"/>
        </pc:sldMkLst>
        <pc:spChg chg="del">
          <ac:chgData name="Kunaal Naik" userId="063bf5775d666102" providerId="LiveId" clId="{52852C27-3984-4261-8EA9-35F0D0769801}" dt="2023-02-03T15:49:09.427" v="44" actId="700"/>
          <ac:spMkLst>
            <pc:docMk/>
            <pc:sldMk cId="2529494659" sldId="284"/>
            <ac:spMk id="2" creationId="{48BBF8E9-3BAC-6AF5-6B36-232F5EC2A7A2}"/>
          </ac:spMkLst>
        </pc:spChg>
        <pc:spChg chg="del">
          <ac:chgData name="Kunaal Naik" userId="063bf5775d666102" providerId="LiveId" clId="{52852C27-3984-4261-8EA9-35F0D0769801}" dt="2023-02-03T15:49:09.427" v="44" actId="700"/>
          <ac:spMkLst>
            <pc:docMk/>
            <pc:sldMk cId="2529494659" sldId="284"/>
            <ac:spMk id="3" creationId="{32FE9E74-F1FB-C8C2-CD74-B95BA4062DA1}"/>
          </ac:spMkLst>
        </pc:spChg>
        <pc:spChg chg="add mod">
          <ac:chgData name="Kunaal Naik" userId="063bf5775d666102" providerId="LiveId" clId="{52852C27-3984-4261-8EA9-35F0D0769801}" dt="2023-02-03T15:50:53.900" v="66" actId="1076"/>
          <ac:spMkLst>
            <pc:docMk/>
            <pc:sldMk cId="2529494659" sldId="284"/>
            <ac:spMk id="4" creationId="{D7CBD8F0-7AAC-7B89-6819-AFE29CADB757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39" creationId="{F3060C83-F051-4F0E-ABAD-AA0DFC48B218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41" creationId="{83C98ABE-055B-441F-B07E-44F97F083C39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43" creationId="{29FDB030-9B49-4CED-8CCD-4D99382388AC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45" creationId="{3783CA14-24A1-485C-8B30-D6A5D87987AD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47" creationId="{9A97C86A-04D6-40F7-AE84-31AB43E6A846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49" creationId="{FF9F2414-84E8-453E-B1F3-389FDE8192D9}"/>
          </ac:spMkLst>
        </pc:spChg>
        <pc:spChg chg="add">
          <ac:chgData name="Kunaal Naik" userId="063bf5775d666102" providerId="LiveId" clId="{52852C27-3984-4261-8EA9-35F0D0769801}" dt="2023-02-03T15:50:21.569" v="46" actId="26606"/>
          <ac:spMkLst>
            <pc:docMk/>
            <pc:sldMk cId="2529494659" sldId="284"/>
            <ac:spMk id="18451" creationId="{3ECA69A1-7536-43AC-85EF-C7106179F5ED}"/>
          </ac:spMkLst>
        </pc:spChg>
        <pc:picChg chg="add mod">
          <ac:chgData name="Kunaal Naik" userId="063bf5775d666102" providerId="LiveId" clId="{52852C27-3984-4261-8EA9-35F0D0769801}" dt="2023-02-03T15:50:27.042" v="47" actId="732"/>
          <ac:picMkLst>
            <pc:docMk/>
            <pc:sldMk cId="2529494659" sldId="284"/>
            <ac:picMk id="18434" creationId="{01199902-E8CD-D161-F1F6-D989D61C148D}"/>
          </ac:picMkLst>
        </pc:picChg>
      </pc:sldChg>
      <pc:sldChg chg="addSp delSp modSp add mod ord">
        <pc:chgData name="Kunaal Naik" userId="063bf5775d666102" providerId="LiveId" clId="{52852C27-3984-4261-8EA9-35F0D0769801}" dt="2023-02-03T15:52:39.048" v="76"/>
        <pc:sldMkLst>
          <pc:docMk/>
          <pc:sldMk cId="3760536824" sldId="285"/>
        </pc:sldMkLst>
        <pc:spChg chg="del">
          <ac:chgData name="Kunaal Naik" userId="063bf5775d666102" providerId="LiveId" clId="{52852C27-3984-4261-8EA9-35F0D0769801}" dt="2023-02-03T15:51:44.994" v="69" actId="478"/>
          <ac:spMkLst>
            <pc:docMk/>
            <pc:sldMk cId="3760536824" sldId="285"/>
            <ac:spMk id="4" creationId="{D7CBD8F0-7AAC-7B89-6819-AFE29CADB757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39" creationId="{F3060C83-F051-4F0E-ABAD-AA0DFC48B218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41" creationId="{83C98ABE-055B-441F-B07E-44F97F083C39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43" creationId="{29FDB030-9B49-4CED-8CCD-4D99382388AC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45" creationId="{3783CA14-24A1-485C-8B30-D6A5D87987AD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47" creationId="{9A97C86A-04D6-40F7-AE84-31AB43E6A846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49" creationId="{FF9F2414-84E8-453E-B1F3-389FDE8192D9}"/>
          </ac:spMkLst>
        </pc:spChg>
        <pc:spChg chg="del">
          <ac:chgData name="Kunaal Naik" userId="063bf5775d666102" providerId="LiveId" clId="{52852C27-3984-4261-8EA9-35F0D0769801}" dt="2023-02-03T15:52:09.554" v="72" actId="26606"/>
          <ac:spMkLst>
            <pc:docMk/>
            <pc:sldMk cId="3760536824" sldId="285"/>
            <ac:spMk id="18451" creationId="{3ECA69A1-7536-43AC-85EF-C7106179F5ED}"/>
          </ac:spMkLst>
        </pc:spChg>
        <pc:picChg chg="del">
          <ac:chgData name="Kunaal Naik" userId="063bf5775d666102" providerId="LiveId" clId="{52852C27-3984-4261-8EA9-35F0D0769801}" dt="2023-02-03T15:50:56.910" v="68" actId="478"/>
          <ac:picMkLst>
            <pc:docMk/>
            <pc:sldMk cId="3760536824" sldId="285"/>
            <ac:picMk id="18434" creationId="{01199902-E8CD-D161-F1F6-D989D61C148D}"/>
          </ac:picMkLst>
        </pc:picChg>
        <pc:picChg chg="add mod">
          <ac:chgData name="Kunaal Naik" userId="063bf5775d666102" providerId="LiveId" clId="{52852C27-3984-4261-8EA9-35F0D0769801}" dt="2023-02-03T15:52:19.625" v="74" actId="1440"/>
          <ac:picMkLst>
            <pc:docMk/>
            <pc:sldMk cId="3760536824" sldId="285"/>
            <ac:picMk id="19458" creationId="{4F1A65ED-FB44-53E7-9AF1-2444ABDFE01C}"/>
          </ac:picMkLst>
        </pc:picChg>
        <pc:picChg chg="add mod">
          <ac:chgData name="Kunaal Naik" userId="063bf5775d666102" providerId="LiveId" clId="{52852C27-3984-4261-8EA9-35F0D0769801}" dt="2023-02-03T15:52:09.554" v="72" actId="26606"/>
          <ac:picMkLst>
            <pc:docMk/>
            <pc:sldMk cId="3760536824" sldId="285"/>
            <ac:picMk id="19460" creationId="{E4375965-E550-8C1B-0AE5-86C814CC0F57}"/>
          </ac:picMkLst>
        </pc:picChg>
      </pc:sldChg>
      <pc:sldChg chg="addSp modSp new mod setBg">
        <pc:chgData name="Kunaal Naik" userId="063bf5775d666102" providerId="LiveId" clId="{52852C27-3984-4261-8EA9-35F0D0769801}" dt="2023-02-05T15:06:10.493" v="108" actId="26606"/>
        <pc:sldMkLst>
          <pc:docMk/>
          <pc:sldMk cId="1698315999" sldId="286"/>
        </pc:sldMkLst>
        <pc:spChg chg="add mod">
          <ac:chgData name="Kunaal Naik" userId="063bf5775d666102" providerId="LiveId" clId="{52852C27-3984-4261-8EA9-35F0D0769801}" dt="2023-02-05T15:06:10.493" v="108" actId="26606"/>
          <ac:spMkLst>
            <pc:docMk/>
            <pc:sldMk cId="1698315999" sldId="286"/>
            <ac:spMk id="2" creationId="{21AF2038-E45E-0847-37EA-6F63664986B5}"/>
          </ac:spMkLst>
        </pc:spChg>
        <pc:spChg chg="add">
          <ac:chgData name="Kunaal Naik" userId="063bf5775d666102" providerId="LiveId" clId="{52852C27-3984-4261-8EA9-35F0D0769801}" dt="2023-02-05T15:06:10.493" v="108" actId="26606"/>
          <ac:spMkLst>
            <pc:docMk/>
            <pc:sldMk cId="1698315999" sldId="286"/>
            <ac:spMk id="1031" creationId="{53F29798-D584-4792-9B62-3F5F5C36D619}"/>
          </ac:spMkLst>
        </pc:spChg>
        <pc:picChg chg="add mod ord">
          <ac:chgData name="Kunaal Naik" userId="063bf5775d666102" providerId="LiveId" clId="{52852C27-3984-4261-8EA9-35F0D0769801}" dt="2023-02-05T15:06:10.493" v="108" actId="26606"/>
          <ac:picMkLst>
            <pc:docMk/>
            <pc:sldMk cId="1698315999" sldId="286"/>
            <ac:picMk id="1026" creationId="{7B617C70-96CD-338D-F556-1800DB9B20F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98FF-CA57-45D5-AF2A-890FA801B0D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234B873-B240-4CF8-8071-7C54BE7D8838}">
      <dgm:prSet phldrT="[Text]"/>
      <dgm:spPr/>
      <dgm:t>
        <a:bodyPr/>
        <a:lstStyle/>
        <a:p>
          <a:r>
            <a:rPr lang="en-IN"/>
            <a:t>Breaking Down Text</a:t>
          </a:r>
        </a:p>
      </dgm:t>
    </dgm:pt>
    <dgm:pt modelId="{3B7EB80B-6831-4801-80A0-85B80964E1DD}" type="parTrans" cxnId="{D06480D0-C19A-4CA1-95FE-20B1D754BD69}">
      <dgm:prSet/>
      <dgm:spPr/>
      <dgm:t>
        <a:bodyPr/>
        <a:lstStyle/>
        <a:p>
          <a:endParaRPr lang="en-IN"/>
        </a:p>
      </dgm:t>
    </dgm:pt>
    <dgm:pt modelId="{571CF35D-E7FE-45B2-B9A9-69924CBB8EC9}" type="sibTrans" cxnId="{D06480D0-C19A-4CA1-95FE-20B1D754BD69}">
      <dgm:prSet/>
      <dgm:spPr/>
      <dgm:t>
        <a:bodyPr/>
        <a:lstStyle/>
        <a:p>
          <a:endParaRPr lang="en-IN"/>
        </a:p>
      </dgm:t>
    </dgm:pt>
    <dgm:pt modelId="{552DFC98-792F-46AF-8B0C-6B08D1DD41DF}">
      <dgm:prSet phldrT="[Text]"/>
      <dgm:spPr/>
      <dgm:t>
        <a:bodyPr/>
        <a:lstStyle/>
        <a:p>
          <a:r>
            <a:rPr lang="en-IN"/>
            <a:t>Reading Corpus</a:t>
          </a:r>
        </a:p>
      </dgm:t>
    </dgm:pt>
    <dgm:pt modelId="{7617C3FC-B3C4-4639-AC53-9206602FBC1A}" type="parTrans" cxnId="{1728F2F2-4CBE-4A3B-B6A8-FD2DDF923FD1}">
      <dgm:prSet/>
      <dgm:spPr/>
      <dgm:t>
        <a:bodyPr/>
        <a:lstStyle/>
        <a:p>
          <a:endParaRPr lang="en-IN"/>
        </a:p>
      </dgm:t>
    </dgm:pt>
    <dgm:pt modelId="{D875DB28-7328-4050-9A39-E0908E170A93}" type="sibTrans" cxnId="{1728F2F2-4CBE-4A3B-B6A8-FD2DDF923FD1}">
      <dgm:prSet/>
      <dgm:spPr/>
      <dgm:t>
        <a:bodyPr/>
        <a:lstStyle/>
        <a:p>
          <a:endParaRPr lang="en-IN"/>
        </a:p>
      </dgm:t>
    </dgm:pt>
    <dgm:pt modelId="{00ABE6B8-27AC-4A6F-8946-D488473D828E}">
      <dgm:prSet phldrT="[Text]"/>
      <dgm:spPr/>
      <dgm:t>
        <a:bodyPr/>
        <a:lstStyle/>
        <a:p>
          <a:r>
            <a:rPr lang="en-IN"/>
            <a:t>Analytics</a:t>
          </a:r>
        </a:p>
      </dgm:t>
    </dgm:pt>
    <dgm:pt modelId="{CB0578C3-AE02-4774-996B-6C62FA9F607F}" type="parTrans" cxnId="{CDC4D808-B8A1-4422-9355-EB293F1699AA}">
      <dgm:prSet/>
      <dgm:spPr/>
      <dgm:t>
        <a:bodyPr/>
        <a:lstStyle/>
        <a:p>
          <a:endParaRPr lang="en-IN"/>
        </a:p>
      </dgm:t>
    </dgm:pt>
    <dgm:pt modelId="{CF52EA0B-605C-4A3D-8391-C8676DEA4AB6}" type="sibTrans" cxnId="{CDC4D808-B8A1-4422-9355-EB293F1699AA}">
      <dgm:prSet/>
      <dgm:spPr/>
      <dgm:t>
        <a:bodyPr/>
        <a:lstStyle/>
        <a:p>
          <a:endParaRPr lang="en-IN"/>
        </a:p>
      </dgm:t>
    </dgm:pt>
    <dgm:pt modelId="{63E839E8-EE62-4671-8630-11B1333C561B}">
      <dgm:prSet phldrT="[Text]"/>
      <dgm:spPr/>
      <dgm:t>
        <a:bodyPr/>
        <a:lstStyle/>
        <a:p>
          <a:r>
            <a:rPr lang="en-IN"/>
            <a:t>Interpret the converted Text</a:t>
          </a:r>
        </a:p>
      </dgm:t>
    </dgm:pt>
    <dgm:pt modelId="{4331F7A0-68BF-431A-A059-A4E20535E9FB}" type="parTrans" cxnId="{3BB4403C-BBEF-435F-A37C-8408A91FA4FB}">
      <dgm:prSet/>
      <dgm:spPr/>
      <dgm:t>
        <a:bodyPr/>
        <a:lstStyle/>
        <a:p>
          <a:endParaRPr lang="en-IN"/>
        </a:p>
      </dgm:t>
    </dgm:pt>
    <dgm:pt modelId="{31998FCC-4593-45D5-8046-13544434032B}" type="sibTrans" cxnId="{3BB4403C-BBEF-435F-A37C-8408A91FA4FB}">
      <dgm:prSet/>
      <dgm:spPr/>
      <dgm:t>
        <a:bodyPr/>
        <a:lstStyle/>
        <a:p>
          <a:endParaRPr lang="en-IN"/>
        </a:p>
      </dgm:t>
    </dgm:pt>
    <dgm:pt modelId="{A6245096-86D9-4EB9-8BDF-889A70DC759D}">
      <dgm:prSet phldrT="[Text]"/>
      <dgm:spPr/>
      <dgm:t>
        <a:bodyPr/>
        <a:lstStyle/>
        <a:p>
          <a:r>
            <a:rPr lang="en-IN"/>
            <a:t>Get it ready for Analysis</a:t>
          </a:r>
        </a:p>
      </dgm:t>
    </dgm:pt>
    <dgm:pt modelId="{628DBD23-D65A-466C-975E-0FB4B1F6AA9C}" type="parTrans" cxnId="{D3533B1D-0592-4E59-BB9E-A4AC3259A6AA}">
      <dgm:prSet/>
      <dgm:spPr/>
      <dgm:t>
        <a:bodyPr/>
        <a:lstStyle/>
        <a:p>
          <a:endParaRPr lang="en-IN"/>
        </a:p>
      </dgm:t>
    </dgm:pt>
    <dgm:pt modelId="{183D01D2-6BFD-4CD6-A9A2-4E7251A0C1E1}" type="sibTrans" cxnId="{D3533B1D-0592-4E59-BB9E-A4AC3259A6AA}">
      <dgm:prSet/>
      <dgm:spPr/>
      <dgm:t>
        <a:bodyPr/>
        <a:lstStyle/>
        <a:p>
          <a:endParaRPr lang="en-IN"/>
        </a:p>
      </dgm:t>
    </dgm:pt>
    <dgm:pt modelId="{B2D48646-0468-4B59-8B96-6BB00E4B9448}" type="pres">
      <dgm:prSet presAssocID="{7B6D98FF-CA57-45D5-AF2A-890FA801B0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5594F1-07C3-4A28-ADFB-2EC9D55F8ED6}" type="pres">
      <dgm:prSet presAssocID="{9234B873-B240-4CF8-8071-7C54BE7D8838}" presName="hierRoot1" presStyleCnt="0">
        <dgm:presLayoutVars>
          <dgm:hierBranch val="init"/>
        </dgm:presLayoutVars>
      </dgm:prSet>
      <dgm:spPr/>
    </dgm:pt>
    <dgm:pt modelId="{D90867FA-5337-4778-AB4F-18B9FF3D47F0}" type="pres">
      <dgm:prSet presAssocID="{9234B873-B240-4CF8-8071-7C54BE7D8838}" presName="rootComposite1" presStyleCnt="0"/>
      <dgm:spPr/>
    </dgm:pt>
    <dgm:pt modelId="{81A9F4BF-FB55-4A74-B360-56D186CB1FED}" type="pres">
      <dgm:prSet presAssocID="{9234B873-B240-4CF8-8071-7C54BE7D8838}" presName="rootText1" presStyleLbl="node0" presStyleIdx="0" presStyleCnt="2">
        <dgm:presLayoutVars>
          <dgm:chPref val="3"/>
        </dgm:presLayoutVars>
      </dgm:prSet>
      <dgm:spPr/>
    </dgm:pt>
    <dgm:pt modelId="{178A8D05-0B37-4CF4-A5DA-7DAC2BC88392}" type="pres">
      <dgm:prSet presAssocID="{9234B873-B240-4CF8-8071-7C54BE7D8838}" presName="rootConnector1" presStyleLbl="node1" presStyleIdx="0" presStyleCnt="0"/>
      <dgm:spPr/>
    </dgm:pt>
    <dgm:pt modelId="{03602A55-670A-451D-9797-36F30E9CB737}" type="pres">
      <dgm:prSet presAssocID="{9234B873-B240-4CF8-8071-7C54BE7D8838}" presName="hierChild2" presStyleCnt="0"/>
      <dgm:spPr/>
    </dgm:pt>
    <dgm:pt modelId="{4643517D-4C0C-4FF7-8DCF-C91D884D1044}" type="pres">
      <dgm:prSet presAssocID="{7617C3FC-B3C4-4639-AC53-9206602FBC1A}" presName="Name37" presStyleLbl="parChTrans1D2" presStyleIdx="0" presStyleCnt="3"/>
      <dgm:spPr/>
    </dgm:pt>
    <dgm:pt modelId="{F4DD10C6-8C45-4035-8CB6-C491C74BA92F}" type="pres">
      <dgm:prSet presAssocID="{552DFC98-792F-46AF-8B0C-6B08D1DD41DF}" presName="hierRoot2" presStyleCnt="0">
        <dgm:presLayoutVars>
          <dgm:hierBranch val="init"/>
        </dgm:presLayoutVars>
      </dgm:prSet>
      <dgm:spPr/>
    </dgm:pt>
    <dgm:pt modelId="{3F74D2CA-BF4B-4655-BE12-C0F3B9B8FB63}" type="pres">
      <dgm:prSet presAssocID="{552DFC98-792F-46AF-8B0C-6B08D1DD41DF}" presName="rootComposite" presStyleCnt="0"/>
      <dgm:spPr/>
    </dgm:pt>
    <dgm:pt modelId="{9BACCAAF-C6F9-4FDD-8D35-D06613A72F20}" type="pres">
      <dgm:prSet presAssocID="{552DFC98-792F-46AF-8B0C-6B08D1DD41DF}" presName="rootText" presStyleLbl="node2" presStyleIdx="0" presStyleCnt="3">
        <dgm:presLayoutVars>
          <dgm:chPref val="3"/>
        </dgm:presLayoutVars>
      </dgm:prSet>
      <dgm:spPr/>
    </dgm:pt>
    <dgm:pt modelId="{949C4A51-EDF6-4D57-892A-DF84DDAAFF4F}" type="pres">
      <dgm:prSet presAssocID="{552DFC98-792F-46AF-8B0C-6B08D1DD41DF}" presName="rootConnector" presStyleLbl="node2" presStyleIdx="0" presStyleCnt="3"/>
      <dgm:spPr/>
    </dgm:pt>
    <dgm:pt modelId="{A85D948D-9ABA-4B5B-8DFD-92D79AA96F66}" type="pres">
      <dgm:prSet presAssocID="{552DFC98-792F-46AF-8B0C-6B08D1DD41DF}" presName="hierChild4" presStyleCnt="0"/>
      <dgm:spPr/>
    </dgm:pt>
    <dgm:pt modelId="{9BA552EC-D284-4F0A-99AB-9E20BC4FF045}" type="pres">
      <dgm:prSet presAssocID="{552DFC98-792F-46AF-8B0C-6B08D1DD41DF}" presName="hierChild5" presStyleCnt="0"/>
      <dgm:spPr/>
    </dgm:pt>
    <dgm:pt modelId="{52908320-B62E-466E-9498-1AA09DE0B99E}" type="pres">
      <dgm:prSet presAssocID="{628DBD23-D65A-466C-975E-0FB4B1F6AA9C}" presName="Name37" presStyleLbl="parChTrans1D2" presStyleIdx="1" presStyleCnt="3"/>
      <dgm:spPr/>
    </dgm:pt>
    <dgm:pt modelId="{38F6E9BA-32C7-4EC8-9159-4A5660FD9B24}" type="pres">
      <dgm:prSet presAssocID="{A6245096-86D9-4EB9-8BDF-889A70DC759D}" presName="hierRoot2" presStyleCnt="0">
        <dgm:presLayoutVars>
          <dgm:hierBranch val="init"/>
        </dgm:presLayoutVars>
      </dgm:prSet>
      <dgm:spPr/>
    </dgm:pt>
    <dgm:pt modelId="{91D2FC84-AD94-4D65-9354-182027C91666}" type="pres">
      <dgm:prSet presAssocID="{A6245096-86D9-4EB9-8BDF-889A70DC759D}" presName="rootComposite" presStyleCnt="0"/>
      <dgm:spPr/>
    </dgm:pt>
    <dgm:pt modelId="{2A5B989E-1AEA-41AE-B4A3-15D3D92CB85F}" type="pres">
      <dgm:prSet presAssocID="{A6245096-86D9-4EB9-8BDF-889A70DC759D}" presName="rootText" presStyleLbl="node2" presStyleIdx="1" presStyleCnt="3">
        <dgm:presLayoutVars>
          <dgm:chPref val="3"/>
        </dgm:presLayoutVars>
      </dgm:prSet>
      <dgm:spPr/>
    </dgm:pt>
    <dgm:pt modelId="{0A03481C-815B-4E5D-95C2-351CC9957CA2}" type="pres">
      <dgm:prSet presAssocID="{A6245096-86D9-4EB9-8BDF-889A70DC759D}" presName="rootConnector" presStyleLbl="node2" presStyleIdx="1" presStyleCnt="3"/>
      <dgm:spPr/>
    </dgm:pt>
    <dgm:pt modelId="{BA485B7C-09F9-4328-9560-4B0D73693BBE}" type="pres">
      <dgm:prSet presAssocID="{A6245096-86D9-4EB9-8BDF-889A70DC759D}" presName="hierChild4" presStyleCnt="0"/>
      <dgm:spPr/>
    </dgm:pt>
    <dgm:pt modelId="{E8123F16-FE90-4D3B-AC6E-BA356F0DE4A5}" type="pres">
      <dgm:prSet presAssocID="{A6245096-86D9-4EB9-8BDF-889A70DC759D}" presName="hierChild5" presStyleCnt="0"/>
      <dgm:spPr/>
    </dgm:pt>
    <dgm:pt modelId="{3FDEA76F-F755-494C-9E30-90E23464C235}" type="pres">
      <dgm:prSet presAssocID="{9234B873-B240-4CF8-8071-7C54BE7D8838}" presName="hierChild3" presStyleCnt="0"/>
      <dgm:spPr/>
    </dgm:pt>
    <dgm:pt modelId="{ADF68AA6-A874-4F46-95CD-310DD95BA754}" type="pres">
      <dgm:prSet presAssocID="{00ABE6B8-27AC-4A6F-8946-D488473D828E}" presName="hierRoot1" presStyleCnt="0">
        <dgm:presLayoutVars>
          <dgm:hierBranch val="init"/>
        </dgm:presLayoutVars>
      </dgm:prSet>
      <dgm:spPr/>
    </dgm:pt>
    <dgm:pt modelId="{67322087-C6B7-4574-BE20-615B4C8BA80A}" type="pres">
      <dgm:prSet presAssocID="{00ABE6B8-27AC-4A6F-8946-D488473D828E}" presName="rootComposite1" presStyleCnt="0"/>
      <dgm:spPr/>
    </dgm:pt>
    <dgm:pt modelId="{9607BEB7-EB1F-4CEB-8139-313FEF0FE0C7}" type="pres">
      <dgm:prSet presAssocID="{00ABE6B8-27AC-4A6F-8946-D488473D828E}" presName="rootText1" presStyleLbl="node0" presStyleIdx="1" presStyleCnt="2">
        <dgm:presLayoutVars>
          <dgm:chPref val="3"/>
        </dgm:presLayoutVars>
      </dgm:prSet>
      <dgm:spPr/>
    </dgm:pt>
    <dgm:pt modelId="{E6B14A77-A41D-4D75-88A7-057BD0E52EF5}" type="pres">
      <dgm:prSet presAssocID="{00ABE6B8-27AC-4A6F-8946-D488473D828E}" presName="rootConnector1" presStyleLbl="node1" presStyleIdx="0" presStyleCnt="0"/>
      <dgm:spPr/>
    </dgm:pt>
    <dgm:pt modelId="{67BAF28D-E139-4ED5-AC21-910E728B552A}" type="pres">
      <dgm:prSet presAssocID="{00ABE6B8-27AC-4A6F-8946-D488473D828E}" presName="hierChild2" presStyleCnt="0"/>
      <dgm:spPr/>
    </dgm:pt>
    <dgm:pt modelId="{8ADABBC3-9C9B-4EC0-93AA-590F53877A61}" type="pres">
      <dgm:prSet presAssocID="{4331F7A0-68BF-431A-A059-A4E20535E9FB}" presName="Name37" presStyleLbl="parChTrans1D2" presStyleIdx="2" presStyleCnt="3"/>
      <dgm:spPr/>
    </dgm:pt>
    <dgm:pt modelId="{EC2831B3-0DE2-4506-9840-D071C34C61A8}" type="pres">
      <dgm:prSet presAssocID="{63E839E8-EE62-4671-8630-11B1333C561B}" presName="hierRoot2" presStyleCnt="0">
        <dgm:presLayoutVars>
          <dgm:hierBranch val="init"/>
        </dgm:presLayoutVars>
      </dgm:prSet>
      <dgm:spPr/>
    </dgm:pt>
    <dgm:pt modelId="{A3C3EAF0-6D2F-4785-9BFB-7A83FFE953D4}" type="pres">
      <dgm:prSet presAssocID="{63E839E8-EE62-4671-8630-11B1333C561B}" presName="rootComposite" presStyleCnt="0"/>
      <dgm:spPr/>
    </dgm:pt>
    <dgm:pt modelId="{3B22D969-2B35-4BED-A306-5167F96B826B}" type="pres">
      <dgm:prSet presAssocID="{63E839E8-EE62-4671-8630-11B1333C561B}" presName="rootText" presStyleLbl="node2" presStyleIdx="2" presStyleCnt="3">
        <dgm:presLayoutVars>
          <dgm:chPref val="3"/>
        </dgm:presLayoutVars>
      </dgm:prSet>
      <dgm:spPr/>
    </dgm:pt>
    <dgm:pt modelId="{9943D821-21BF-46DF-BB97-D5629586C99C}" type="pres">
      <dgm:prSet presAssocID="{63E839E8-EE62-4671-8630-11B1333C561B}" presName="rootConnector" presStyleLbl="node2" presStyleIdx="2" presStyleCnt="3"/>
      <dgm:spPr/>
    </dgm:pt>
    <dgm:pt modelId="{CCFAC31E-59D2-454B-8795-5CAC69333CAD}" type="pres">
      <dgm:prSet presAssocID="{63E839E8-EE62-4671-8630-11B1333C561B}" presName="hierChild4" presStyleCnt="0"/>
      <dgm:spPr/>
    </dgm:pt>
    <dgm:pt modelId="{24B2A861-DC59-4755-B28F-530B71D1474F}" type="pres">
      <dgm:prSet presAssocID="{63E839E8-EE62-4671-8630-11B1333C561B}" presName="hierChild5" presStyleCnt="0"/>
      <dgm:spPr/>
    </dgm:pt>
    <dgm:pt modelId="{B0C43CD8-2BD1-4FC7-8DAF-AE91EB9889BA}" type="pres">
      <dgm:prSet presAssocID="{00ABE6B8-27AC-4A6F-8946-D488473D828E}" presName="hierChild3" presStyleCnt="0"/>
      <dgm:spPr/>
    </dgm:pt>
  </dgm:ptLst>
  <dgm:cxnLst>
    <dgm:cxn modelId="{CDC4D808-B8A1-4422-9355-EB293F1699AA}" srcId="{7B6D98FF-CA57-45D5-AF2A-890FA801B0DC}" destId="{00ABE6B8-27AC-4A6F-8946-D488473D828E}" srcOrd="1" destOrd="0" parTransId="{CB0578C3-AE02-4774-996B-6C62FA9F607F}" sibTransId="{CF52EA0B-605C-4A3D-8391-C8676DEA4AB6}"/>
    <dgm:cxn modelId="{D3533B1D-0592-4E59-BB9E-A4AC3259A6AA}" srcId="{9234B873-B240-4CF8-8071-7C54BE7D8838}" destId="{A6245096-86D9-4EB9-8BDF-889A70DC759D}" srcOrd="1" destOrd="0" parTransId="{628DBD23-D65A-466C-975E-0FB4B1F6AA9C}" sibTransId="{183D01D2-6BFD-4CD6-A9A2-4E7251A0C1E1}"/>
    <dgm:cxn modelId="{274CD624-8960-4897-B44E-7BA32BFFC894}" type="presOf" srcId="{00ABE6B8-27AC-4A6F-8946-D488473D828E}" destId="{E6B14A77-A41D-4D75-88A7-057BD0E52EF5}" srcOrd="1" destOrd="0" presId="urn:microsoft.com/office/officeart/2005/8/layout/orgChart1"/>
    <dgm:cxn modelId="{CDE70325-0906-4DB0-91C2-B4E711A63AA6}" type="presOf" srcId="{628DBD23-D65A-466C-975E-0FB4B1F6AA9C}" destId="{52908320-B62E-466E-9498-1AA09DE0B99E}" srcOrd="0" destOrd="0" presId="urn:microsoft.com/office/officeart/2005/8/layout/orgChart1"/>
    <dgm:cxn modelId="{91C55625-2387-4F98-B93B-583B847A4C05}" type="presOf" srcId="{00ABE6B8-27AC-4A6F-8946-D488473D828E}" destId="{9607BEB7-EB1F-4CEB-8139-313FEF0FE0C7}" srcOrd="0" destOrd="0" presId="urn:microsoft.com/office/officeart/2005/8/layout/orgChart1"/>
    <dgm:cxn modelId="{3BB4403C-BBEF-435F-A37C-8408A91FA4FB}" srcId="{00ABE6B8-27AC-4A6F-8946-D488473D828E}" destId="{63E839E8-EE62-4671-8630-11B1333C561B}" srcOrd="0" destOrd="0" parTransId="{4331F7A0-68BF-431A-A059-A4E20535E9FB}" sibTransId="{31998FCC-4593-45D5-8046-13544434032B}"/>
    <dgm:cxn modelId="{DEC9134E-92E6-4B97-83E3-5FD121C557BB}" type="presOf" srcId="{A6245096-86D9-4EB9-8BDF-889A70DC759D}" destId="{2A5B989E-1AEA-41AE-B4A3-15D3D92CB85F}" srcOrd="0" destOrd="0" presId="urn:microsoft.com/office/officeart/2005/8/layout/orgChart1"/>
    <dgm:cxn modelId="{2F1DD56F-3FB8-4520-B48C-DD9005A5BA6F}" type="presOf" srcId="{63E839E8-EE62-4671-8630-11B1333C561B}" destId="{3B22D969-2B35-4BED-A306-5167F96B826B}" srcOrd="0" destOrd="0" presId="urn:microsoft.com/office/officeart/2005/8/layout/orgChart1"/>
    <dgm:cxn modelId="{CEDC3151-8BE1-4289-909E-9635479C9A15}" type="presOf" srcId="{9234B873-B240-4CF8-8071-7C54BE7D8838}" destId="{81A9F4BF-FB55-4A74-B360-56D186CB1FED}" srcOrd="0" destOrd="0" presId="urn:microsoft.com/office/officeart/2005/8/layout/orgChart1"/>
    <dgm:cxn modelId="{A8D11C72-D150-405D-BFB9-106230BF596C}" type="presOf" srcId="{7617C3FC-B3C4-4639-AC53-9206602FBC1A}" destId="{4643517D-4C0C-4FF7-8DCF-C91D884D1044}" srcOrd="0" destOrd="0" presId="urn:microsoft.com/office/officeart/2005/8/layout/orgChart1"/>
    <dgm:cxn modelId="{F0F2A38F-0151-48C9-92E7-1537CC95547E}" type="presOf" srcId="{A6245096-86D9-4EB9-8BDF-889A70DC759D}" destId="{0A03481C-815B-4E5D-95C2-351CC9957CA2}" srcOrd="1" destOrd="0" presId="urn:microsoft.com/office/officeart/2005/8/layout/orgChart1"/>
    <dgm:cxn modelId="{A11613B8-6112-4DD3-BDA1-6CB7D7983396}" type="presOf" srcId="{4331F7A0-68BF-431A-A059-A4E20535E9FB}" destId="{8ADABBC3-9C9B-4EC0-93AA-590F53877A61}" srcOrd="0" destOrd="0" presId="urn:microsoft.com/office/officeart/2005/8/layout/orgChart1"/>
    <dgm:cxn modelId="{B9290FCB-3EBA-408E-BEC0-51C38A6E1AA9}" type="presOf" srcId="{9234B873-B240-4CF8-8071-7C54BE7D8838}" destId="{178A8D05-0B37-4CF4-A5DA-7DAC2BC88392}" srcOrd="1" destOrd="0" presId="urn:microsoft.com/office/officeart/2005/8/layout/orgChart1"/>
    <dgm:cxn modelId="{96780FCF-0CAB-4E3B-9FC2-9F9D5071CB1D}" type="presOf" srcId="{63E839E8-EE62-4671-8630-11B1333C561B}" destId="{9943D821-21BF-46DF-BB97-D5629586C99C}" srcOrd="1" destOrd="0" presId="urn:microsoft.com/office/officeart/2005/8/layout/orgChart1"/>
    <dgm:cxn modelId="{D06480D0-C19A-4CA1-95FE-20B1D754BD69}" srcId="{7B6D98FF-CA57-45D5-AF2A-890FA801B0DC}" destId="{9234B873-B240-4CF8-8071-7C54BE7D8838}" srcOrd="0" destOrd="0" parTransId="{3B7EB80B-6831-4801-80A0-85B80964E1DD}" sibTransId="{571CF35D-E7FE-45B2-B9A9-69924CBB8EC9}"/>
    <dgm:cxn modelId="{3C4FCAD7-4CB4-48B8-BDC3-4298B6CA6BDD}" type="presOf" srcId="{552DFC98-792F-46AF-8B0C-6B08D1DD41DF}" destId="{949C4A51-EDF6-4D57-892A-DF84DDAAFF4F}" srcOrd="1" destOrd="0" presId="urn:microsoft.com/office/officeart/2005/8/layout/orgChart1"/>
    <dgm:cxn modelId="{F66C72DC-E18B-4CE1-B8D2-B3A627D3FA4A}" type="presOf" srcId="{7B6D98FF-CA57-45D5-AF2A-890FA801B0DC}" destId="{B2D48646-0468-4B59-8B96-6BB00E4B9448}" srcOrd="0" destOrd="0" presId="urn:microsoft.com/office/officeart/2005/8/layout/orgChart1"/>
    <dgm:cxn modelId="{1728F2F2-4CBE-4A3B-B6A8-FD2DDF923FD1}" srcId="{9234B873-B240-4CF8-8071-7C54BE7D8838}" destId="{552DFC98-792F-46AF-8B0C-6B08D1DD41DF}" srcOrd="0" destOrd="0" parTransId="{7617C3FC-B3C4-4639-AC53-9206602FBC1A}" sibTransId="{D875DB28-7328-4050-9A39-E0908E170A93}"/>
    <dgm:cxn modelId="{BC61FFF5-6C49-402A-A748-194CA71B93CE}" type="presOf" srcId="{552DFC98-792F-46AF-8B0C-6B08D1DD41DF}" destId="{9BACCAAF-C6F9-4FDD-8D35-D06613A72F20}" srcOrd="0" destOrd="0" presId="urn:microsoft.com/office/officeart/2005/8/layout/orgChart1"/>
    <dgm:cxn modelId="{0C2AB266-6F1F-47B0-BE47-F530336A7333}" type="presParOf" srcId="{B2D48646-0468-4B59-8B96-6BB00E4B9448}" destId="{125594F1-07C3-4A28-ADFB-2EC9D55F8ED6}" srcOrd="0" destOrd="0" presId="urn:microsoft.com/office/officeart/2005/8/layout/orgChart1"/>
    <dgm:cxn modelId="{54AE4FDE-CAA7-42E4-8C98-6FAD2E9F578C}" type="presParOf" srcId="{125594F1-07C3-4A28-ADFB-2EC9D55F8ED6}" destId="{D90867FA-5337-4778-AB4F-18B9FF3D47F0}" srcOrd="0" destOrd="0" presId="urn:microsoft.com/office/officeart/2005/8/layout/orgChart1"/>
    <dgm:cxn modelId="{786A43D7-E3E4-46C9-9A54-EABB4A2C6B63}" type="presParOf" srcId="{D90867FA-5337-4778-AB4F-18B9FF3D47F0}" destId="{81A9F4BF-FB55-4A74-B360-56D186CB1FED}" srcOrd="0" destOrd="0" presId="urn:microsoft.com/office/officeart/2005/8/layout/orgChart1"/>
    <dgm:cxn modelId="{3429ED80-F93F-4DC2-A3F6-133DDAFDF72A}" type="presParOf" srcId="{D90867FA-5337-4778-AB4F-18B9FF3D47F0}" destId="{178A8D05-0B37-4CF4-A5DA-7DAC2BC88392}" srcOrd="1" destOrd="0" presId="urn:microsoft.com/office/officeart/2005/8/layout/orgChart1"/>
    <dgm:cxn modelId="{0FE2ECEB-8541-4EDD-9D81-42FFE9872268}" type="presParOf" srcId="{125594F1-07C3-4A28-ADFB-2EC9D55F8ED6}" destId="{03602A55-670A-451D-9797-36F30E9CB737}" srcOrd="1" destOrd="0" presId="urn:microsoft.com/office/officeart/2005/8/layout/orgChart1"/>
    <dgm:cxn modelId="{6C950934-8D4F-4BC3-B9C0-A63DD81364D3}" type="presParOf" srcId="{03602A55-670A-451D-9797-36F30E9CB737}" destId="{4643517D-4C0C-4FF7-8DCF-C91D884D1044}" srcOrd="0" destOrd="0" presId="urn:microsoft.com/office/officeart/2005/8/layout/orgChart1"/>
    <dgm:cxn modelId="{C05FBBA0-4C4A-41F1-8760-F68FA43A4EF7}" type="presParOf" srcId="{03602A55-670A-451D-9797-36F30E9CB737}" destId="{F4DD10C6-8C45-4035-8CB6-C491C74BA92F}" srcOrd="1" destOrd="0" presId="urn:microsoft.com/office/officeart/2005/8/layout/orgChart1"/>
    <dgm:cxn modelId="{E0547F2B-03EB-4F63-8F29-529B27F9097E}" type="presParOf" srcId="{F4DD10C6-8C45-4035-8CB6-C491C74BA92F}" destId="{3F74D2CA-BF4B-4655-BE12-C0F3B9B8FB63}" srcOrd="0" destOrd="0" presId="urn:microsoft.com/office/officeart/2005/8/layout/orgChart1"/>
    <dgm:cxn modelId="{5CCA14CD-42E7-41E0-A5EF-42686A123644}" type="presParOf" srcId="{3F74D2CA-BF4B-4655-BE12-C0F3B9B8FB63}" destId="{9BACCAAF-C6F9-4FDD-8D35-D06613A72F20}" srcOrd="0" destOrd="0" presId="urn:microsoft.com/office/officeart/2005/8/layout/orgChart1"/>
    <dgm:cxn modelId="{0C898605-74D5-45DD-8C84-20C959C19E76}" type="presParOf" srcId="{3F74D2CA-BF4B-4655-BE12-C0F3B9B8FB63}" destId="{949C4A51-EDF6-4D57-892A-DF84DDAAFF4F}" srcOrd="1" destOrd="0" presId="urn:microsoft.com/office/officeart/2005/8/layout/orgChart1"/>
    <dgm:cxn modelId="{596E475E-7429-4FAE-BB73-9E51B4DFCF8B}" type="presParOf" srcId="{F4DD10C6-8C45-4035-8CB6-C491C74BA92F}" destId="{A85D948D-9ABA-4B5B-8DFD-92D79AA96F66}" srcOrd="1" destOrd="0" presId="urn:microsoft.com/office/officeart/2005/8/layout/orgChart1"/>
    <dgm:cxn modelId="{D4764E61-6036-4899-BE61-6C1AA1E3E404}" type="presParOf" srcId="{F4DD10C6-8C45-4035-8CB6-C491C74BA92F}" destId="{9BA552EC-D284-4F0A-99AB-9E20BC4FF045}" srcOrd="2" destOrd="0" presId="urn:microsoft.com/office/officeart/2005/8/layout/orgChart1"/>
    <dgm:cxn modelId="{183D94BE-8B36-422C-B3A6-AA6AF8B700D4}" type="presParOf" srcId="{03602A55-670A-451D-9797-36F30E9CB737}" destId="{52908320-B62E-466E-9498-1AA09DE0B99E}" srcOrd="2" destOrd="0" presId="urn:microsoft.com/office/officeart/2005/8/layout/orgChart1"/>
    <dgm:cxn modelId="{BF7E6062-E1B7-4069-BC72-25A30650B707}" type="presParOf" srcId="{03602A55-670A-451D-9797-36F30E9CB737}" destId="{38F6E9BA-32C7-4EC8-9159-4A5660FD9B24}" srcOrd="3" destOrd="0" presId="urn:microsoft.com/office/officeart/2005/8/layout/orgChart1"/>
    <dgm:cxn modelId="{A3C8F3BD-5CB7-49D9-9400-3A5F076CA9DF}" type="presParOf" srcId="{38F6E9BA-32C7-4EC8-9159-4A5660FD9B24}" destId="{91D2FC84-AD94-4D65-9354-182027C91666}" srcOrd="0" destOrd="0" presId="urn:microsoft.com/office/officeart/2005/8/layout/orgChart1"/>
    <dgm:cxn modelId="{5058065A-DDBE-4256-A994-CF3B4459220B}" type="presParOf" srcId="{91D2FC84-AD94-4D65-9354-182027C91666}" destId="{2A5B989E-1AEA-41AE-B4A3-15D3D92CB85F}" srcOrd="0" destOrd="0" presId="urn:microsoft.com/office/officeart/2005/8/layout/orgChart1"/>
    <dgm:cxn modelId="{DC01EC58-4B07-4303-9C4C-691102376871}" type="presParOf" srcId="{91D2FC84-AD94-4D65-9354-182027C91666}" destId="{0A03481C-815B-4E5D-95C2-351CC9957CA2}" srcOrd="1" destOrd="0" presId="urn:microsoft.com/office/officeart/2005/8/layout/orgChart1"/>
    <dgm:cxn modelId="{D025C195-E499-4181-A28E-0877BEA7ADF7}" type="presParOf" srcId="{38F6E9BA-32C7-4EC8-9159-4A5660FD9B24}" destId="{BA485B7C-09F9-4328-9560-4B0D73693BBE}" srcOrd="1" destOrd="0" presId="urn:microsoft.com/office/officeart/2005/8/layout/orgChart1"/>
    <dgm:cxn modelId="{F69AAF19-9B14-4D41-9E62-72C8DB8EE21C}" type="presParOf" srcId="{38F6E9BA-32C7-4EC8-9159-4A5660FD9B24}" destId="{E8123F16-FE90-4D3B-AC6E-BA356F0DE4A5}" srcOrd="2" destOrd="0" presId="urn:microsoft.com/office/officeart/2005/8/layout/orgChart1"/>
    <dgm:cxn modelId="{D0F09C24-F4C7-473A-9D52-56C7AB47320D}" type="presParOf" srcId="{125594F1-07C3-4A28-ADFB-2EC9D55F8ED6}" destId="{3FDEA76F-F755-494C-9E30-90E23464C235}" srcOrd="2" destOrd="0" presId="urn:microsoft.com/office/officeart/2005/8/layout/orgChart1"/>
    <dgm:cxn modelId="{1EC9B21E-6720-4C0D-A542-B68857B0C503}" type="presParOf" srcId="{B2D48646-0468-4B59-8B96-6BB00E4B9448}" destId="{ADF68AA6-A874-4F46-95CD-310DD95BA754}" srcOrd="1" destOrd="0" presId="urn:microsoft.com/office/officeart/2005/8/layout/orgChart1"/>
    <dgm:cxn modelId="{27A1805F-D18B-418E-AA8A-270EF8767F59}" type="presParOf" srcId="{ADF68AA6-A874-4F46-95CD-310DD95BA754}" destId="{67322087-C6B7-4574-BE20-615B4C8BA80A}" srcOrd="0" destOrd="0" presId="urn:microsoft.com/office/officeart/2005/8/layout/orgChart1"/>
    <dgm:cxn modelId="{2D79C059-4F0C-47CB-8A00-DB24DB3DF324}" type="presParOf" srcId="{67322087-C6B7-4574-BE20-615B4C8BA80A}" destId="{9607BEB7-EB1F-4CEB-8139-313FEF0FE0C7}" srcOrd="0" destOrd="0" presId="urn:microsoft.com/office/officeart/2005/8/layout/orgChart1"/>
    <dgm:cxn modelId="{4273A19A-6C14-494E-B96D-5527EDF33DC5}" type="presParOf" srcId="{67322087-C6B7-4574-BE20-615B4C8BA80A}" destId="{E6B14A77-A41D-4D75-88A7-057BD0E52EF5}" srcOrd="1" destOrd="0" presId="urn:microsoft.com/office/officeart/2005/8/layout/orgChart1"/>
    <dgm:cxn modelId="{D87ECA8D-BFD4-4958-A257-23C150C9BA6B}" type="presParOf" srcId="{ADF68AA6-A874-4F46-95CD-310DD95BA754}" destId="{67BAF28D-E139-4ED5-AC21-910E728B552A}" srcOrd="1" destOrd="0" presId="urn:microsoft.com/office/officeart/2005/8/layout/orgChart1"/>
    <dgm:cxn modelId="{A83AA152-C66F-42BB-91C4-369DE9A6CE2B}" type="presParOf" srcId="{67BAF28D-E139-4ED5-AC21-910E728B552A}" destId="{8ADABBC3-9C9B-4EC0-93AA-590F53877A61}" srcOrd="0" destOrd="0" presId="urn:microsoft.com/office/officeart/2005/8/layout/orgChart1"/>
    <dgm:cxn modelId="{18DA2F19-51DF-4EDD-B2AD-4ADCD498C826}" type="presParOf" srcId="{67BAF28D-E139-4ED5-AC21-910E728B552A}" destId="{EC2831B3-0DE2-4506-9840-D071C34C61A8}" srcOrd="1" destOrd="0" presId="urn:microsoft.com/office/officeart/2005/8/layout/orgChart1"/>
    <dgm:cxn modelId="{B5BD744B-4F0B-463C-9EA3-30C4EECB61EE}" type="presParOf" srcId="{EC2831B3-0DE2-4506-9840-D071C34C61A8}" destId="{A3C3EAF0-6D2F-4785-9BFB-7A83FFE953D4}" srcOrd="0" destOrd="0" presId="urn:microsoft.com/office/officeart/2005/8/layout/orgChart1"/>
    <dgm:cxn modelId="{DDAB2C4E-BFEC-4152-8B3F-4A28EC1B4C16}" type="presParOf" srcId="{A3C3EAF0-6D2F-4785-9BFB-7A83FFE953D4}" destId="{3B22D969-2B35-4BED-A306-5167F96B826B}" srcOrd="0" destOrd="0" presId="urn:microsoft.com/office/officeart/2005/8/layout/orgChart1"/>
    <dgm:cxn modelId="{E0A0613B-298D-4905-8994-918C665AE855}" type="presParOf" srcId="{A3C3EAF0-6D2F-4785-9BFB-7A83FFE953D4}" destId="{9943D821-21BF-46DF-BB97-D5629586C99C}" srcOrd="1" destOrd="0" presId="urn:microsoft.com/office/officeart/2005/8/layout/orgChart1"/>
    <dgm:cxn modelId="{B4450F61-106F-4A88-B673-F2491B4476DB}" type="presParOf" srcId="{EC2831B3-0DE2-4506-9840-D071C34C61A8}" destId="{CCFAC31E-59D2-454B-8795-5CAC69333CAD}" srcOrd="1" destOrd="0" presId="urn:microsoft.com/office/officeart/2005/8/layout/orgChart1"/>
    <dgm:cxn modelId="{E888B903-B228-40E7-944C-C413CFE544C5}" type="presParOf" srcId="{EC2831B3-0DE2-4506-9840-D071C34C61A8}" destId="{24B2A861-DC59-4755-B28F-530B71D1474F}" srcOrd="2" destOrd="0" presId="urn:microsoft.com/office/officeart/2005/8/layout/orgChart1"/>
    <dgm:cxn modelId="{09DF09BA-BF8F-4840-86B8-570BA94CF398}" type="presParOf" srcId="{ADF68AA6-A874-4F46-95CD-310DD95BA754}" destId="{B0C43CD8-2BD1-4FC7-8DAF-AE91EB9889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BBC3-9C9B-4EC0-93AA-590F53877A61}">
      <dsp:nvSpPr>
        <dsp:cNvPr id="0" name=""/>
        <dsp:cNvSpPr/>
      </dsp:nvSpPr>
      <dsp:spPr>
        <a:xfrm>
          <a:off x="9425353" y="1738289"/>
          <a:ext cx="91440" cy="681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10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08320-B62E-466E-9498-1AA09DE0B99E}">
      <dsp:nvSpPr>
        <dsp:cNvPr id="0" name=""/>
        <dsp:cNvSpPr/>
      </dsp:nvSpPr>
      <dsp:spPr>
        <a:xfrm>
          <a:off x="3584550" y="1738289"/>
          <a:ext cx="1962174" cy="681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542"/>
              </a:lnTo>
              <a:lnTo>
                <a:pt x="1962174" y="340542"/>
              </a:lnTo>
              <a:lnTo>
                <a:pt x="1962174" y="6810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3517D-4C0C-4FF7-8DCF-C91D884D1044}">
      <dsp:nvSpPr>
        <dsp:cNvPr id="0" name=""/>
        <dsp:cNvSpPr/>
      </dsp:nvSpPr>
      <dsp:spPr>
        <a:xfrm>
          <a:off x="1622376" y="1738289"/>
          <a:ext cx="1962174" cy="681085"/>
        </a:xfrm>
        <a:custGeom>
          <a:avLst/>
          <a:gdLst/>
          <a:ahLst/>
          <a:cxnLst/>
          <a:rect l="0" t="0" r="0" b="0"/>
          <a:pathLst>
            <a:path>
              <a:moveTo>
                <a:pt x="1962174" y="0"/>
              </a:moveTo>
              <a:lnTo>
                <a:pt x="1962174" y="340542"/>
              </a:lnTo>
              <a:lnTo>
                <a:pt x="0" y="340542"/>
              </a:lnTo>
              <a:lnTo>
                <a:pt x="0" y="6810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9F4BF-FB55-4A74-B360-56D186CB1FED}">
      <dsp:nvSpPr>
        <dsp:cNvPr id="0" name=""/>
        <dsp:cNvSpPr/>
      </dsp:nvSpPr>
      <dsp:spPr>
        <a:xfrm>
          <a:off x="1962919" y="116657"/>
          <a:ext cx="3243263" cy="1621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Breaking Down Text</a:t>
          </a:r>
        </a:p>
      </dsp:txBody>
      <dsp:txXfrm>
        <a:off x="1962919" y="116657"/>
        <a:ext cx="3243263" cy="1621631"/>
      </dsp:txXfrm>
    </dsp:sp>
    <dsp:sp modelId="{9BACCAAF-C6F9-4FDD-8D35-D06613A72F20}">
      <dsp:nvSpPr>
        <dsp:cNvPr id="0" name=""/>
        <dsp:cNvSpPr/>
      </dsp:nvSpPr>
      <dsp:spPr>
        <a:xfrm>
          <a:off x="744" y="2419374"/>
          <a:ext cx="3243263" cy="1621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Reading Corpus</a:t>
          </a:r>
        </a:p>
      </dsp:txBody>
      <dsp:txXfrm>
        <a:off x="744" y="2419374"/>
        <a:ext cx="3243263" cy="1621631"/>
      </dsp:txXfrm>
    </dsp:sp>
    <dsp:sp modelId="{2A5B989E-1AEA-41AE-B4A3-15D3D92CB85F}">
      <dsp:nvSpPr>
        <dsp:cNvPr id="0" name=""/>
        <dsp:cNvSpPr/>
      </dsp:nvSpPr>
      <dsp:spPr>
        <a:xfrm>
          <a:off x="3925093" y="2419374"/>
          <a:ext cx="3243263" cy="1621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Get it ready for Analysis</a:t>
          </a:r>
        </a:p>
      </dsp:txBody>
      <dsp:txXfrm>
        <a:off x="3925093" y="2419374"/>
        <a:ext cx="3243263" cy="1621631"/>
      </dsp:txXfrm>
    </dsp:sp>
    <dsp:sp modelId="{9607BEB7-EB1F-4CEB-8139-313FEF0FE0C7}">
      <dsp:nvSpPr>
        <dsp:cNvPr id="0" name=""/>
        <dsp:cNvSpPr/>
      </dsp:nvSpPr>
      <dsp:spPr>
        <a:xfrm>
          <a:off x="7849441" y="116657"/>
          <a:ext cx="3243263" cy="1621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Analytics</a:t>
          </a:r>
        </a:p>
      </dsp:txBody>
      <dsp:txXfrm>
        <a:off x="7849441" y="116657"/>
        <a:ext cx="3243263" cy="1621631"/>
      </dsp:txXfrm>
    </dsp:sp>
    <dsp:sp modelId="{3B22D969-2B35-4BED-A306-5167F96B826B}">
      <dsp:nvSpPr>
        <dsp:cNvPr id="0" name=""/>
        <dsp:cNvSpPr/>
      </dsp:nvSpPr>
      <dsp:spPr>
        <a:xfrm>
          <a:off x="7849441" y="2419374"/>
          <a:ext cx="3243263" cy="1621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Interpret the converted Text</a:t>
          </a:r>
        </a:p>
      </dsp:txBody>
      <dsp:txXfrm>
        <a:off x="7849441" y="2419374"/>
        <a:ext cx="3243263" cy="1621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4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9 11425 0 0,'-11'-3'-6'0'0,"9"2"54"0"0,1 0 1 0 0,-1 0 0 0 0,0 1-1 0 0,0-1 1 0 0,1 1 0 0 0,-1-1-1 0 0,0 1 1 0 0,0 0 0 0 0,1 0-1 0 0,-1 0 1 0 0,0 0 0 0 0,0 0-1 0 0,0 0 1 0 0,-3 1 0 0 0,4 1 26 0 0,-1 0 0 0 0,1 0 0 0 0,0 0 0 0 0,0 0 0 0 0,0 0 0 0 0,0 1-1 0 0,0-1 1 0 0,0 0 0 0 0,0 1 0 0 0,1-1 0 0 0,-1 0 0 0 0,1 3 0 0 0,-5 26 60 0 0,2-1 0 0 0,1 1 0 0 0,1-1 0 0 0,2 1 0 0 0,6 44 0 0 0,1 46-695 0 0,-7-102-140 0 0,-1-13 32 0 0,1 1-1 0 0,-1-1 0 0 0,0 0 1 0 0,-1 1-1 0 0,0-1 0 0 0,-2 10 1 0 0,-3-4-1200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6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1 137 13097 0 0,'0'0'72'0'0,"8"-2"-36"0"0,1 0 96 0 0,15-6 120 0 0,-1-2-136 0 0,5-2 200 0 0,9 0-232 0 0,10-2-60 0 0,7-2-204 0 0,8-3-824 0 0,2-2-960 0 0,1 0-872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1.4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235 222 7345 0 0,'-11'3'266'0'0,"1"1"0"0"0,1 1 0 0 0,-1-1 0 0 0,0 1 0 0 0,1 1 0 0 0,0 0 0 0 0,0 0 0 0 0,1 1 1 0 0,0 0-1 0 0,0 0 0 0 0,0 1 0 0 0,1 0 0 0 0,0 1 0 0 0,1-1 0 0 0,-8 14 0 0 0,-2 5-235 0 0,0 2 0 0 0,2-1 0 0 0,-20 61 0 0 0,31-80-8 0 0,1 1-1 0 0,0 0 0 0 0,0-1 0 0 0,1 1 0 0 0,0 0 0 0 0,0 0 0 0 0,1 0 0 0 0,1 0 1 0 0,0 0-1 0 0,0 0 0 0 0,1 0 0 0 0,0 0 0 0 0,4 12 0 0 0,-4-18-11 0 0,0 0 0 0 0,0 1 0 0 0,0-1 0 0 0,0 0 1 0 0,1-1-1 0 0,0 1 0 0 0,0 0 0 0 0,0-1 0 0 0,0 1 0 0 0,0-1 0 0 0,1 0 0 0 0,-1 0 0 0 0,1-1 0 0 0,0 1 0 0 0,0-1 0 0 0,0 1 0 0 0,0-1 0 0 0,0 0 0 0 0,0-1 0 0 0,1 1 1 0 0,-1-1-1 0 0,1 0 0 0 0,-1 0 0 0 0,1 0 0 0 0,-1-1 0 0 0,1 1 0 0 0,-1-1 0 0 0,1 0 0 0 0,0-1 0 0 0,6 0 0 0 0,4-2 65 0 0,1 0-1 0 0,0-1 1 0 0,-1-1-1 0 0,0 0 1 0 0,0-1 0 0 0,0 0-1 0 0,-1-2 1 0 0,0 0-1 0 0,0 0 1 0 0,-1-1-1 0 0,0-1 1 0 0,0 0 0 0 0,20-22-1 0 0,-19 4 958 0 0,-14 27-1022 0 0,1 0 0 0 0,-1 1 0 0 0,0-1 1 0 0,0 0-1 0 0,0 0 0 0 0,1 1 1 0 0,-1-1-1 0 0,0 0 0 0 0,0 0 1 0 0,0 1-1 0 0,0-1 0 0 0,0 0 1 0 0,0 0-1 0 0,0 1 0 0 0,-1-1 1 0 0,1 0-1 0 0,0 0 0 0 0,0 1 0 0 0,0-1 1 0 0,-1 0-1 0 0,1 1 0 0 0,-1-1 1 0 0,1 0-1 0 0,0 1 0 0 0,-1-1 1 0 0,1 0-1 0 0,-1 1 0 0 0,1-1 1 0 0,-1 1-1 0 0,1-1 0 0 0,-1 1 0 0 0,0-1 1 0 0,1 1-1 0 0,-1 0 0 0 0,0-1 1 0 0,0 0-1 0 0,0 2-10 0 0,1-1 0 0 0,-1 1-1 0 0,1-1 1 0 0,-1 0 0 0 0,1 1 0 0 0,-1-1-1 0 0,1 1 1 0 0,-1-1 0 0 0,1 1 0 0 0,0-1-1 0 0,-1 1 1 0 0,1 0 0 0 0,0-1 0 0 0,0 1-1 0 0,-1-1 1 0 0,1 1 0 0 0,0 0 0 0 0,0-1-1 0 0,0 1 1 0 0,0 0 0 0 0,0-1 0 0 0,0 1-1 0 0,0 0 1 0 0,0-1 0 0 0,0 1 0 0 0,0-1-1 0 0,0 2 1 0 0,0 24-30 0 0,0-23 44 0 0,0 13-100 0 0,1 0-1 0 0,0 1 1 0 0,1-1 0 0 0,7 27-1 0 0,-8-40 58 0 0,0 1 0 0 0,0-1 0 0 0,0 0-1 0 0,0 0 1 0 0,0 1 0 0 0,1-1 0 0 0,-1 0 0 0 0,1 0 0 0 0,0 0-1 0 0,0 0 1 0 0,0-1 0 0 0,1 1 0 0 0,-1 0 0 0 0,0-1 0 0 0,1 0-1 0 0,0 1 1 0 0,-1-1 0 0 0,1 0 0 0 0,0 0 0 0 0,0-1 0 0 0,0 1-1 0 0,1-1 1 0 0,-1 1 0 0 0,0-1 0 0 0,0 0 0 0 0,1 0 0 0 0,-1-1-1 0 0,7 2 1 0 0,-7-3 24 0 0,0 0-1 0 0,0 1 1 0 0,0-1-1 0 0,0 0 1 0 0,-1-1-1 0 0,1 1 1 0 0,0 0-1 0 0,0-1 1 0 0,-1 0-1 0 0,1 1 1 0 0,-1-1-1 0 0,0 0 1 0 0,1 0-1 0 0,-1-1 1 0 0,0 1-1 0 0,0 0 1 0 0,0-1-1 0 0,-1 1 1 0 0,1-1-1 0 0,0 0 1 0 0,-1 1-1 0 0,0-1 1 0 0,0 0-1 0 0,0 0 1 0 0,0 0-1 0 0,0 0 1 0 0,1-6-1 0 0,1-3 44 0 0,0-1 0 0 0,-1 0 0 0 0,-1-1 0 0 0,0 1 0 0 0,-1-16 0 0 0,0 20-68 0 0,-1 1-1 0 0,0-1 0 0 0,-1 1 1 0 0,1-1-1 0 0,-2 1 0 0 0,1-1 1 0 0,-1 1-1 0 0,-1 0 0 0 0,1 0 1 0 0,-2 1-1 0 0,1-1 0 0 0,-1 1 1 0 0,0 0-1 0 0,0 0 0 0 0,-1 0 1 0 0,1 1-1 0 0,-9-7 0 0 0,14 13 14 0 0,0 0-1 0 0,0 0 1 0 0,-1-1-1 0 0,1 1 1 0 0,0 0-1 0 0,-1 0 0 0 0,1-1 1 0 0,0 1-1 0 0,-1 0 1 0 0,1 0-1 0 0,0 0 1 0 0,-1-1-1 0 0,1 1 1 0 0,0 0-1 0 0,-1 0 1 0 0,1 0-1 0 0,0 0 1 0 0,-1 0-1 0 0,1 0 0 0 0,-1 0 1 0 0,1 0-1 0 0,0 0 1 0 0,-1 0-1 0 0,1 0 1 0 0,0 0-1 0 0,-1 0 1 0 0,1 0-1 0 0,-1 0 1 0 0,1 0-1 0 0,0 1 1 0 0,-1-1-1 0 0,1 0 1 0 0,0 0-1 0 0,-1 0 0 0 0,1 0 1 0 0,0 1-1 0 0,-1-1 1 0 0,1 0-1 0 0,-1 1 1 0 0,-3 18-307 0 0,11 23 30 0 0,-3-36 305 0 0,0-1 0 0 0,1 0 0 0 0,-1 0-1 0 0,1-1 1 0 0,0 0 0 0 0,1 1 0 0 0,-1-2 0 0 0,1 1 0 0 0,-1 0 0 0 0,1-1 0 0 0,0 0 0 0 0,1-1 0 0 0,-1 1 0 0 0,0-1-1 0 0,1-1 1 0 0,-1 1 0 0 0,1-1 0 0 0,-1 0 0 0 0,1 0 0 0 0,0-1 0 0 0,11 0 0 0 0,-11 0 48 0 0,-1 0 0 0 0,1 0 0 0 0,0-1 0 0 0,0 0 0 0 0,-1 0 0 0 0,1-1-1 0 0,-1 1 1 0 0,1-1 0 0 0,-1-1 0 0 0,0 1 0 0 0,1-1 0 0 0,-1 0 0 0 0,-1-1 0 0 0,1 1 0 0 0,0-1 0 0 0,-1-1 0 0 0,0 1 0 0 0,0 0 0 0 0,0-1 0 0 0,0 0 0 0 0,4-8 0 0 0,-5 3 66 0 0,-6 7-253 0 0,2 4 125 0 0,-1 0-1 0 0,0 0 1 0 0,1 0-1 0 0,0 0 1 0 0,-1 1-1 0 0,1-1 1 0 0,-1 0-1 0 0,1 0 0 0 0,0 0 1 0 0,0 0-1 0 0,0 0 1 0 0,0 1-1 0 0,0-1 1 0 0,0 0-1 0 0,0 0 1 0 0,0 0-1 0 0,0 0 0 0 0,1 2 1 0 0,1 8-38 0 0,1-1 1 0 0,0 1-1 0 0,1-1 1 0 0,0 0-1 0 0,0 0 1 0 0,1-1-1 0 0,1 1 1 0 0,7 9-1 0 0,-9-12 17 0 0,0-2 0 0 0,1 1 0 0 0,0 0 0 0 0,0-1-1 0 0,0 0 1 0 0,1 0 0 0 0,-1-1 0 0 0,1 1 0 0 0,1-1 0 0 0,-1 0-1 0 0,0-1 1 0 0,14 6 0 0 0,-17-9 27 0 0,-1 0-1 0 0,0 0 1 0 0,0 0-1 0 0,0-1 1 0 0,0 1-1 0 0,0 0 0 0 0,0-1 1 0 0,0 0-1 0 0,0 1 1 0 0,0-1-1 0 0,0 0 1 0 0,0 0-1 0 0,0 0 1 0 0,0 0-1 0 0,-1-1 1 0 0,1 1-1 0 0,0 0 1 0 0,-1-1-1 0 0,1 1 1 0 0,-1-1-1 0 0,0 1 0 0 0,1-1 1 0 0,-1 0-1 0 0,0 0 1 0 0,0 1-1 0 0,0-1 1 0 0,0 0-1 0 0,0 0 1 0 0,1-4-1 0 0,3-6 44 0 0,-1 0-1 0 0,1 0 0 0 0,3-19 1 0 0,-8 28-48 0 0,1 0 0 0 0,-1 0 1 0 0,0-1-1 0 0,1 1 0 0 0,-2 0 1 0 0,1 0-1 0 0,0 0 1 0 0,-1 0-1 0 0,1 0 0 0 0,-1 0 1 0 0,-1-4-1 0 0,2 7-1 0 0,0 0-1 0 0,0 0 0 0 0,0 0 1 0 0,0 0-1 0 0,-1 0 1 0 0,1 0-1 0 0,0 0 1 0 0,0 0-1 0 0,0 0 0 0 0,0 0 1 0 0,0 0-1 0 0,0 0 1 0 0,0 0-1 0 0,0 0 1 0 0,0 0-1 0 0,0 0 0 0 0,0 1 1 0 0,0-1-1 0 0,0 0 1 0 0,-1 0-1 0 0,1 0 1 0 0,0 0-1 0 0,0 0 0 0 0,0 0 1 0 0,0 0-1 0 0,0 0 1 0 0,0 0-1 0 0,0 0 1 0 0,0 0-1 0 0,0 0 0 0 0,0 0 1 0 0,0 0-1 0 0,-1 0 1 0 0,1 0-1 0 0,0-1 1 0 0,0 1-1 0 0,0 0 0 0 0,0 0 1 0 0,0 0-1 0 0,0 0 1 0 0,0 0-1 0 0,0 0 1 0 0,0 0-1 0 0,0 0 0 0 0,0 0 1 0 0,0 0-1 0 0,0 0 1 0 0,-1 0-1 0 0,1 0 1 0 0,0 0-1 0 0,0 0 0 0 0,0 0 1 0 0,0-1-1 0 0,0 1 1 0 0,0 0-1 0 0,3 22-1 0 0,-1-15 4 0 0,0 1 0 0 0,0-1 0 0 0,0 0 1 0 0,1 0-1 0 0,0 0 0 0 0,0 0 0 0 0,1 0 0 0 0,0-1 0 0 0,0 0 0 0 0,0 1 0 0 0,1-2 0 0 0,0 1 0 0 0,0 0 1 0 0,1-1-1 0 0,-1 0 0 0 0,1 0 0 0 0,0-1 0 0 0,1 1 0 0 0,-1-1 0 0 0,1-1 0 0 0,0 1 0 0 0,0-1 1 0 0,0-1-1 0 0,0 1 0 0 0,0-1 0 0 0,0 0 0 0 0,1-1 0 0 0,-1 1 0 0 0,1-2 0 0 0,-1 1 0 0 0,1-1 0 0 0,14-1 1 0 0,-8-1 2 0 0,-1 0 1 0 0,0-1 0 0 0,0-1-1 0 0,0 0 1 0 0,0-1 0 0 0,-1 0 0 0 0,1-1-1 0 0,-1 0 1 0 0,-1-1 0 0 0,1 0 0 0 0,-1-1-1 0 0,-1-1 1 0 0,1 1 0 0 0,-1-2 0 0 0,-1 1-1 0 0,0-1 1 0 0,0-1 0 0 0,-1 1-1 0 0,11-20 1 0 0,-17 26 31 0 0,-1 0 0 0 0,1-1-1 0 0,-1 1 1 0 0,0-1 0 0 0,0 0-1 0 0,-1 1 1 0 0,1-1 0 0 0,-1 0 0 0 0,0 0-1 0 0,0 1 1 0 0,-1-1 0 0 0,1 0-1 0 0,-2-5 1 0 0,-21-59 1154 0 0,18 56-938 0 0,-2 0-199 0 0,2 14-93 0 0,-2 22-62 0 0,4-11 167 0 0,-16 44-151 0 0,11-35 80 0 0,1 0 0 0 0,1 1 1 0 0,0 0-1 0 0,2 0 0 0 0,-2 32 0 0 0,6-52-67 0 0,0 7 296 0 0,1-13 1099 0 0,1-9-762 0 0,0 1-572 0 0,1 1 0 0 0,1-1 1 0 0,0 1-1 0 0,1 0 0 0 0,0 0 0 0 0,10-16 1 0 0,-13 23 11 0 0,0 0-1 0 0,1 0 1 0 0,0 1 0 0 0,-1-1 0 0 0,1 1 0 0 0,0-1-1 0 0,1 1 1 0 0,-1 0 0 0 0,1 0 0 0 0,-1 1 0 0 0,1-1 0 0 0,0 1-1 0 0,0-1 1 0 0,0 1 0 0 0,0 0 0 0 0,0 1 0 0 0,0-1-1 0 0,1 1 1 0 0,-1 0 0 0 0,6-1 0 0 0,-6 2-8 0 0,1 1 0 0 0,-1 0 0 0 0,0 0 0 0 0,0 0 1 0 0,0 1-1 0 0,0-1 0 0 0,0 1 0 0 0,0 0 0 0 0,0 0 0 0 0,6 5 0 0 0,39 31 45 0 0,-26-19-67 0 0,-13-12-121 0 0,0-1 1 0 0,0 0-1 0 0,1 0 1 0 0,14 4 0 0 0,-21-8 142 0 0,-1-1 0 0 0,1 1-1 0 0,0-1 1 0 0,-1 0 0 0 0,1 0 0 0 0,0-1 0 0 0,0 1 0 0 0,-1-1 0 0 0,1 0 0 0 0,0 0 0 0 0,0 0-1 0 0,0 0 1 0 0,-1-1 0 0 0,1 1 0 0 0,0-1 0 0 0,0 0 0 0 0,4-2 0 0 0,-5 0 15 0 0,0 1-1 0 0,0-1 1 0 0,-1 0 0 0 0,1 0 0 0 0,-1 0 0 0 0,0 0 0 0 0,1 0 0 0 0,-1 0 0 0 0,-1-1-1 0 0,1 1 1 0 0,-1-1 0 0 0,1 1 0 0 0,-1-1 0 0 0,0 0 0 0 0,1-5 0 0 0,6-63-63 0 0,-6 51 122 0 0,-2-22-69 0 0,-1-1 0 0 0,-2 0 0 0 0,-2 1 0 0 0,-11-46 0 0 0,-2-23-152 0 0,16 95 157 0 0,2 10 47 0 0,0-1 0 0 0,-1 1-1 0 0,0-1 1 0 0,0 1 0 0 0,-1-1 0 0 0,0 1 0 0 0,0 0 0 0 0,-1 0 0 0 0,-3-7 0 0 0,4 79-383 0 0,33 398 404 0 0,-30-440-683 0 0,1-1 0 0 0,6 25 1 0 0,-7-41 240 0 0,1 0 1 0 0,0 0 0 0 0,0 0-1 0 0,0 0 1 0 0,1 0 0 0 0,0 0-1 0 0,0-1 1 0 0,0 1 0 0 0,1-1-1 0 0,0 0 1 0 0,9 9 0 0 0,-12-13 178 0 0,0 0 0 0 0,1 1 1 0 0,0-1-1 0 0,-1 0 0 0 0,1 0 1 0 0,0-1-1 0 0,-1 1 0 0 0,1 0 1 0 0,0 0-1 0 0,0-1 1 0 0,0 1-1 0 0,0-1 0 0 0,-1 0 1 0 0,4 1-1 0 0,-3-1 18 0 0,14 2-1627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1.8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84 28 8797 0 0,'-23'-2'187'0'0,"15"1"332"0"0,-1 0-1 0 0,1 0 1 0 0,0-1-1 0 0,0 0 1 0 0,-11-5-1 0 0,69-2 190 0 0,20 6-709 0 0,-1 3 0 0 0,73 9 0 0 0,17 1-3665 0 0,-111-9 1609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2.1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12 139 9713 0 0,'-1'0'51'0'0,"1"0"0"0"0,-1 0 0 0 0,1 0 0 0 0,-1 1 1 0 0,0-1-1 0 0,1 0 0 0 0,0 0 0 0 0,-1 0 0 0 0,1 1 0 0 0,-1-1 0 0 0,1 0 1 0 0,-1 1-1 0 0,1-1 0 0 0,-1 1 0 0 0,1-1 0 0 0,0 0 0 0 0,-1 1 0 0 0,1-1 1 0 0,0 1-1 0 0,0-1 0 0 0,-1 1 0 0 0,1-1 0 0 0,0 1 0 0 0,0-1 1 0 0,0 1-1 0 0,-1-1 0 0 0,1 1 0 0 0,0-1 0 0 0,0 1 0 0 0,0-1 0 0 0,0 1 1 0 0,0-1-1 0 0,0 1 0 0 0,0-1 0 0 0,0 1 0 0 0,0 0 0 0 0,0-1 0 0 0,0 1 1 0 0,1-1-1 0 0,-1 1 0 0 0,0-1 0 0 0,0 1 0 0 0,0-1 0 0 0,1 1 0 0 0,-1-1 1 0 0,1 1-1 0 0,13 32 327 0 0,-12-29-211 0 0,11 28-111 0 0,-2 0 0 0 0,-1 0 0 0 0,8 42 0 0 0,-13-44-35 0 0,3-1-1 0 0,0 0 1 0 0,2 0 0 0 0,20 42-1 0 0,-29-68 85 0 0,0-1 0 0 0,0 1 0 0 0,0-1-1 0 0,1 0 1 0 0,-1 0 0 0 0,1 1 0 0 0,-1-1 0 0 0,1 0-1 0 0,0 0 1 0 0,0 0 0 0 0,0-1 0 0 0,0 1 0 0 0,0 0-1 0 0,0-1 1 0 0,1 1 0 0 0,3 1 0 0 0,-5-4-5 0 0,1 1 1 0 0,0-1 0 0 0,0 1-1 0 0,-1-1 1 0 0,1 1-1 0 0,0-1 1 0 0,-1 0 0 0 0,1 0-1 0 0,-1 0 1 0 0,1 0-1 0 0,-1 0 1 0 0,1 0 0 0 0,-1 0-1 0 0,1 0 1 0 0,-1-1-1 0 0,0 1 1 0 0,0-1-1 0 0,0 1 1 0 0,0-1 0 0 0,0 1-1 0 0,0-1 1 0 0,0 1-1 0 0,-1-1 1 0 0,2-2 0 0 0,10-19 68 0 0,-2 0 1 0 0,0 0 0 0 0,-1-1-1 0 0,-2 0 1 0 0,0-1 0 0 0,-1 1 0 0 0,-2-1-1 0 0,2-46 1 0 0,-5-4-1063 0 0,-14-124 0 0 0,8 175-2613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2.8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16 653 8277 0 0,'7'2'331'0'0,"-1"0"1"0"0,1 0-1 0 0,-1-1 0 0 0,1 0 1 0 0,0-1-1 0 0,-1 1 1 0 0,1-1-1 0 0,0-1 0 0 0,0 1 1 0 0,-1-1-1 0 0,1 0 0 0 0,6-2 1 0 0,-4 0-236 0 0,0 0-1 0 0,0-1 1 0 0,0 0 0 0 0,-1 0 0 0 0,0-1-1 0 0,0 0 1 0 0,0 0 0 0 0,0-1 0 0 0,-1 0-1 0 0,0 0 1 0 0,0-1 0 0 0,-1 0 0 0 0,8-10-1 0 0,-13 16-87 0 0,1-1 0 0 0,-1 1 0 0 0,0-1 0 0 0,0 0 0 0 0,0 0-1 0 0,0 1 1 0 0,0-1 0 0 0,0 0 0 0 0,-1 0 0 0 0,1 0 0 0 0,0 0-1 0 0,-1 0 1 0 0,0 0 0 0 0,1 0 0 0 0,-1 0 0 0 0,0 0 0 0 0,0 0 0 0 0,0 0-1 0 0,0 0 1 0 0,-1 0 0 0 0,1 0 0 0 0,-1 0 0 0 0,1 1 0 0 0,-1-1-1 0 0,1 0 1 0 0,-1 0 0 0 0,0 0 0 0 0,0 0 0 0 0,0 1 0 0 0,0-1 0 0 0,0 0-1 0 0,0 1 1 0 0,-1-1 0 0 0,1 1 0 0 0,0-1 0 0 0,-1 1 0 0 0,1 0-1 0 0,-1-1 1 0 0,0 1 0 0 0,1 0 0 0 0,-3-1 0 0 0,0 0-17 0 0,-1 0 0 0 0,1-1 1 0 0,-1 2-1 0 0,0-1 0 0 0,0 1 1 0 0,0-1-1 0 0,0 1 0 0 0,0 1 1 0 0,0-1-1 0 0,0 1 0 0 0,0 0 1 0 0,0 0-1 0 0,0 0 0 0 0,0 1 1 0 0,0-1-1 0 0,-5 3 0 0 0,2 0-4 0 0,1 0-1 0 0,-1 0 1 0 0,1 1-1 0 0,0 1 1 0 0,0-1-1 0 0,1 1 1 0 0,-1 0-1 0 0,1 0 1 0 0,0 1-1 0 0,0 0 1 0 0,1 0-1 0 0,0 0 1 0 0,0 1-1 0 0,0 0 1 0 0,1 0 0 0 0,0 0-1 0 0,0 0 1 0 0,-3 12-1 0 0,4-13 18 0 0,2 0 0 0 0,-1-1 0 0 0,0 1 0 0 0,1 0-1 0 0,0 0 1 0 0,1 0 0 0 0,-1 0 0 0 0,1 1 0 0 0,0-1 0 0 0,1 0 0 0 0,-1 0 0 0 0,1 0-1 0 0,1 0 1 0 0,-1 0 0 0 0,1 0 0 0 0,0-1 0 0 0,0 1 0 0 0,0 0 0 0 0,1-1 0 0 0,0 0 0 0 0,0 1-1 0 0,1-1 1 0 0,-1 0 0 0 0,1-1 0 0 0,8 9 0 0 0,-6-8 21 0 0,1 1-1 0 0,0-1 1 0 0,0 0 0 0 0,0-1-1 0 0,1 0 1 0 0,0 0 0 0 0,-1 0-1 0 0,1-1 1 0 0,1 0 0 0 0,-1-1-1 0 0,0 0 1 0 0,13 2 0 0 0,-8-3 30 0 0,1-1-1 0 0,-1 0 1 0 0,0 0 0 0 0,1-2-1 0 0,-1 0 1 0 0,0 0 0 0 0,17-6-1 0 0,7-6 15 0 0,0-1 0 0 0,0-2 0 0 0,-2-1 0 0 0,42-29 0 0 0,-40 22 24 0 0,-1-2-1 0 0,-2-1 1 0 0,0-1-1 0 0,-2-2 1 0 0,53-67-1 0 0,-70 73 35 0 0,-28 33-220 0 0,-33 36 106 0 0,38-35-47 0 0,1 0 1 0 0,0 1-1 0 0,1-1 1 0 0,0 1-1 0 0,0 1 1 0 0,1-1-1 0 0,0 1 1 0 0,1 0-1 0 0,0 0 1 0 0,1 0-1 0 0,0 1 1 0 0,-2 15-1 0 0,5-23 19 0 0,0 1 1 0 0,0-1-1 0 0,0 1 1 0 0,0-1-1 0 0,1 1 0 0 0,-1-1 1 0 0,1 0-1 0 0,1 1 0 0 0,-1-1 1 0 0,0 0-1 0 0,1 0 1 0 0,0 0-1 0 0,0 0 0 0 0,0 0 1 0 0,1 0-1 0 0,-1 0 0 0 0,1-1 1 0 0,0 1-1 0 0,0-1 1 0 0,0 0-1 0 0,0 0 0 0 0,1 0 1 0 0,-1 0-1 0 0,1-1 1 0 0,0 1-1 0 0,0-1 0 0 0,0 0 1 0 0,0 0-1 0 0,0 0 0 0 0,0-1 1 0 0,0 1-1 0 0,1-1 1 0 0,-1 0-1 0 0,8 0 0 0 0,3 1 8 0 0,0 0 1 0 0,0-2-1 0 0,0 0 0 0 0,-1-1 0 0 0,1 0 0 0 0,0-1 0 0 0,0 0 0 0 0,-1-2 0 0 0,18-5 1 0 0,-15 3 30 0 0,0 0 0 0 0,-1-1 0 0 0,0-1 0 0 0,0 0 0 0 0,0-1 1 0 0,-1-1-1 0 0,17-15 0 0 0,-22 16 14 0 0,-1-1 0 0 0,-1-1 1 0 0,0 0-1 0 0,0 0 0 0 0,-1 0 0 0 0,-1-1 0 0 0,0 0 1 0 0,0 0-1 0 0,-1 0 0 0 0,-1-1 0 0 0,0 0 0 0 0,4-23 0 0 0,0-14 203 0 0,-3-1-1 0 0,-1-51 1 0 0,-1 39-84 0 0,-2 31 111 0 0,2 4 151 0 0,-2 1 0 0 0,-1 0 0 0 0,-1 0 1 0 0,-7-39-1 0 0,8 174-592 0 0,21 8 225 0 0,-13-83-41 0 0,-2 1 1 0 0,-1 0 0 0 0,0 36-1 0 0,-16 146-3909 0 0,11-211 3521 0 0,-1-1-1 0 0,1 1 1 0 0,0 0 0 0 0,1 0 0 0 0,-1 0-1 0 0,1 0 1 0 0,0 0 0 0 0,0 0 0 0 0,0-1-1 0 0,1 1 1 0 0,-1 0 0 0 0,1-1 0 0 0,0 1-1 0 0,1-1 1 0 0,-1 0 0 0 0,1 0 0 0 0,0 0-1 0 0,6 7 1 0 0,2-4-1374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3.9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10 304 7681 0 0,'-1'0'75'0'0,"1"0"0"0"0,-1 0 0 0 0,1 1 0 0 0,-1-1 0 0 0,1 0 0 0 0,0 0 1 0 0,-1 0-1 0 0,1 1 0 0 0,-1-1 0 0 0,1 0 0 0 0,-1 0 0 0 0,1 1 0 0 0,0-1 0 0 0,-1 0 1 0 0,1 1-1 0 0,0-1 0 0 0,-1 1 0 0 0,1-1 0 0 0,0 0 0 0 0,0 1 0 0 0,-1-1 0 0 0,1 1 1 0 0,0-1-1 0 0,0 1 0 0 0,0-1 0 0 0,-1 0 0 0 0,1 1 0 0 0,0-1 0 0 0,0 1 0 0 0,0-1 0 0 0,0 1 1 0 0,0-1-1 0 0,0 1 0 0 0,0-1 0 0 0,0 1 0 0 0,0-1 0 0 0,0 1 0 0 0,1 0 0 0 0,20 7 1274 0 0,51-4-913 0 0,-57-3-288 0 0,27 3 223 0 0,0-2 0 0 0,0-2 0 0 0,-1-2 0 0 0,1-2 0 0 0,80-17 0 0 0,-90 13-264 0 0,-17 4 177 0 0,0 0 0 0 0,0 0 0 0 0,19-10 0 0 0,-33 11 922 0 0,-13 4-938 0 0,-18 7-388 0 0,20-3 119 0 0,0 0 1 0 0,1 0 0 0 0,0 1 0 0 0,0 0-1 0 0,1 0 1 0 0,-1 1 0 0 0,1 0-1 0 0,1 1 1 0 0,-12 13 0 0 0,16-15-13 0 0,0-1 0 0 0,0 1-1 0 0,0 0 1 0 0,0 0 0 0 0,1 0 0 0 0,0 0 0 0 0,0 0-1 0 0,1 0 1 0 0,0 1 0 0 0,0-1 0 0 0,0 0 0 0 0,1 1 0 0 0,0-1-1 0 0,0 1 1 0 0,1-1 0 0 0,-1 1 0 0 0,4 8 0 0 0,-3-7-101 0 0,1-1 0 0 0,-1 1 0 0 0,2-1 0 0 0,-1 0 0 0 0,1 0 0 0 0,0 0 0 0 0,1 0 0 0 0,0-1 0 0 0,0 1 0 0 0,0-1 0 0 0,7 8 0 0 0,-8-12 68 0 0,0 0 0 0 0,-1 0 0 0 0,1 0 0 0 0,0 0 0 0 0,1-1 0 0 0,-1 1 0 0 0,0-1 0 0 0,0 0 0 0 0,1 0 0 0 0,-1 0 0 0 0,0 0 0 0 0,1 0 0 0 0,-1-1 0 0 0,1 1 0 0 0,-1-1 0 0 0,1 0 0 0 0,-1 0 0 0 0,1-1 0 0 0,-1 1 0 0 0,1-1 1 0 0,-1 1-1 0 0,1-1 0 0 0,-1 0 0 0 0,0 0 0 0 0,0-1 0 0 0,1 1 0 0 0,3-3 0 0 0,0 0 44 0 0,0 0 0 0 0,-1 0 0 0 0,0 0 1 0 0,1-1-1 0 0,-1 1 0 0 0,-1-2 0 0 0,1 1 1 0 0,-1-1-1 0 0,0 1 0 0 0,0-1 0 0 0,-1-1 1 0 0,0 1-1 0 0,0-1 0 0 0,0 0 0 0 0,-1 1 1 0 0,0-2-1 0 0,0 1 0 0 0,-1 0 0 0 0,0 0 1 0 0,0-1-1 0 0,-1 1 0 0 0,2-13 0 0 0,-2 7-3 0 0,-1-1 0 0 0,0 1 0 0 0,-1-1 0 0 0,-1 0 0 0 0,0 1-1 0 0,0 0 1 0 0,-1-1 0 0 0,-1 1 0 0 0,0 0 0 0 0,-1 1 0 0 0,-1-1-1 0 0,-7-13 1 0 0,12 24-16 0 0,0 0 0 0 0,0 0-1 0 0,0 0 1 0 0,-1 1-1 0 0,1-1 1 0 0,0 0 0 0 0,-1 1-1 0 0,1-1 1 0 0,-1 1 0 0 0,1-1-1 0 0,-1 1 1 0 0,0 0-1 0 0,1 0 1 0 0,-1 0 0 0 0,-2-1-1 0 0,-3 7-203 0 0,6 17 210 0 0,2-15 22 0 0,0 0 0 0 0,0 0 1 0 0,1 0-1 0 0,0-1 0 0 0,0 1 0 0 0,1-1 0 0 0,0 1 0 0 0,0-1 0 0 0,0 0 0 0 0,1 0 0 0 0,0 0 1 0 0,0 0-1 0 0,1-1 0 0 0,-1 0 0 0 0,1 0 0 0 0,0 0 0 0 0,1 0 0 0 0,-1-1 0 0 0,1 0 0 0 0,0 0 0 0 0,0 0 1 0 0,0-1-1 0 0,10 4 0 0 0,-11-5 43 0 0,1-1 0 0 0,-1 1 1 0 0,1-1-1 0 0,-1-1 0 0 0,1 1 0 0 0,-1-1 1 0 0,1 0-1 0 0,-1 0 0 0 0,1 0 0 0 0,0-1 1 0 0,-1 0-1 0 0,1 0 0 0 0,-1 0 0 0 0,1-1 1 0 0,-1 0-1 0 0,0 0 0 0 0,0 0 0 0 0,0-1 1 0 0,0 1-1 0 0,0-1 0 0 0,-1 0 0 0 0,1-1 1 0 0,-1 1-1 0 0,1-1 0 0 0,-1 0 0 0 0,-1 0 1 0 0,1 0-1 0 0,0-1 0 0 0,4-7 0 0 0,3-6-29 0 0,-1 0 0 0 0,-1-1 0 0 0,-1 1-1 0 0,-1-2 1 0 0,0 1 0 0 0,-1-1-1 0 0,-1 0 1 0 0,-2 0 0 0 0,1-1 0 0 0,-2 1-1 0 0,-1-1 1 0 0,-1 1 0 0 0,-2-28-1 0 0,2 47-22 0 0,0 1 0 0 0,0-1 0 0 0,0 0 0 0 0,0 0-1 0 0,0 0 1 0 0,0 0 0 0 0,0 0 0 0 0,-1 1-1 0 0,1-1 1 0 0,0 0 0 0 0,0 0 0 0 0,-1 0 0 0 0,1 0-1 0 0,-1 1 1 0 0,1-1 0 0 0,-1 0 0 0 0,1 1-1 0 0,-1-1 1 0 0,1 0 0 0 0,-1 1 0 0 0,0-1 0 0 0,1 0-1 0 0,-1 1 1 0 0,0-1 0 0 0,1 1 0 0 0,-1 0-1 0 0,0-1 1 0 0,0 1 0 0 0,1-1 0 0 0,-2 1 0 0 0,0 0-2 0 0,0 0 1 0 0,0 0-1 0 0,0 0 1 0 0,1 1-1 0 0,-1-1 1 0 0,0 1-1 0 0,1-1 1 0 0,-1 1-1 0 0,0 0 1 0 0,1 0-1 0 0,-1 0 1 0 0,0 0 0 0 0,-1 2-1 0 0,-6 3-34 0 0,1 1 1 0 0,1 0-1 0 0,-14 16 0 0 0,18-19 30 0 0,0 0 0 0 0,1 0 0 0 0,0 0-1 0 0,0 1 1 0 0,0-1 0 0 0,0 1-1 0 0,1-1 1 0 0,-1 1 0 0 0,1 0 0 0 0,0 0-1 0 0,1-1 1 0 0,-1 1 0 0 0,1 0-1 0 0,0 0 1 0 0,0 0 0 0 0,0-1 0 0 0,1 1-1 0 0,0 0 1 0 0,0 0 0 0 0,0-1-1 0 0,0 1 1 0 0,1 0 0 0 0,0-1 0 0 0,0 0-1 0 0,0 1 1 0 0,4 5 0 0 0,2 2-177 0 0,0 0 0 0 0,1-1 1 0 0,0-1-1 0 0,0 0 0 0 0,1 0 0 0 0,1 0 1 0 0,-1-1-1 0 0,15 8 0 0 0,-21-15 81 0 0,0 0 0 0 0,0 0 1 0 0,1-1-1 0 0,-1 1 0 0 0,1-1 0 0 0,-1 0 0 0 0,1 0 0 0 0,0-1 0 0 0,-1 0 0 0 0,1 1 0 0 0,0-1 0 0 0,-1-1 0 0 0,1 1 1 0 0,0-1-1 0 0,7-2 0 0 0,77-25 1055 0 0,-56 15 15 0 0,-21 9-465 0 0,-10 3-423 0 0,-1 1 0 0 0,1-1 0 0 0,0 0 1 0 0,0 0-1 0 0,0 1 0 0 0,0-1 0 0 0,0 1 1 0 0,0-1-1 0 0,0 1 0 0 0,0 0 0 0 0,0 0 0 0 0,0 0 1 0 0,0 0-1 0 0,4 1 0 0 0,-5 1-74 0 0,1 0-1 0 0,-1 0 0 0 0,0 0 0 0 0,0 0 1 0 0,0 0-1 0 0,0 0 0 0 0,0 0 1 0 0,-1 0-1 0 0,1 0 0 0 0,-1 1 1 0 0,1-1-1 0 0,-1 0 0 0 0,0 0 1 0 0,0 1-1 0 0,0 3 0 0 0,4 42-242 0 0,-1 0-2127 0 0,4-1-3369 0 0,-5-35 3570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4.9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9 365 7893 0 0,'-9'-55'3792'0'0,"9"55"-3781"0"0,0 0-1 0 0,0 0 0 0 0,0-1 1 0 0,0 1-1 0 0,0 0 1 0 0,0 0-1 0 0,0 0 1 0 0,0 0-1 0 0,0-1 1 0 0,0 1-1 0 0,0 0 0 0 0,0 0 1 0 0,0 0-1 0 0,0-1 1 0 0,0 1-1 0 0,0 0 1 0 0,1 0-1 0 0,-1 0 1 0 0,0 0-1 0 0,0 0 0 0 0,0-1 1 0 0,0 1-1 0 0,0 0 1 0 0,0 0-1 0 0,0 0 1 0 0,1 0-1 0 0,-1 0 1 0 0,0 0-1 0 0,0-1 0 0 0,0 1 1 0 0,0 0-1 0 0,0 0 1 0 0,1 0-1 0 0,-1 0 1 0 0,0 0-1 0 0,0 0 1 0 0,0 0-1 0 0,0 0 0 0 0,1 0 1 0 0,-1 0-1 0 0,0 0 1 0 0,0 0-1 0 0,0 0 1 0 0,1 0-1 0 0,-1 0 1 0 0,0 0-1 0 0,0 0 0 0 0,0 0 1 0 0,0 0-1 0 0,1 0 1 0 0,-1 0-1 0 0,0 0 1 0 0,0 0-1 0 0,0 0 1 0 0,0 0-1 0 0,0 1 0 0 0,1-1 1 0 0,14 12-40 0 0,11 17-74 0 0,-13-6-937 0 0,-1 0 0 0 0,-1 1 0 0 0,14 43 0 0 0,-7-18-226 0 0,-16-42 1226 0 0,1 0-1 0 0,1 0 1 0 0,0 0 0 0 0,-1 0-1 0 0,2-1 1 0 0,-1 1-1 0 0,1-1 1 0 0,0 0 0 0 0,1-1-1 0 0,-1 1 1 0 0,1-1-1 0 0,12 8 1 0 0,-17-12 72 0 0,0 0 0 0 0,0 0 0 0 0,0 0 1 0 0,0 0-1 0 0,0 0 0 0 0,0 0 0 0 0,-1 0 0 0 0,1 0 0 0 0,0 0 1 0 0,0 1-1 0 0,-1-1 0 0 0,1 0 0 0 0,-1 0 0 0 0,1 1 1 0 0,-1-1-1 0 0,0 0 0 0 0,1 1 0 0 0,-1-1 0 0 0,0 1 0 0 0,0-1 1 0 0,0 0-1 0 0,0 1 0 0 0,0-1 0 0 0,0 1 0 0 0,0-1 0 0 0,-1 0 1 0 0,1 1-1 0 0,0-1 0 0 0,-1 0 0 0 0,0 3 0 0 0,-28 50 733 0 0,4-7 16 0 0,21-28-626 0 0,2 0 0 0 0,0 0 0 0 0,1 0-1 0 0,1 0 1 0 0,1 1 0 0 0,1-1-1 0 0,0-1 1 0 0,2 1 0 0 0,0 0-1 0 0,12 33 1 0 0,-15-51-129 0 0,-1 1 1 0 0,1-1-1 0 0,-1 1 1 0 0,0-1-1 0 0,0 1 1 0 0,1-1-1 0 0,-1 1 1 0 0,0-1-1 0 0,0 1 1 0 0,0-1-1 0 0,-1 1 1 0 0,1-1-1 0 0,0 1 1 0 0,-1-1-1 0 0,1 1 1 0 0,0-1-1 0 0,-1 1 1 0 0,0-1-1 0 0,1 0 0 0 0,-1 1 1 0 0,0-1-1 0 0,0 0 1 0 0,0 1-1 0 0,0-1 1 0 0,0 0-1 0 0,0 0 1 0 0,0 0-1 0 0,0 0 1 0 0,0 0-1 0 0,-3 1 1 0 0,16-14 2807 0 0,6-23-2920 0 0,-8 15 217 0 0,13-16-203 0 0,2 0 0 0 0,1 1 0 0 0,2 2 0 0 0,1 1 0 0 0,2 1 0 0 0,1 1 0 0 0,71-49 0 0 0,-57 46 148 0 0,97-75 691 0 0,-129 95-683 0 0,0 0-1 0 0,0-1 1 0 0,-2-1 0 0 0,1 0-1 0 0,-2 0 1 0 0,0-1-1 0 0,8-18 1 0 0,-17 30 9 0 0,0 0 1 0 0,0-1 0 0 0,0 1 0 0 0,-1-1-1 0 0,0 1 1 0 0,0-1 0 0 0,0 1-1 0 0,-1-1 1 0 0,1 0 0 0 0,-1 1-1 0 0,0-1 1 0 0,-1 0 0 0 0,1 1 0 0 0,-1-1-1 0 0,-1-5 1 0 0,2 9-72 0 0,-1-1 1 0 0,0 1-1 0 0,1-1 0 0 0,-1 1 1 0 0,0 0-1 0 0,0-1 0 0 0,0 1 1 0 0,0 0-1 0 0,0-1 0 0 0,0 1 1 0 0,0 0-1 0 0,-1 0 0 0 0,1 0 1 0 0,0 0-1 0 0,-1 0 0 0 0,1 0 1 0 0,-1 1-1 0 0,-1-2 0 0 0,1 2-37 0 0,-1-1 0 0 0,0 0 0 0 0,0 1-1 0 0,1 0 1 0 0,-1 0 0 0 0,0-1-1 0 0,0 2 1 0 0,0-1 0 0 0,0 0-1 0 0,1 1 1 0 0,-1-1 0 0 0,0 1 0 0 0,-4 1-1 0 0,-2 2 25 0 0,0 0-1 0 0,0 1 1 0 0,0-1 0 0 0,1 2-1 0 0,-1-1 1 0 0,1 1 0 0 0,1 1-1 0 0,-1-1 1 0 0,1 1-1 0 0,0 0 1 0 0,1 1 0 0 0,-1 0-1 0 0,2 0 1 0 0,-1 0 0 0 0,1 1-1 0 0,0 0 1 0 0,-4 12-1 0 0,4-11-12 0 0,2 1-1 0 0,-1 0 0 0 0,1 0 0 0 0,1 0 0 0 0,-1 0 0 0 0,2 0 1 0 0,0 0-1 0 0,0 0 0 0 0,1 0 0 0 0,1 1 0 0 0,0-1 1 0 0,0 0-1 0 0,1 0 0 0 0,0 0 0 0 0,5 12 0 0 0,-6-19 12 0 0,0-1 0 0 0,1 1 0 0 0,0-1-1 0 0,0 0 1 0 0,0 0 0 0 0,0 1 0 0 0,0-1-1 0 0,0-1 1 0 0,1 1 0 0 0,0 0 0 0 0,-1-1-1 0 0,1 1 1 0 0,0-1 0 0 0,0 0 0 0 0,0 0 0 0 0,1 0-1 0 0,5 3 1 0 0,-3-3-9 0 0,0-1 0 0 0,0 1 0 0 0,0-1-1 0 0,0 0 1 0 0,0-1 0 0 0,0 0 0 0 0,0 0 0 0 0,0 0 0 0 0,0 0-1 0 0,7-2 1 0 0,5-2 5 0 0,0-1-1 0 0,-1-1 1 0 0,0 0-1 0 0,0-1 1 0 0,0-1-1 0 0,20-14 1 0 0,-11 5 31 0 0,-2-2 1 0 0,0 0-1 0 0,-1-2 1 0 0,-1-1-1 0 0,-1 0 1 0 0,-1-2-1 0 0,-1 0 1 0 0,24-41-1 0 0,-24 32-19 0 0,-1-1-1 0 0,-1-1 0 0 0,-3 0 0 0 0,0-1 0 0 0,-3-1 0 0 0,11-55 1 0 0,-21 90-20 0 0,-1-1 0 0 0,1 0 0 0 0,-1 1 0 0 0,0-1 0 0 0,0 0 0 0 0,0 0 0 0 0,0 1 0 0 0,0-1 0 0 0,0 0 0 0 0,-1 0 0 0 0,1 1 0 0 0,-1-1 0 0 0,0 0 0 0 0,0 1 1 0 0,0-1-1 0 0,0 1 0 0 0,0-1 0 0 0,-1 1 0 0 0,1 0 0 0 0,-1-1 0 0 0,1 1 0 0 0,-1 0 0 0 0,0 0 0 0 0,0 0 0 0 0,0 0 0 0 0,0 1 0 0 0,0-1 0 0 0,-1 0 0 0 0,1 1 0 0 0,0-1 1 0 0,-5-1-1 0 0,3 2 0 0 0,1 0 1 0 0,-1 1-1 0 0,1-1 1 0 0,-1 1 0 0 0,1 0-1 0 0,-1 0 1 0 0,1 0 0 0 0,-1 0-1 0 0,1 0 1 0 0,0 1 0 0 0,-1 0-1 0 0,1 0 1 0 0,-1 0 0 0 0,1 0-1 0 0,0 0 1 0 0,0 0-1 0 0,-1 1 1 0 0,1 0 0 0 0,0 0-1 0 0,1 0 1 0 0,-1 0 0 0 0,0 0-1 0 0,0 0 1 0 0,1 1 0 0 0,-3 2-1 0 0,2-1 4 0 0,1 0-1 0 0,-1 0 0 0 0,1 0 1 0 0,-1 0-1 0 0,1 0 0 0 0,1 1 1 0 0,-1-1-1 0 0,1 0 1 0 0,-1 1-1 0 0,1 0 0 0 0,1-1 1 0 0,-1 1-1 0 0,1 0 0 0 0,-1-1 1 0 0,1 1-1 0 0,1 0 0 0 0,-1 0 1 0 0,1-1-1 0 0,-1 1 1 0 0,1 0-1 0 0,2 5 0 0 0,5 13 15 0 0,0 0 0 0 0,1-1 0 0 0,13 22 0 0 0,1 4-66 0 0,-8-12 21 0 0,18 44-925 0 0,-10-28-3162 0 0,-15-36 1483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5.3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4 16990 0 0,'0'3'12'0'0,"-5"-2"-24"0"0,5-2 204 0 0,0-3 0 0 0,-4 2 16 0 0,1 1 88 0 0,1 2-228 0 0,-3-1-44 0 0,-2 0 4 0 0,2 2-80 0 0,0 2 64 0 0,1 1-104 0 0,-1 4-544 0 0,0-2-825 0 0,-2 1-883 0 0,-1 5-828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6.4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97 78 9625 0 0,'-3'1'30'0'0,"-5"2"247"0"0,0 0 1 0 0,0-1-1 0 0,0 0 0 0 0,-1-1 1 0 0,1 1-1 0 0,-1-2 1 0 0,1 1-1 0 0,-1-1 1 0 0,-8-1-1 0 0,15-3 1401 0 0,12-3-1277 0 0,10-2-386 0 0,28-6-319 0 0,0 2 0 0 0,65-10 0 0 0,-50 12-1950 0 0,-25 4 100 0 0,-3 4-468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39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159 0 8453 0 0,'-4'4'239'0'0,"1"0"1"0"0,-1 0-1 0 0,1 0 0 0 0,0 0 1 0 0,0 1-1 0 0,1-1 1 0 0,-1 1-1 0 0,1 0 0 0 0,-2 7 1 0 0,-7 12 573 0 0,-7 5-499 0 0,1 1-1 0 0,2 0 1 0 0,1 2-1 0 0,1 0 0 0 0,2 0 1 0 0,-12 55-1 0 0,21-74-263 0 0,0 1 1 0 0,1 0-1 0 0,1 0 0 0 0,0 0 1 0 0,0 0-1 0 0,2-1 0 0 0,0 1 1 0 0,0 0-1 0 0,1-1 0 0 0,1 1 0 0 0,0-1 1 0 0,1 0-1 0 0,1 0 0 0 0,0-1 1 0 0,0 1-1 0 0,1-2 0 0 0,1 1 0 0 0,0-1 1 0 0,11 13-1 0 0,-5-9 16 0 0,1 0 1 0 0,1-1-1 0 0,0 0 0 0 0,1-1 1 0 0,0-1-1 0 0,28 14 1 0 0,-35-21-346 0 0,0 0 0 0 0,1-1 1 0 0,0 0-1 0 0,-1 0 1 0 0,1-1-1 0 0,1-1 1 0 0,-1 0-1 0 0,0 0 1 0 0,1-1-1 0 0,-1-1 1 0 0,0 0-1 0 0,1 0 1 0 0,17-4-1 0 0,-9-2-3449 0 0,-12 1 1496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4.6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30 203 10697 0 0,'-2'-1'52'0'0,"0"0"0"0"0,1 0-1 0 0,-1 0 1 0 0,0 0 0 0 0,0-1 0 0 0,1 1-1 0 0,-1 0 1 0 0,1-1 0 0 0,-1 1 0 0 0,1-1 0 0 0,-1 0-1 0 0,1 1 1 0 0,0-1 0 0 0,0 0 0 0 0,0 0-1 0 0,0 0 1 0 0,0 0 0 0 0,0 0 0 0 0,1 0 0 0 0,-1 0-1 0 0,1 0 1 0 0,-1 0 0 0 0,1 0 0 0 0,0 0-1 0 0,0 0 1 0 0,0 0 0 0 0,0 0 0 0 0,0 0 0 0 0,0 0-1 0 0,0 0 1 0 0,1-3 0 0 0,2 1 25 0 0,0-1 0 0 0,0 1 0 0 0,0 0-1 0 0,1 0 1 0 0,-1 0 0 0 0,1 1 0 0 0,0-1 0 0 0,0 1 0 0 0,0 0 0 0 0,1 0-1 0 0,-1 0 1 0 0,6-2 0 0 0,17-9-7 0 0,1 1 0 0 0,1 2 0 0 0,0 0-1 0 0,0 2 1 0 0,1 1 0 0 0,42-5 0 0 0,-3 5-759 0 0,119 0-1 0 0,-167 8-917 0 0,0 2 0 0 0,40 7 0 0 0,-32-3-414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40.1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8665 0 0,'1'2'76'0'0,"-1"0"-1"0"0,1 0 1 0 0,-1 0 0 0 0,1 0 0 0 0,0 0 0 0 0,0-1 0 0 0,0 1 0 0 0,0 0-1 0 0,0-1 1 0 0,0 1 0 0 0,0 0 0 0 0,0-1 0 0 0,1 1 0 0 0,-1-1 0 0 0,1 0-1 0 0,-1 1 1 0 0,1-1 0 0 0,-1 0 0 0 0,4 2 0 0 0,45 23 568 0 0,-17-9-382 0 0,-7-1-167 0 0,-1 2 1 0 0,0 1-1 0 0,-2 2 1 0 0,0 0-1 0 0,-1 1 1 0 0,-2 1 0 0 0,0 1-1 0 0,-1 0 1 0 0,26 48-1 0 0,-35-54-59 0 0,-2 0-1 0 0,0 1 1 0 0,-1 1-1 0 0,-1-1 1 0 0,-1 1-1 0 0,-1 0 1 0 0,0 0-1 0 0,-2 1 1 0 0,0-1-1 0 0,-1 0 1 0 0,-1 1-1 0 0,-1-1 1 0 0,-1 1-1 0 0,-1-1 1 0 0,-9 35-1 0 0,5-33-65 0 0,0 0-1 0 0,-2 0 1 0 0,0 0-1 0 0,-1-1 1 0 0,-1-1-1 0 0,-26 37 1 0 0,26-43-615 0 0,0-2 0 0 0,-1 1 0 0 0,-1-1 0 0 0,0-1 1 0 0,0-1-1 0 0,-18 12 0 0 0,-1-5-1314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41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18 733 9057 0 0,'0'0'3089'0'0,"-1"0"-3057"0"0,0 0 0 0 0,1 0 0 0 0,-1-1 0 0 0,0 1 1 0 0,0 0-1 0 0,1 0 0 0 0,-1 0 0 0 0,0 0 0 0 0,1 0 0 0 0,-1 1 0 0 0,0-1 1 0 0,1 0-1 0 0,-1 0 0 0 0,0 0 0 0 0,1 1 0 0 0,-1-1 0 0 0,1 0 1 0 0,-1 1-1 0 0,0-1 0 0 0,1 0 0 0 0,-1 1 0 0 0,1-1 0 0 0,-1 1 0 0 0,1-1 1 0 0,-1 1-1 0 0,0 0 0 0 0,15 27 183 0 0,-9-16-215 0 0,0 1-1 0 0,2-2 1 0 0,-1 1-1 0 0,2-1 1 0 0,8 11-1 0 0,-14-20 176 0 0,0 0-1 0 0,0 0 0 0 0,-1 0 0 0 0,2 0 0 0 0,-1-1 0 0 0,0 1 1 0 0,0-1-1 0 0,0 1 0 0 0,1-1 0 0 0,-1 0 0 0 0,1 0 0 0 0,-1 0 1 0 0,1 0-1 0 0,-1 0 0 0 0,1-1 0 0 0,0 1 0 0 0,-1-1 0 0 0,1 1 1 0 0,0-1-1 0 0,-1 0 0 0 0,1 0 0 0 0,0-1 0 0 0,-1 1 0 0 0,1 0 1 0 0,0-1-1 0 0,-1 0 0 0 0,1 1 0 0 0,0-1 0 0 0,-1 0 0 0 0,0 0 1 0 0,3-2-1 0 0,50-28 331 0 0,-2-2 0 0 0,-2-3 0 0 0,-1-2 0 0 0,74-73 1 0 0,158-197-448 0 0,-249 271-32 0 0,15-18-36 0 0,-9 12 51 0 0,-1-1 1 0 0,45-73-1 0 0,-81 114-884 0 0,1-3 2110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4.9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8537 0 0,'0'14'428'0'0,"3"25"1647"0"0,18 36-1619 0 0,-4-18-358 0 0,-2 0 1 0 0,10 92-1 0 0,-18-98-239 0 0,0 30-4850 0 0,-7-69 3116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5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43 204 8149 0 0,'4'-13'75'0'0,"1"1"0"0"0,1 0 0 0 0,0 0 1 0 0,0 1-1 0 0,2 0 0 0 0,-1 0 0 0 0,1 0 1 0 0,1 1-1 0 0,0 0 0 0 0,0 1 0 0 0,1 0 0 0 0,0 1 1 0 0,0 0-1 0 0,1 0 0 0 0,0 1 0 0 0,1 0 1 0 0,-1 1-1 0 0,1 1 0 0 0,1 0 0 0 0,-1 0 0 0 0,1 1 1 0 0,23-4-1 0 0,-34 7-243 0 0,1 1 0 0 0,-1 0 0 0 0,0-1 0 0 0,1 1 0 0 0,-1 0 0 0 0,1 0 0 0 0,-1 0-1 0 0,1 1 1 0 0,-1-1 0 0 0,0 0 0 0 0,1 1 0 0 0,-1 0 0 0 0,0 0 0 0 0,1-1 0 0 0,-1 1 0 0 0,4 3 0 0 0,-2 4-1329 0 0</inkml:trace>
  <inkml:trace contextRef="#ctx0" brushRef="#br0" timeOffset="1">54 250 7053 0 0,'-32'18'-44'0'0,"31"-17"166"0"0,0 0-1 0 0,-1-1 1 0 0,1 1-1 0 0,-1 0 1 0 0,1 0-1 0 0,0 0 1 0 0,-1 0-1 0 0,1 0 1 0 0,0 0 0 0 0,0 0-1 0 0,0 1 1 0 0,0-1-1 0 0,0 0 1 0 0,0 0-1 0 0,0 1 1 0 0,1-1-1 0 0,-1 1 1 0 0,-1 1-1 0 0,7-1 66 0 0,-1 0-1 0 0,0-1 1 0 0,0 0 0 0 0,0 0-1 0 0,1 0 1 0 0,-1-1 0 0 0,0 1-1 0 0,1-1 1 0 0,-1 0-1 0 0,7-1 1 0 0,-8 1-93 0 0,318-22-1273 0 0,-295 20 217 0 0,5-1-1053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5.7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63 9013 0 0,'0'-3'-68'0'0,"0"0"48"0"0,4-1 216 0 0,1-3 104 0 0,4 1 128 0 0,1 0-120 0 0,4-1-172 0 0,1 1-92 0 0,1 2-324 0 0,8-2-200 0 0,-5 1-516 0 0,0-1-632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6.1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207 143 9761 0 0,'14'5'920'0'0,"-13"-5"-847"0"0,1 0 0 0 0,0 0-1 0 0,-1 1 1 0 0,1-1-1 0 0,-1 1 1 0 0,1-1 0 0 0,-1 1-1 0 0,1 0 1 0 0,-1 0-1 0 0,0 0 1 0 0,1-1 0 0 0,-1 1-1 0 0,0 0 1 0 0,1 1-1 0 0,-1-1 1 0 0,0 0 0 0 0,0 0-1 0 0,0 0 1 0 0,0 1-1 0 0,0-1 1 0 0,0 1 0 0 0,-1-1-1 0 0,1 0 1 0 0,0 1-1 0 0,-1-1 1 0 0,1 1 0 0 0,-1 0-1 0 0,0-1 1 0 0,1 1-1 0 0,-1-1 1 0 0,0 1 0 0 0,0 2-1 0 0,3 15-94 0 0,-2 1 0 0 0,0-1 0 0 0,-1 1 0 0 0,-1-1 0 0 0,0 1 0 0 0,-7 28 1 0 0,-21 59-4966 0 0,18-80 2775 0 0</inkml:trace>
  <inkml:trace contextRef="#ctx0" brushRef="#br0" timeOffset="1">47 141 10337 0 0,'-16'-23'-35'0'0,"12"18"409"0"0,0 0 1 0 0,0 0 0 0 0,1-1 0 0 0,-1 0 0 0 0,1 0-1 0 0,0 0 1 0 0,-2-9 0 0 0,5 13-340 0 0,-1 0 0 0 0,1 0-1 0 0,1 1 1 0 0,-1-1 0 0 0,0 0 0 0 0,0 0 0 0 0,1 1 0 0 0,-1-1 0 0 0,1 0 0 0 0,-1 1-1 0 0,1-1 1 0 0,0 0 0 0 0,0 1 0 0 0,-1-1 0 0 0,1 1 0 0 0,0-1 0 0 0,0 1-1 0 0,1 0 1 0 0,-1-1 0 0 0,0 1 0 0 0,0 0 0 0 0,1 0 0 0 0,-1 0 0 0 0,1 0 0 0 0,-1 0-1 0 0,1 0 1 0 0,-1 0 0 0 0,1 0 0 0 0,-1 0 0 0 0,1 1 0 0 0,0-1 0 0 0,0 1-1 0 0,2-1 1 0 0,9-3-67 0 0,1 0-1 0 0,-1 1 1 0 0,1 0-1 0 0,0 1 1 0 0,0 1-1 0 0,0 0 0 0 0,0 1 1 0 0,0 0-1 0 0,20 4 1 0 0,-23-3-461 0 0,0 2 1 0 0,0-1-1 0 0,0 1 1 0 0,-1 1-1 0 0,1 0 1 0 0,-1 1-1 0 0,14 8 1 0 0,1 6-1655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6.6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2 533 6305 0 0,'-1'2'43'0'0,"1"-1"0"0"0,0 0 1 0 0,-1 0-1 0 0,1 0 1 0 0,0 1-1 0 0,0-1 0 0 0,0 0 1 0 0,0 1-1 0 0,0-1 0 0 0,0 0 1 0 0,1 0-1 0 0,-1 1 1 0 0,0-1-1 0 0,0 0 0 0 0,1 0 1 0 0,-1 0-1 0 0,1 0 1 0 0,0 1-1 0 0,-1-1 0 0 0,1 0 1 0 0,0 0-1 0 0,-1 0 1 0 0,1 0-1 0 0,0 0 0 0 0,1 1 1 0 0,1 0 46 0 0,0 0 0 0 0,0 0 1 0 0,1 0-1 0 0,-1-1 1 0 0,0 1-1 0 0,1-1 0 0 0,-1 0 1 0 0,0 0-1 0 0,5 1 0 0 0,10 1 155 0 0,-1-2-1 0 0,34 1 0 0 0,-49-2-252 0 0,63-3-85 0 0,1-3-1 0 0,-1-2 1 0 0,0-4 0 0 0,0-2 0 0 0,68-25-1 0 0,-103 28-432 0 0,0-1-1 0 0,-2-1 0 0 0,45-29 0 0 0,-59 33 476 0 0,0 0 0 0 0,-1-2-1 0 0,0 1 1 0 0,-1-2 0 0 0,-1 0 0 0 0,1 0 0 0 0,-2-1-1 0 0,16-23 1 0 0,-24 30 240 0 0,1 0 0 0 0,-1 0 0 0 0,0 1 0 0 0,0-1 0 0 0,-1-1 0 0 0,0 1 0 0 0,0 0 0 0 0,0 0 0 0 0,-1 0 0 0 0,0-1 0 0 0,0-6 0 0 0,0 10-68 0 0,0 1 0 0 0,-1-1 1 0 0,1 0-1 0 0,-1 1 0 0 0,1-1 1 0 0,-1 0-1 0 0,0 1 0 0 0,0-1 1 0 0,0 1-1 0 0,0 0 0 0 0,0-1 1 0 0,-1 1-1 0 0,1 0 0 0 0,-1-1 1 0 0,1 1-1 0 0,-1 0 0 0 0,0 0 1 0 0,0 0-1 0 0,0 1 0 0 0,0-1 0 0 0,0 0 1 0 0,0 1-1 0 0,-1-1 0 0 0,1 1 1 0 0,0 0-1 0 0,-1 0 0 0 0,-4-2 1 0 0,6 3-112 0 0,-1 0 1 0 0,0 0 0 0 0,0 0 0 0 0,0 0-1 0 0,0 0 1 0 0,1 0 0 0 0,-1 1-1 0 0,0-1 1 0 0,0 0 0 0 0,1 1 0 0 0,-1 0-1 0 0,0-1 1 0 0,1 1 0 0 0,-1 0 0 0 0,0 0-1 0 0,1 0 1 0 0,-1 0 0 0 0,1 0-1 0 0,0 0 1 0 0,-1 0 0 0 0,1 1 0 0 0,0-1-1 0 0,0 0 1 0 0,0 1 0 0 0,-1-1-1 0 0,1 1 1 0 0,1-1 0 0 0,-1 1 0 0 0,0 0-1 0 0,0-1 1 0 0,1 1 0 0 0,-1 0 0 0 0,0 3-1 0 0,-3 8 27 0 0,1-1 0 0 0,0 1 0 0 0,-1 19-1 0 0,3-23-55 0 0,-4 21 124 0 0,3-16-38 0 0,0 0-1 0 0,0 1 1 0 0,1-1 0 0 0,1 0 0 0 0,2 24 0 0 0,-2-38-60 0 0,0 1 0 0 0,0-1 1 0 0,0 0-1 0 0,0 0 0 0 0,0 0 1 0 0,0 1-1 0 0,0-1 0 0 0,0 0 0 0 0,0 0 1 0 0,0 0-1 0 0,0 1 0 0 0,0-1 1 0 0,0 0-1 0 0,0 0 0 0 0,0 0 1 0 0,0 1-1 0 0,0-1 0 0 0,0 0 0 0 0,0 0 1 0 0,0 0-1 0 0,1 0 0 0 0,-1 1 1 0 0,0-1-1 0 0,0 0 0 0 0,0 0 1 0 0,0 0-1 0 0,0 0 0 0 0,1 0 0 0 0,-1 1 1 0 0,0-1-1 0 0,0 0 0 0 0,0 0 1 0 0,0 0-1 0 0,1 0 0 0 0,-1 0 0 0 0,0 0 1 0 0,0 0-1 0 0,0 0 0 0 0,1 0 1 0 0,-1 0-1 0 0,0 0 0 0 0,0 0 1 0 0,0 0-1 0 0,1 0 0 0 0,-1 0 0 0 0,0 0 1 0 0,0 0-1 0 0,0 0 0 0 0,1 0 1 0 0,-1 0-1 0 0,0 0 0 0 0,0 0 1 0 0,0 0-1 0 0,0 0 0 0 0,1 0 0 0 0,10-16 179 0 0,11-36-14 0 0,-15 36 32 0 0,37-99 847 0 0,-34 85-825 0 0,1 0-1 0 0,1 1 1 0 0,2 0 0 0 0,29-47-1 0 0,-41 74-219 0 0,-1 0-1 0 0,1-1 0 0 0,0 1 1 0 0,0 0-1 0 0,0 1 0 0 0,0-1 0 0 0,0 0 1 0 0,0 0-1 0 0,1 1 0 0 0,-1 0 0 0 0,0-1 1 0 0,1 1-1 0 0,-1 0 0 0 0,1 0 0 0 0,-1 0 1 0 0,1 0-1 0 0,0 1 0 0 0,-1-1 0 0 0,1 1 1 0 0,3-1-1 0 0,-1 2-4 0 0,-1-1 0 0 0,1 1 0 0 0,-1 0 1 0 0,1 0-1 0 0,-1 0 0 0 0,0 0 0 0 0,1 1 0 0 0,-1 0 0 0 0,0 0 0 0 0,0 0 0 0 0,4 4 1 0 0,2 1 14 0 0,0 1 1 0 0,-1 0 0 0 0,0 0 0 0 0,0 1 0 0 0,-1 0 0 0 0,0 1 0 0 0,-1 0 0 0 0,7 11-1 0 0,-10-14 9 0 0,0 0-1 0 0,-1 0 1 0 0,0 0-1 0 0,0 1 1 0 0,-1-1-1 0 0,0 1 1 0 0,0-1-1 0 0,0 1 1 0 0,-1 0-1 0 0,-1-1 0 0 0,1 1 1 0 0,-1 0-1 0 0,-1 0 1 0 0,1-1-1 0 0,-1 1 1 0 0,-1 0-1 0 0,1-1 1 0 0,-1 1-1 0 0,0-1 1 0 0,-1 1-1 0 0,-4 7 1 0 0,1-5-4 0 0,-1 1 1 0 0,0-2 0 0 0,0 1-1 0 0,-1-1 1 0 0,0 0 0 0 0,-1-1-1 0 0,0 0 1 0 0,0 0 0 0 0,-1-1-1 0 0,0 0 1 0 0,0-1 0 0 0,-1 0-1 0 0,-12 5 1 0 0,2-2-507 0 0,0 0 0 0 0,0-2-1 0 0,-28 6 1 0 0,39-10-326 0 0,-1-2 1 0 0,0 1-1 0 0,0-2 0 0 0,1 1 0 0 0,-1-1 1 0 0,0-1-1 0 0,0 0 0 0 0,-20-5 0 0 0,16 1-1205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6.9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112 1 7385 0 0,'-16'47'4330'0'0,"4"-17"-3963"0"0,-24 153 568 0 0,-3 10-2308 0 0,39-192 1331 0 0,-2 4-504 0 0,0 1 0 0 0,0 0 0 0 0,1 0 0 0 0,0 0 1 0 0,1 0-1 0 0,-1 0 0 0 0,1 7 0 0 0,2-2-1249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7T06:39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10 235 9801 0 0,'1'-13'281'0'0,"1"0"-1"0"0,1 1 1 0 0,-1-1 0 0 0,2 1-1 0 0,0-1 1 0 0,7-13 0 0 0,-7 19-156 0 0,0 0 1 0 0,0 1 0 0 0,1-1 0 0 0,-1 1 0 0 0,2 0-1 0 0,-1 1 1 0 0,1-1 0 0 0,-1 1 0 0 0,2 0 0 0 0,-1 0-1 0 0,10-5 1 0 0,1 0-80 0 0,0 1 0 0 0,0 1-1 0 0,1 0 1 0 0,32-9 0 0 0,-44 16-153 0 0,1-1 0 0 0,0 1 0 0 0,-1 0 1 0 0,1 0-1 0 0,0 1 0 0 0,0 0 0 0 0,0 0 1 0 0,0 1-1 0 0,-1 0 0 0 0,1 0 0 0 0,0 1 1 0 0,-1-1-1 0 0,1 1 0 0 0,-1 1 1 0 0,1-1-1 0 0,10 7 0 0 0,-16-8-107 0 0,1 1 0 0 0,0-1 0 0 0,0 1 0 0 0,0-1 0 0 0,-1 1 0 0 0,1-1 0 0 0,-1 1 0 0 0,0 0 0 0 0,1 0 0 0 0,-1 0 0 0 0,0 0 0 0 0,0 0 0 0 0,0 0 0 0 0,0 0 0 0 0,0 3 0 0 0,3 15-1930 0 0</inkml:trace>
  <inkml:trace contextRef="#ctx0" brushRef="#br0" timeOffset="1">5 437 10025 0 0,'-1'1'59'0'0,"1"0"1"0"0,-1-1-1 0 0,1 1 0 0 0,0 0 1 0 0,-1 0-1 0 0,1 0 0 0 0,0 0 0 0 0,-1-1 1 0 0,1 1-1 0 0,0 0 0 0 0,0 0 1 0 0,0 0-1 0 0,0 0 0 0 0,0 0 1 0 0,0 0-1 0 0,0 0 0 0 0,0-1 1 0 0,0 1-1 0 0,0 0 0 0 0,0 0 1 0 0,0 0-1 0 0,1 0 0 0 0,-1 0 1 0 0,0-1-1 0 0,1 1 0 0 0,-1 0 1 0 0,1 0-1 0 0,-1 0 0 0 0,1-1 1 0 0,-1 1-1 0 0,1 0 0 0 0,1 0 0 0 0,0 1 150 0 0,1 0 0 0 0,0-1-1 0 0,0 1 1 0 0,0-1-1 0 0,-1 0 1 0 0,1 0 0 0 0,1 0-1 0 0,-1 0 1 0 0,6 0-1 0 0,10 1 392 0 0,-1 0-1 0 0,27-3 1 0 0,-44 1-640 0 0,236-14 540 0 0,-79 0-4066 0 0,-110 9 914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6B72-0C44-30AC-8687-BEA858CB0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D16D-C70B-5DE8-EFB4-C8EDBB52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ED91-F3BC-AE63-F29C-5C45CE6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2983-AE25-7BA5-04BB-A00BBB92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BEF2-63BD-507F-245C-AC94EBA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D83C-39F3-8A7B-CA9B-9CFC888C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A4-7748-FF4C-F118-0F1ED945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B415-8A03-BD52-8814-75FCBAE8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E9A6-5899-381F-BBBD-B7C154DA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0C63-A5E8-45A2-D63A-FFADBF53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0EFD-D859-200E-B7F6-5068ABD3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B42E0-132C-4BD7-297F-2A1399E7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7226-C1AD-B140-2486-ECEC507F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AD0E-8F0F-ED4A-79BC-4E8F22F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A86C-853A-AF7E-3CD1-1165DF7E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E1DE-A041-6660-58F4-D808EF8B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6DB1-38B3-5157-FBAD-D2232B61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0FAD-6738-6937-ABD9-ACA7E142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310-C6B9-8D1E-4DD4-F37B6EC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B79A-EDF3-7F99-E3FD-AEEF97A9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3F9D-954D-5F0E-CA67-344820A3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B272-AF1A-E5DE-06EE-CDD75ACC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E825-349D-E5CF-E760-33DFF014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B056-B90C-ED9F-D047-19C68174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A074-88F2-0D79-D4AA-6930DCAC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BC5D-919F-F6BC-574D-47256B47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56E3-34F8-3C7C-1C30-21449BB1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89C9-D86E-564D-A908-82C46A7D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93B4-56AE-C204-BA4F-1B995346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DC9B1-E6DD-F701-4570-ED706A74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C95E-5AAE-2ACD-9D86-44C910B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F0EA-414E-AA95-4FAD-8D7BE943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92A4-2E75-B7AC-2662-BBBA478A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0372-0C7B-9628-3F86-C4754F58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76A8A-0916-806F-74D4-5768EFDCC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5E2A2-CD3F-39E9-1AC0-DA6EC9B96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F5EE6-21BC-A0E9-E910-8101CD6B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A97E7-C211-688B-8FB7-4B9EC6BE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33F4F-168D-D83E-8876-EE33109D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5AC0-FA61-CA64-D8D1-4C52771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4B4F2-764C-7BA9-A013-ACEE24B4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A73C-1D9E-3264-496D-3D08B40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0F43-419D-BD24-2E4F-F857B9DA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78DD1-C935-F7C6-525D-35CEBB8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095BB-F1F9-7F26-50A4-A0C3130D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23EA1-A5B7-3DC2-FEF0-BA721533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7EFF-3953-6693-8988-AA6752EF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6B6D-A0F8-8CF3-5CDE-76F5D92D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A5B40-AF4D-0474-2DE4-169D772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4A23-472D-C231-7807-D7D7B973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33E3-2C89-FE6B-3631-0205C9DA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475E-47A2-E3C8-9C47-2742DFC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729-3158-5AA4-17BE-A11AFFAC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F1AF6-F338-769D-23C3-2D3C29A4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E8A1-211B-D28A-31FD-96C0E839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A46A-F6B8-30CD-0819-57536C34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6BE2-731B-D130-806B-9573E25F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2CB9-5CE0-870E-22A2-D415B82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AD245-64B5-A476-BCDD-0E28FA9A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271DC-D71F-6253-353F-47EAE4F14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1138-948B-9828-1E35-2D2E056D3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9A5-A3BA-4199-863A-D9B0E53DB9E7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F7F1-6D9E-6B97-5270-65E535279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8B7A-5ACF-364C-C2D4-9EF9E85E2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830F-B594-4C2A-950B-9CEC59E9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image" Target="../media/image2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FEE22-083B-3686-CC51-66A1FE28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Kunaal Naik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43D69-48AE-2093-D2CA-53FB132D8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Text Handling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E81F76-1A8A-6F20-6F7C-58A36A99A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568568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69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5FA5-036E-7003-8CB2-1A1834B0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Pre-processing (New Terms!)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8AC8A3-7F85-4880-2FFD-E76F458E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07153"/>
            <a:ext cx="7669306" cy="3822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F858D-4ABD-FC38-1223-5F0E40A6BBE5}"/>
              </a:ext>
            </a:extLst>
          </p:cNvPr>
          <p:cNvSpPr txBox="1"/>
          <p:nvPr/>
        </p:nvSpPr>
        <p:spPr>
          <a:xfrm>
            <a:off x="8910918" y="1807153"/>
            <a:ext cx="2698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Punctuations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Stop Words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ocessing Textual Data – An introduction to Natural Language Processing -  Machine Learning Concepts">
            <a:extLst>
              <a:ext uri="{FF2B5EF4-FFF2-40B4-BE49-F238E27FC236}">
                <a16:creationId xmlns:a16="http://schemas.microsoft.com/office/drawing/2014/main" id="{E9D1F84C-D447-DEB9-3143-D73C02EDE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00213"/>
            <a:ext cx="81534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0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A2-54A2-9C33-7767-577D641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DC96-C01D-F31D-D4AF-300A49556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collection of similar documents</a:t>
            </a:r>
          </a:p>
        </p:txBody>
      </p:sp>
    </p:spTree>
    <p:extLst>
      <p:ext uri="{BB962C8B-B14F-4D97-AF65-F5344CB8AC3E}">
        <p14:creationId xmlns:p14="http://schemas.microsoft.com/office/powerpoint/2010/main" val="370868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Basics of Natural Language Processing (NLP) using Gensim: Part 1">
            <a:extLst>
              <a:ext uri="{FF2B5EF4-FFF2-40B4-BE49-F238E27FC236}">
                <a16:creationId xmlns:a16="http://schemas.microsoft.com/office/drawing/2014/main" id="{21390F69-C003-FA4E-8B3F-AA66685F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8097"/>
            <a:ext cx="10905066" cy="49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C4D8F-74C2-653C-3BA8-698B096F69B9}"/>
              </a:ext>
            </a:extLst>
          </p:cNvPr>
          <p:cNvSpPr txBox="1"/>
          <p:nvPr/>
        </p:nvSpPr>
        <p:spPr>
          <a:xfrm>
            <a:off x="7216588" y="5190564"/>
            <a:ext cx="1353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One Row in 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97C95-2C42-F5D2-382C-8D7D227F435E}"/>
              </a:ext>
            </a:extLst>
          </p:cNvPr>
          <p:cNvSpPr txBox="1"/>
          <p:nvPr/>
        </p:nvSpPr>
        <p:spPr>
          <a:xfrm>
            <a:off x="9403977" y="519056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Multiple Rows in a table</a:t>
            </a:r>
          </a:p>
        </p:txBody>
      </p:sp>
    </p:spTree>
    <p:extLst>
      <p:ext uri="{BB962C8B-B14F-4D97-AF65-F5344CB8AC3E}">
        <p14:creationId xmlns:p14="http://schemas.microsoft.com/office/powerpoint/2010/main" val="49112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Corpus linguistics - ppt video online download">
            <a:extLst>
              <a:ext uri="{FF2B5EF4-FFF2-40B4-BE49-F238E27FC236}">
                <a16:creationId xmlns:a16="http://schemas.microsoft.com/office/drawing/2014/main" id="{5A000E15-398C-FAE2-1359-3A2F410D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6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A2-54A2-9C33-7767-577D641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DC96-C01D-F31D-D4AF-300A49556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process of producing a proper root word that belongs to the language</a:t>
            </a:r>
          </a:p>
        </p:txBody>
      </p:sp>
    </p:spTree>
    <p:extLst>
      <p:ext uri="{BB962C8B-B14F-4D97-AF65-F5344CB8AC3E}">
        <p14:creationId xmlns:p14="http://schemas.microsoft.com/office/powerpoint/2010/main" val="137555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Rectangle 1230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20" name="Freeform: Shape 123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22" name="Rectangle 123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3" name="Rectangle 123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7" name="Freeform: Shape 123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19" name="Isosceles Triangle 123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Stemming and Lemmatization in Python | DataCamp">
            <a:extLst>
              <a:ext uri="{FF2B5EF4-FFF2-40B4-BE49-F238E27FC236}">
                <a16:creationId xmlns:a16="http://schemas.microsoft.com/office/drawing/2014/main" id="{666A607D-ED4E-C5C4-D6E1-EB3224230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 b="21347"/>
          <a:stretch/>
        </p:blipFill>
        <p:spPr bwMode="auto">
          <a:xfrm>
            <a:off x="931796" y="643467"/>
            <a:ext cx="1032840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1" name="Isosceles Triangle 123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A2-54A2-9C33-7767-577D6414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DC96-C01D-F31D-D4AF-300A49556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process that converts a word into its stem by keeping the base word and cutting off the affix</a:t>
            </a:r>
          </a:p>
        </p:txBody>
      </p:sp>
    </p:spTree>
    <p:extLst>
      <p:ext uri="{BB962C8B-B14F-4D97-AF65-F5344CB8AC3E}">
        <p14:creationId xmlns:p14="http://schemas.microsoft.com/office/powerpoint/2010/main" val="3996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33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316" name="Picture 4" descr="Stemming">
            <a:extLst>
              <a:ext uri="{FF2B5EF4-FFF2-40B4-BE49-F238E27FC236}">
                <a16:creationId xmlns:a16="http://schemas.microsoft.com/office/drawing/2014/main" id="{5BEF9818-5534-5E4B-AE9F-124F6EF9C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6" r="3" b="117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15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82B3-EEA4-ACD7-8A59-FF844097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text?</a:t>
            </a:r>
          </a:p>
        </p:txBody>
      </p:sp>
      <p:pic>
        <p:nvPicPr>
          <p:cNvPr id="8194" name="Picture 2" descr="Introducing Text Analytics: Personality from Text | Kaggle">
            <a:extLst>
              <a:ext uri="{FF2B5EF4-FFF2-40B4-BE49-F238E27FC236}">
                <a16:creationId xmlns:a16="http://schemas.microsoft.com/office/drawing/2014/main" id="{22B2362D-49D6-1AD4-015A-C50CCFD84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567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3" name="Freeform: Shape 112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81" name="Isosceles Triangle 112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What is lemmatization in NLP? - Quora">
            <a:extLst>
              <a:ext uri="{FF2B5EF4-FFF2-40B4-BE49-F238E27FC236}">
                <a16:creationId xmlns:a16="http://schemas.microsoft.com/office/drawing/2014/main" id="{4E12BFBA-F8E5-86EF-E317-02E55C4BE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023" y="643467"/>
            <a:ext cx="1003795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3" name="Isosceles Triangle 112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184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1" name="Freeform: Shape 184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7" name="Freeform: Shape 184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9" name="Isosceles Triangle 184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N-Gram Model">
            <a:extLst>
              <a:ext uri="{FF2B5EF4-FFF2-40B4-BE49-F238E27FC236}">
                <a16:creationId xmlns:a16="http://schemas.microsoft.com/office/drawing/2014/main" id="{01199902-E8CD-D161-F1F6-D989D61C1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6"/>
          <a:stretch/>
        </p:blipFill>
        <p:spPr bwMode="auto">
          <a:xfrm>
            <a:off x="643467" y="2825640"/>
            <a:ext cx="10905066" cy="226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1" name="Isosceles Triangle 184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BD8F0-7AAC-7B89-6819-AFE29CADB757}"/>
              </a:ext>
            </a:extLst>
          </p:cNvPr>
          <p:cNvSpPr txBox="1"/>
          <p:nvPr/>
        </p:nvSpPr>
        <p:spPr>
          <a:xfrm>
            <a:off x="2041236" y="1060000"/>
            <a:ext cx="2924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252949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F2038-E45E-0847-37EA-6F63664986B5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 Tagging</a:t>
            </a:r>
          </a:p>
        </p:txBody>
      </p:sp>
      <p:pic>
        <p:nvPicPr>
          <p:cNvPr id="1026" name="Picture 2" descr="NLP Guide: Identifying Part of Speech Tags using Conditional Random Fields  | by Aiswarya Ramachandran | Analytics Vidhya | Medium">
            <a:extLst>
              <a:ext uri="{FF2B5EF4-FFF2-40B4-BE49-F238E27FC236}">
                <a16:creationId xmlns:a16="http://schemas.microsoft.com/office/drawing/2014/main" id="{7B617C70-96CD-338D-F556-1800DB9B2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59"/>
          <a:stretch/>
        </p:blipFill>
        <p:spPr bwMode="auto">
          <a:xfrm>
            <a:off x="838200" y="2610409"/>
            <a:ext cx="10512547" cy="292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F(Term Frequency)-IDF(Inverse Document Frequency) from scratch in python .  | by Yassine Hamdaoui | Towards Data Science">
            <a:extLst>
              <a:ext uri="{FF2B5EF4-FFF2-40B4-BE49-F238E27FC236}">
                <a16:creationId xmlns:a16="http://schemas.microsoft.com/office/drawing/2014/main" id="{4F1A65ED-FB44-53E7-9AF1-2444ABDF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62907"/>
            <a:ext cx="5291666" cy="3532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TF-IDF and Cosine Similarity in Machine Learning - Dot Net Tutorials">
            <a:extLst>
              <a:ext uri="{FF2B5EF4-FFF2-40B4-BE49-F238E27FC236}">
                <a16:creationId xmlns:a16="http://schemas.microsoft.com/office/drawing/2014/main" id="{E4375965-E550-8C1B-0AE5-86C814CC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703633"/>
            <a:ext cx="5291667" cy="14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3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C56-3A47-AEA1-DF29-26DB96A3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how to you do all those fancy text mining stuff?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A87C-C4CB-2DB1-67F1-0B1FE7B8D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8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5" name="Freeform: Shape 1434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1" name="Freeform: Shape 1435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53" name="Isosceles Triangle 1435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5F6C63E-188F-68CD-2318-5238FF8E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5" name="Isosceles Triangle 1435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536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Meme Creator - Funny What if I told you there is a better way? Meme  Generator at MemeCreator.org!">
            <a:extLst>
              <a:ext uri="{FF2B5EF4-FFF2-40B4-BE49-F238E27FC236}">
                <a16:creationId xmlns:a16="http://schemas.microsoft.com/office/drawing/2014/main" id="{A218533A-A36F-0628-E3E6-6B7CEE7C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1" b="1"/>
          <a:stretch/>
        </p:blipFill>
        <p:spPr bwMode="auto">
          <a:xfrm>
            <a:off x="741023" y="731673"/>
            <a:ext cx="8621342" cy="539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7" name="Rectangle 1536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E51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378" name="Rectangle 1537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5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Natural Language Processing using NLTK (Python)">
            <a:extLst>
              <a:ext uri="{FF2B5EF4-FFF2-40B4-BE49-F238E27FC236}">
                <a16:creationId xmlns:a16="http://schemas.microsoft.com/office/drawing/2014/main" id="{08D13ADB-8520-7260-1323-C08420E0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40719"/>
            <a:ext cx="5291666" cy="29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ntro to Language Processing with the NLTK | by ODSC - Open Data Science |  Medium">
            <a:extLst>
              <a:ext uri="{FF2B5EF4-FFF2-40B4-BE49-F238E27FC236}">
                <a16:creationId xmlns:a16="http://schemas.microsoft.com/office/drawing/2014/main" id="{9F954BD8-2EF6-389B-B9C5-F41A5D9E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377282"/>
            <a:ext cx="5291667" cy="210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5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Guide: Text Analysis, Text Analytics &amp; Text Mining | by Michelle Chen |  Towards Data Science">
            <a:extLst>
              <a:ext uri="{FF2B5EF4-FFF2-40B4-BE49-F238E27FC236}">
                <a16:creationId xmlns:a16="http://schemas.microsoft.com/office/drawing/2014/main" id="{76AC03A7-E977-5605-CCD6-8DF472CB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0"/>
            <a:ext cx="10048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Freeform: Shape 102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57" name="Isosceles Triangle 102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5 Real World Text Mining Examples You Can Apply to Your Data">
            <a:extLst>
              <a:ext uri="{FF2B5EF4-FFF2-40B4-BE49-F238E27FC236}">
                <a16:creationId xmlns:a16="http://schemas.microsoft.com/office/drawing/2014/main" id="{EF736CD2-7C44-19E9-5188-1E61DC48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150" y="643467"/>
            <a:ext cx="779170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Isosceles Triangle 102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ntiment Analysis techniques | Download Scientific Diagram">
            <a:extLst>
              <a:ext uri="{FF2B5EF4-FFF2-40B4-BE49-F238E27FC236}">
                <a16:creationId xmlns:a16="http://schemas.microsoft.com/office/drawing/2014/main" id="{4796A057-1AC5-112B-3916-BDFB3E40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6718"/>
            <a:ext cx="10905066" cy="54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0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D59E-3E81-2564-4F02-6D4086C2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process look like?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E1BD-BF59-169F-B90A-89A387542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Very complicated!</a:t>
            </a:r>
          </a:p>
        </p:txBody>
      </p:sp>
    </p:spTree>
    <p:extLst>
      <p:ext uri="{BB962C8B-B14F-4D97-AF65-F5344CB8AC3E}">
        <p14:creationId xmlns:p14="http://schemas.microsoft.com/office/powerpoint/2010/main" val="418779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entiment Analysis process pipeline A general pipeline of SA... |  Download Scientific Diagram">
            <a:extLst>
              <a:ext uri="{FF2B5EF4-FFF2-40B4-BE49-F238E27FC236}">
                <a16:creationId xmlns:a16="http://schemas.microsoft.com/office/drawing/2014/main" id="{38187E66-EDEB-9232-657B-91EF566D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0"/>
            <a:ext cx="364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E67C70C-1220-CAF8-13F0-3D6A1743DCA4}"/>
              </a:ext>
            </a:extLst>
          </p:cNvPr>
          <p:cNvGrpSpPr/>
          <p:nvPr/>
        </p:nvGrpSpPr>
        <p:grpSpPr>
          <a:xfrm>
            <a:off x="7387465" y="3413377"/>
            <a:ext cx="1792440" cy="358560"/>
            <a:chOff x="7387465" y="3413377"/>
            <a:chExt cx="17924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D3432B-BAD0-3D3D-8681-4C36C9C74C72}"/>
                    </a:ext>
                  </a:extLst>
                </p14:cNvPr>
                <p14:cNvContentPartPr/>
                <p14:nvPr/>
              </p14:nvContentPartPr>
              <p14:xfrm>
                <a:off x="7721545" y="3603457"/>
                <a:ext cx="23400" cy="16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D3432B-BAD0-3D3D-8681-4C36C9C74C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3545" y="3585817"/>
                  <a:ext cx="5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FA5662-D92A-9142-7D2C-3FF101940302}"/>
                    </a:ext>
                  </a:extLst>
                </p14:cNvPr>
                <p14:cNvContentPartPr/>
                <p14:nvPr/>
              </p14:nvContentPartPr>
              <p14:xfrm>
                <a:off x="7592305" y="3554857"/>
                <a:ext cx="248400" cy="7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FA5662-D92A-9142-7D2C-3FF1019403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74665" y="3537217"/>
                  <a:ext cx="28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4A94B-A1D1-2BE0-8DBE-F5FEA29B0886}"/>
                    </a:ext>
                  </a:extLst>
                </p14:cNvPr>
                <p14:cNvContentPartPr/>
                <p14:nvPr/>
              </p14:nvContentPartPr>
              <p14:xfrm>
                <a:off x="7959505" y="3563137"/>
                <a:ext cx="34920" cy="19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4A94B-A1D1-2BE0-8DBE-F5FEA29B08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41865" y="3545497"/>
                  <a:ext cx="70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811EEB-D86E-4D17-F9B5-684EF2126904}"/>
                    </a:ext>
                  </a:extLst>
                </p14:cNvPr>
                <p14:cNvContentPartPr/>
                <p14:nvPr/>
              </p14:nvContentPartPr>
              <p14:xfrm>
                <a:off x="7967785" y="3491497"/>
                <a:ext cx="156960" cy="10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811EEB-D86E-4D17-F9B5-684EF21269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9785" y="3473497"/>
                  <a:ext cx="19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4A93E0-309C-6B0C-3FE5-952A1B9F0AE7}"/>
                    </a:ext>
                  </a:extLst>
                </p14:cNvPr>
                <p14:cNvContentPartPr/>
                <p14:nvPr/>
              </p14:nvContentPartPr>
              <p14:xfrm>
                <a:off x="8224105" y="3585457"/>
                <a:ext cx="48960" cy="2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4A93E0-309C-6B0C-3FE5-952A1B9F0A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06465" y="3567457"/>
                  <a:ext cx="84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EADA3E-6179-EBA0-ABC5-3EAC5A15435B}"/>
                    </a:ext>
                  </a:extLst>
                </p14:cNvPr>
                <p14:cNvContentPartPr/>
                <p14:nvPr/>
              </p14:nvContentPartPr>
              <p14:xfrm>
                <a:off x="8414185" y="3470257"/>
                <a:ext cx="114840" cy="17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EADA3E-6179-EBA0-ABC5-3EAC5A1543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96185" y="3452617"/>
                  <a:ext cx="15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164AD0-65A7-C3E5-CEC6-19A1B3C2D574}"/>
                    </a:ext>
                  </a:extLst>
                </p14:cNvPr>
                <p14:cNvContentPartPr/>
                <p14:nvPr/>
              </p14:nvContentPartPr>
              <p14:xfrm>
                <a:off x="8400865" y="3459817"/>
                <a:ext cx="424080" cy="21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164AD0-65A7-C3E5-CEC6-19A1B3C2D5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82865" y="3441817"/>
                  <a:ext cx="459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69DF64-47F4-8619-29AB-161A0D998E87}"/>
                    </a:ext>
                  </a:extLst>
                </p14:cNvPr>
                <p14:cNvContentPartPr/>
                <p14:nvPr/>
              </p14:nvContentPartPr>
              <p14:xfrm>
                <a:off x="8939425" y="3487537"/>
                <a:ext cx="40680" cy="18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69DF64-47F4-8619-29AB-161A0D998E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1425" y="3469897"/>
                  <a:ext cx="76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BBCEE0-5249-B21D-67A3-E84A08ED7CB5}"/>
                    </a:ext>
                  </a:extLst>
                </p14:cNvPr>
                <p14:cNvContentPartPr/>
                <p14:nvPr/>
              </p14:nvContentPartPr>
              <p14:xfrm>
                <a:off x="8975065" y="3413377"/>
                <a:ext cx="204840" cy="17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BBCEE0-5249-B21D-67A3-E84A08ED7C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57425" y="3395377"/>
                  <a:ext cx="240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EC1590-66C3-AEB4-F7C0-263C67978A5B}"/>
                    </a:ext>
                  </a:extLst>
                </p14:cNvPr>
                <p14:cNvContentPartPr/>
                <p14:nvPr/>
              </p14:nvContentPartPr>
              <p14:xfrm>
                <a:off x="7387465" y="3691657"/>
                <a:ext cx="15192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EC1590-66C3-AEB4-F7C0-263C67978A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9825" y="3673657"/>
                  <a:ext cx="1875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3A82A7-6A5F-75F7-8715-775F61F8E40E}"/>
              </a:ext>
            </a:extLst>
          </p:cNvPr>
          <p:cNvGrpSpPr/>
          <p:nvPr/>
        </p:nvGrpSpPr>
        <p:grpSpPr>
          <a:xfrm>
            <a:off x="7309345" y="2594017"/>
            <a:ext cx="3250440" cy="663480"/>
            <a:chOff x="7309345" y="2594017"/>
            <a:chExt cx="325044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C29FAF-0754-007E-5439-CFED5F0EEC14}"/>
                    </a:ext>
                  </a:extLst>
                </p14:cNvPr>
                <p14:cNvContentPartPr/>
                <p14:nvPr/>
              </p14:nvContentPartPr>
              <p14:xfrm>
                <a:off x="7647025" y="2977057"/>
                <a:ext cx="617400" cy="28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C29FAF-0754-007E-5439-CFED5F0EEC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9025" y="2959417"/>
                  <a:ext cx="65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2337E5-8E24-D385-399C-2B51598FDF44}"/>
                    </a:ext>
                  </a:extLst>
                </p14:cNvPr>
                <p14:cNvContentPartPr/>
                <p14:nvPr/>
              </p14:nvContentPartPr>
              <p14:xfrm>
                <a:off x="8182345" y="3085057"/>
                <a:ext cx="19404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2337E5-8E24-D385-399C-2B51598FDF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64705" y="3067057"/>
                  <a:ext cx="22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487383-C6D6-3844-B361-AFB2A97D9FC9}"/>
                    </a:ext>
                  </a:extLst>
                </p14:cNvPr>
                <p14:cNvContentPartPr/>
                <p14:nvPr/>
              </p14:nvContentPartPr>
              <p14:xfrm>
                <a:off x="8516785" y="2965177"/>
                <a:ext cx="97920" cy="21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487383-C6D6-3844-B361-AFB2A97D9F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99145" y="2947177"/>
                  <a:ext cx="133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92FED5-0737-1658-190E-EFAC23E5C6BD}"/>
                    </a:ext>
                  </a:extLst>
                </p14:cNvPr>
                <p14:cNvContentPartPr/>
                <p14:nvPr/>
              </p14:nvContentPartPr>
              <p14:xfrm>
                <a:off x="8656465" y="2864377"/>
                <a:ext cx="443880" cy="29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92FED5-0737-1658-190E-EFAC23E5C6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38465" y="2846737"/>
                  <a:ext cx="479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8C6B85-1503-0419-838C-A9904872CE08}"/>
                    </a:ext>
                  </a:extLst>
                </p14:cNvPr>
                <p14:cNvContentPartPr/>
                <p14:nvPr/>
              </p14:nvContentPartPr>
              <p14:xfrm>
                <a:off x="9024745" y="2913337"/>
                <a:ext cx="421200" cy="21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8C6B85-1503-0419-838C-A9904872CE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06745" y="2895697"/>
                  <a:ext cx="456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46204C-A38B-CB4A-F556-EDC8CA1602DA}"/>
                    </a:ext>
                  </a:extLst>
                </p14:cNvPr>
                <p14:cNvContentPartPr/>
                <p14:nvPr/>
              </p14:nvContentPartPr>
              <p14:xfrm>
                <a:off x="9489145" y="2805697"/>
                <a:ext cx="433080" cy="37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46204C-A38B-CB4A-F556-EDC8CA1602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71145" y="2788057"/>
                  <a:ext cx="468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DCED90-C81B-EA0D-90D7-8F5F2EA853A2}"/>
                    </a:ext>
                  </a:extLst>
                </p14:cNvPr>
                <p14:cNvContentPartPr/>
                <p14:nvPr/>
              </p14:nvContentPartPr>
              <p14:xfrm>
                <a:off x="10075585" y="3019897"/>
                <a:ext cx="23400" cy="1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DCED90-C81B-EA0D-90D7-8F5F2EA853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7585" y="3001897"/>
                  <a:ext cx="59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AAE023-4986-FEA8-2E59-77B68FD2B56A}"/>
                    </a:ext>
                  </a:extLst>
                </p14:cNvPr>
                <p14:cNvContentPartPr/>
                <p14:nvPr/>
              </p14:nvContentPartPr>
              <p14:xfrm>
                <a:off x="7309345" y="3219337"/>
                <a:ext cx="135360" cy="3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AAE023-4986-FEA8-2E59-77B68FD2B5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91345" y="3201337"/>
                  <a:ext cx="171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FDE709-41DC-71D7-E9A2-E54799CB71D5}"/>
                    </a:ext>
                  </a:extLst>
                </p14:cNvPr>
                <p14:cNvContentPartPr/>
                <p14:nvPr/>
              </p14:nvContentPartPr>
              <p14:xfrm>
                <a:off x="10054705" y="2751697"/>
                <a:ext cx="152280" cy="274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FDE709-41DC-71D7-E9A2-E54799CB71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37065" y="2733697"/>
                  <a:ext cx="187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73CF4C-7F21-BFE1-2E6C-C21B4138E7E0}"/>
                    </a:ext>
                  </a:extLst>
                </p14:cNvPr>
                <p14:cNvContentPartPr/>
                <p14:nvPr/>
              </p14:nvContentPartPr>
              <p14:xfrm>
                <a:off x="10408225" y="2645497"/>
                <a:ext cx="148680" cy="35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73CF4C-7F21-BFE1-2E6C-C21B4138E7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90225" y="2627497"/>
                  <a:ext cx="184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D6B21C-121D-CF70-B91F-607D06175164}"/>
                    </a:ext>
                  </a:extLst>
                </p14:cNvPr>
                <p14:cNvContentPartPr/>
                <p14:nvPr/>
              </p14:nvContentPartPr>
              <p14:xfrm>
                <a:off x="10198705" y="2594017"/>
                <a:ext cx="361080" cy="31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D6B21C-121D-CF70-B91F-607D061751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80705" y="2576377"/>
                  <a:ext cx="396720" cy="349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CCABFD-42AA-65E5-E156-648FE5B7B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00" y="1088591"/>
            <a:ext cx="620438" cy="62043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1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lectronics | Free Full-Text | Sentiment Analysis Based on Deep Learning: A  Comparative Study">
            <a:extLst>
              <a:ext uri="{FF2B5EF4-FFF2-40B4-BE49-F238E27FC236}">
                <a16:creationId xmlns:a16="http://schemas.microsoft.com/office/drawing/2014/main" id="{9C029179-3F8F-4E0C-04DA-F4A1342F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0"/>
            <a:ext cx="11447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2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ext Mining and Sentiment Analysis Methodology Used | Download Scientific  Diagram">
            <a:extLst>
              <a:ext uri="{FF2B5EF4-FFF2-40B4-BE49-F238E27FC236}">
                <a16:creationId xmlns:a16="http://schemas.microsoft.com/office/drawing/2014/main" id="{5BAD75CC-C07C-9D84-5B4E-3332E7BD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42900"/>
            <a:ext cx="80962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107</Words>
  <Application>Microsoft Office PowerPoint</Application>
  <PresentationFormat>Widescreen</PresentationFormat>
  <Paragraphs>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Text Handling</vt:lpstr>
      <vt:lpstr>What is text?</vt:lpstr>
      <vt:lpstr>PowerPoint Presentation</vt:lpstr>
      <vt:lpstr>PowerPoint Presentation</vt:lpstr>
      <vt:lpstr>PowerPoint Presentation</vt:lpstr>
      <vt:lpstr>How does the process look like?</vt:lpstr>
      <vt:lpstr>PowerPoint Presentation</vt:lpstr>
      <vt:lpstr>PowerPoint Presentation</vt:lpstr>
      <vt:lpstr>PowerPoint Presentation</vt:lpstr>
      <vt:lpstr>PowerPoint Presentation</vt:lpstr>
      <vt:lpstr>Text Pre-processing (New Terms!)</vt:lpstr>
      <vt:lpstr>PowerPoint Presentation</vt:lpstr>
      <vt:lpstr>Corpus</vt:lpstr>
      <vt:lpstr>PowerPoint Presentation</vt:lpstr>
      <vt:lpstr>PowerPoint Presentation</vt:lpstr>
      <vt:lpstr>Lemmatization</vt:lpstr>
      <vt:lpstr>PowerPoint Presentation</vt:lpstr>
      <vt:lpstr>Stemming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how to you do all those fancy text mining stuff?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Kunaal Naik</dc:creator>
  <cp:lastModifiedBy>Kunaal Naik</cp:lastModifiedBy>
  <cp:revision>8</cp:revision>
  <dcterms:created xsi:type="dcterms:W3CDTF">2022-09-26T11:31:45Z</dcterms:created>
  <dcterms:modified xsi:type="dcterms:W3CDTF">2023-05-20T07:14:41Z</dcterms:modified>
</cp:coreProperties>
</file>