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4418" r:id="rId2"/>
    <p:sldId id="311" r:id="rId3"/>
    <p:sldId id="4427" r:id="rId4"/>
    <p:sldId id="4424" r:id="rId5"/>
    <p:sldId id="4410" r:id="rId6"/>
    <p:sldId id="4411" r:id="rId7"/>
    <p:sldId id="4420" r:id="rId8"/>
    <p:sldId id="4381" r:id="rId9"/>
    <p:sldId id="4419" r:id="rId10"/>
    <p:sldId id="4380" r:id="rId11"/>
    <p:sldId id="4377" r:id="rId12"/>
    <p:sldId id="4376" r:id="rId13"/>
    <p:sldId id="4384" r:id="rId14"/>
    <p:sldId id="4385" r:id="rId15"/>
    <p:sldId id="4388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2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9F0"/>
    <a:srgbClr val="F5F9FB"/>
    <a:srgbClr val="F1EEF4"/>
    <a:srgbClr val="9E0202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6" autoAdjust="0"/>
    <p:restoredTop sz="95964" autoAdjust="0"/>
  </p:normalViewPr>
  <p:slideViewPr>
    <p:cSldViewPr snapToGrid="0" snapToObjects="1">
      <p:cViewPr varScale="1">
        <p:scale>
          <a:sx n="52" d="100"/>
          <a:sy n="52" d="100"/>
        </p:scale>
        <p:origin x="570" y="114"/>
      </p:cViewPr>
      <p:guideLst>
        <p:guide pos="7678"/>
        <p:guide orient="horz" pos="42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al Naik" userId="063bf5775d666102" providerId="LiveId" clId="{5537AFA7-AA2F-417A-BF1B-794B82CB3ACB}"/>
    <pc:docChg chg="delSld">
      <pc:chgData name="Kunaal Naik" userId="063bf5775d666102" providerId="LiveId" clId="{5537AFA7-AA2F-417A-BF1B-794B82CB3ACB}" dt="2022-08-22T16:36:44.201" v="6" actId="47"/>
      <pc:docMkLst>
        <pc:docMk/>
      </pc:docMkLst>
      <pc:sldChg chg="del">
        <pc:chgData name="Kunaal Naik" userId="063bf5775d666102" providerId="LiveId" clId="{5537AFA7-AA2F-417A-BF1B-794B82CB3ACB}" dt="2022-08-22T16:36:36.891" v="0" actId="47"/>
        <pc:sldMkLst>
          <pc:docMk/>
          <pc:sldMk cId="3805468514" sldId="4382"/>
        </pc:sldMkLst>
      </pc:sldChg>
      <pc:sldChg chg="del">
        <pc:chgData name="Kunaal Naik" userId="063bf5775d666102" providerId="LiveId" clId="{5537AFA7-AA2F-417A-BF1B-794B82CB3ACB}" dt="2022-08-22T16:36:43.383" v="4" actId="47"/>
        <pc:sldMkLst>
          <pc:docMk/>
          <pc:sldMk cId="2682471838" sldId="4421"/>
        </pc:sldMkLst>
      </pc:sldChg>
      <pc:sldChg chg="del">
        <pc:chgData name="Kunaal Naik" userId="063bf5775d666102" providerId="LiveId" clId="{5537AFA7-AA2F-417A-BF1B-794B82CB3ACB}" dt="2022-08-22T16:36:39.783" v="1" actId="47"/>
        <pc:sldMkLst>
          <pc:docMk/>
          <pc:sldMk cId="3335873810" sldId="4423"/>
        </pc:sldMkLst>
      </pc:sldChg>
      <pc:sldChg chg="del">
        <pc:chgData name="Kunaal Naik" userId="063bf5775d666102" providerId="LiveId" clId="{5537AFA7-AA2F-417A-BF1B-794B82CB3ACB}" dt="2022-08-22T16:36:41.801" v="2" actId="47"/>
        <pc:sldMkLst>
          <pc:docMk/>
          <pc:sldMk cId="3497247370" sldId="4425"/>
        </pc:sldMkLst>
      </pc:sldChg>
      <pc:sldChg chg="del">
        <pc:chgData name="Kunaal Naik" userId="063bf5775d666102" providerId="LiveId" clId="{5537AFA7-AA2F-417A-BF1B-794B82CB3ACB}" dt="2022-08-22T16:36:42.303" v="3" actId="47"/>
        <pc:sldMkLst>
          <pc:docMk/>
          <pc:sldMk cId="3642746349" sldId="4426"/>
        </pc:sldMkLst>
      </pc:sldChg>
      <pc:sldChg chg="del">
        <pc:chgData name="Kunaal Naik" userId="063bf5775d666102" providerId="LiveId" clId="{5537AFA7-AA2F-417A-BF1B-794B82CB3ACB}" dt="2022-08-22T16:36:43.680" v="5" actId="47"/>
        <pc:sldMkLst>
          <pc:docMk/>
          <pc:sldMk cId="2952851605" sldId="4428"/>
        </pc:sldMkLst>
      </pc:sldChg>
      <pc:sldChg chg="del">
        <pc:chgData name="Kunaal Naik" userId="063bf5775d666102" providerId="LiveId" clId="{5537AFA7-AA2F-417A-BF1B-794B82CB3ACB}" dt="2022-08-22T16:36:44.201" v="6" actId="47"/>
        <pc:sldMkLst>
          <pc:docMk/>
          <pc:sldMk cId="3284417350" sldId="442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20-D249-B920-44E59853505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20-D249-B920-44E59853505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20-D249-B920-44E598535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4"/>
        <c:holeSize val="8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0-9549-86B5-389456295E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0-9549-86B5-389456295E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90-9549-86B5-389456295E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090-9549-86B5-389456295E8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90-9549-86B5-389456295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37713346448635"/>
          <c:w val="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75-4B29-8CAF-AFA749DBB6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75-4B29-8CAF-AFA749DBB6BE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75-4B29-8CAF-AFA749DBB6BE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75-4B29-8CAF-AFA749DBB6BE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1100</c:v>
                </c:pt>
                <c:pt idx="1">
                  <c:v>800</c:v>
                </c:pt>
                <c:pt idx="2">
                  <c:v>1600</c:v>
                </c:pt>
                <c:pt idx="3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75-4B29-8CAF-AFA749DBB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BC-4587-8841-C10E816514C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BC-4587-8841-C10E816514C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BC-4587-8841-C10E816514C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4BC-4587-8841-C10E816514C2}"/>
              </c:ext>
            </c:extLst>
          </c:dPt>
          <c:dLbls>
            <c:spPr>
              <a:solidFill>
                <a:schemeClr val="bg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At Risk</c:v>
                </c:pt>
                <c:pt idx="1">
                  <c:v>High Performers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BC-4587-8841-C10E81651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7B-3241-A897-26D5C54638BC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7B-3241-A897-26D5C54638B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7B-3241-A897-26D5C54638B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7B-3241-A897-26D5C54638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2C-2D46-996A-A02001700FC1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2C-2D46-996A-A02001700FC1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2C-2D46-996A-A02001700FC1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2C-2D46-996A-A02001700F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10-2D4E-BB7D-253B7E43361B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10-2D4E-BB7D-253B7E43361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10-2D4E-BB7D-253B7E43361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10-2D4E-BB7D-253B7E43361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 cmpd="sng" algn="ctr">
              <a:solidFill>
                <a:schemeClr val="accent1"/>
              </a:solidFill>
              <a:round/>
            </a:ln>
            <a:effectLst>
              <a:softEdge rad="0"/>
            </a:effectLst>
          </c:spPr>
          <c:marker>
            <c:symbol val="circle"/>
            <c:size val="15"/>
            <c:spPr>
              <a:solidFill>
                <a:schemeClr val="accent1">
                  <a:shade val="76000"/>
                </a:schemeClr>
              </a:solidFill>
              <a:ln w="9525" cap="flat" cmpd="sng" algn="ctr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softEdge rad="0"/>
              </a:effectLst>
            </c:spPr>
          </c:marker>
          <c:dPt>
            <c:idx val="5"/>
            <c:marker>
              <c:symbol val="circle"/>
              <c:size val="15"/>
              <c:spPr>
                <a:solidFill>
                  <a:schemeClr val="accent1">
                    <a:shade val="76000"/>
                  </a:schemeClr>
                </a:solidFill>
                <a:ln w="9525" cap="flat" cmpd="sng" algn="ctr">
                  <a:solidFill>
                    <a:schemeClr val="accent1">
                      <a:shade val="76000"/>
                    </a:schemeClr>
                  </a:solidFill>
                  <a:round/>
                </a:ln>
                <a:effectLst>
                  <a:softEdge rad="0"/>
                </a:effectLst>
              </c:spPr>
            </c:marker>
            <c:bubble3D val="0"/>
            <c:spPr>
              <a:ln w="63500" cap="rnd" cmpd="sng" algn="ctr">
                <a:solidFill>
                  <a:schemeClr val="accent1"/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2-566D-5D44-B905-B1EE65491A03}"/>
              </c:ext>
            </c:extLst>
          </c:dPt>
          <c:dLbls>
            <c:delete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66D-5D44-B905-B1EE65491A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chemeClr val="tx1"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spc="2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3670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2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01-5044-8294-B5AA61E05BA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01-5044-8294-B5AA61E05B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01-5044-8294-B5AA61E05BA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01-5044-8294-B5AA61E05BA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A-0B40-A7AD-F7777E04824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A-0B40-A7AD-F7777E0482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A-0B40-A7AD-F7777E04824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AA-0B40-A7AD-F7777E04824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D-A34B-A405-23C7272C6E4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ED-A34B-A405-23C7272C6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ED-A34B-A405-23C7272C6E4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ED-A34B-A405-23C7272C6E4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F5-0C45-86F6-BD9E2E051BD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5-0C45-86F6-BD9E2E051B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F5-0C45-86F6-BD9E2E051BD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F5-0C45-86F6-BD9E2E051BD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D399-1E47-A96A-48570EB6B061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D399-1E47-A96A-48570EB6B061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399-1E47-A96A-48570EB6B061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D399-1E47-A96A-48570EB6B061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D399-1E47-A96A-48570EB6B0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2340</c:v>
                </c:pt>
                <c:pt idx="1">
                  <c:v>2900</c:v>
                </c:pt>
                <c:pt idx="2">
                  <c:v>4100</c:v>
                </c:pt>
                <c:pt idx="3">
                  <c:v>3900</c:v>
                </c:pt>
                <c:pt idx="4">
                  <c:v>2400</c:v>
                </c:pt>
                <c:pt idx="5">
                  <c:v>6500</c:v>
                </c:pt>
                <c:pt idx="6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399-1E47-A96A-48570EB6B0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64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74B-FD4E-944A-F12F99475CC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74B-FD4E-944A-F12F99475CC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74B-FD4E-944A-F12F99475CC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74B-FD4E-944A-F12F99475CC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74B-FD4E-944A-F12F99475CC5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74B-FD4E-944A-F12F99475CC5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74B-FD4E-944A-F12F99475CC5}"/>
              </c:ext>
            </c:extLst>
          </c:dPt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26</c:v>
                </c:pt>
                <c:pt idx="2">
                  <c:v>46</c:v>
                </c:pt>
                <c:pt idx="3">
                  <c:v>37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74B-FD4E-944A-F12F99475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14</c:v>
                </c:pt>
                <c:pt idx="2">
                  <c:v>25</c:v>
                </c:pt>
                <c:pt idx="3">
                  <c:v>26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74B-FD4E-944A-F12F99475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0677536"/>
        <c:axId val="430674256"/>
      </c:barChart>
      <c:catAx>
        <c:axId val="43067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4256"/>
        <c:crosses val="autoZero"/>
        <c:auto val="1"/>
        <c:lblAlgn val="ctr"/>
        <c:lblOffset val="100"/>
        <c:noMultiLvlLbl val="0"/>
      </c:catAx>
      <c:valAx>
        <c:axId val="430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3067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4B-454A-A139-A4B1F07BB05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4B-454A-A139-A4B1F07BB05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4B-454A-A139-A4B1F07BB05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4B-454A-A139-A4B1F07BB05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B-454A-A139-A4B1F07BB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4996058712594834E-2"/>
          <c:y val="0.9337713346448635"/>
          <c:w val="0.88866912039080581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313192" y="1022190"/>
            <a:ext cx="157514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STORY TELLING WITH TABLEAU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2E6C5D-7F64-E148-B87C-35E638C97F83}"/>
              </a:ext>
            </a:extLst>
          </p:cNvPr>
          <p:cNvGrpSpPr/>
          <p:nvPr/>
        </p:nvGrpSpPr>
        <p:grpSpPr>
          <a:xfrm>
            <a:off x="1774777" y="5863335"/>
            <a:ext cx="20828096" cy="5945833"/>
            <a:chOff x="1635739" y="5835348"/>
            <a:chExt cx="20828096" cy="59458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5D1037-6001-3848-A1D3-05940545FC81}"/>
                </a:ext>
              </a:extLst>
            </p:cNvPr>
            <p:cNvGrpSpPr/>
            <p:nvPr/>
          </p:nvGrpSpPr>
          <p:grpSpPr>
            <a:xfrm>
              <a:off x="1635739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1A035B-232F-C840-A93F-684BD29F46F5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C324A91-DDA5-C34D-AB32-C413E2A4A8B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9B364BE-A51C-7847-9CC7-A5E846910B05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9ED7C39-1290-284E-BB98-7C1FF0949926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F30C616-9052-2C4D-8FA6-033E1EDFE59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06A2453-2FBE-124A-9BF3-AF35DFF9AAA1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6BD02C-EFE5-8F4D-9647-CF167972747A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CE3671C-0147-D24D-BA00-C66E1AD4A9A1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EBB1E5A-C6D8-7E45-9E89-F152B8EFAC19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702231-54DA-894D-84E3-304993EB79D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63" name="CuadroTexto 395">
                  <a:extLst>
                    <a:ext uri="{FF2B5EF4-FFF2-40B4-BE49-F238E27FC236}">
                      <a16:creationId xmlns:a16="http://schemas.microsoft.com/office/drawing/2014/main" id="{D9CC4AFD-6C01-5E4E-8ACA-081D2A0BFF86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Analytics </a:t>
                  </a:r>
                </a:p>
              </p:txBody>
            </p:sp>
            <p:sp>
              <p:nvSpPr>
                <p:cNvPr id="64" name="Rectangle 56">
                  <a:extLst>
                    <a:ext uri="{FF2B5EF4-FFF2-40B4-BE49-F238E27FC236}">
                      <a16:creationId xmlns:a16="http://schemas.microsoft.com/office/drawing/2014/main" id="{3A9A5119-E5AC-C841-AFA5-2C24ED75AB94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6" name="CuadroTexto 395">
                  <a:extLst>
                    <a:ext uri="{FF2B5EF4-FFF2-40B4-BE49-F238E27FC236}">
                      <a16:creationId xmlns:a16="http://schemas.microsoft.com/office/drawing/2014/main" id="{547AF9E0-823D-1C48-8A60-E37A0B18D14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METRIC &amp; KPI </a:t>
                  </a:r>
                </a:p>
              </p:txBody>
            </p:sp>
            <p:sp>
              <p:nvSpPr>
                <p:cNvPr id="67" name="Rectangle 56">
                  <a:extLst>
                    <a:ext uri="{FF2B5EF4-FFF2-40B4-BE49-F238E27FC236}">
                      <a16:creationId xmlns:a16="http://schemas.microsoft.com/office/drawing/2014/main" id="{EF2375EE-16E3-BD41-95F8-EB54CDE6AE87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69" name="CuadroTexto 395">
                  <a:extLst>
                    <a:ext uri="{FF2B5EF4-FFF2-40B4-BE49-F238E27FC236}">
                      <a16:creationId xmlns:a16="http://schemas.microsoft.com/office/drawing/2014/main" id="{3D9FEE6D-4BA5-2A4E-B05E-C908AED01E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LAG &amp; LEAD METRIC </a:t>
                  </a:r>
                </a:p>
              </p:txBody>
            </p:sp>
            <p:sp>
              <p:nvSpPr>
                <p:cNvPr id="70" name="Rectangle 56">
                  <a:extLst>
                    <a:ext uri="{FF2B5EF4-FFF2-40B4-BE49-F238E27FC236}">
                      <a16:creationId xmlns:a16="http://schemas.microsoft.com/office/drawing/2014/main" id="{79B27EF6-236F-7D4E-82AB-A438F1BD13CD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B526D1D4-FE00-7D43-90DE-22794B188309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1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1C7351DD-10AF-C444-A71F-61D6FB2E2A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2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28532FBD-34AE-F044-A9FA-AC853F7EFF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3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61D629-9E7A-B546-9555-E86B31BE48F1}"/>
                </a:ext>
              </a:extLst>
            </p:cNvPr>
            <p:cNvGrpSpPr/>
            <p:nvPr/>
          </p:nvGrpSpPr>
          <p:grpSpPr>
            <a:xfrm>
              <a:off x="8853957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C9888E9-AE5E-BA45-958B-7054848A0C64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E2958691-365D-BF45-B218-BEABBBF0766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B0A7E34-0862-A54A-875A-35FFCE03F5AD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697374F-9DFF-1A42-AFBE-9CE98FF66985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D011FF0-7417-394D-BF5D-9F706477962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47218E6-EE41-CF4A-8D30-38488936FD8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19EF64-DE5D-B449-807A-1D3DD917DA5C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B314E81-0DC7-5440-94E3-A26AE031149D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DD17026-21F3-6B49-B1C2-CED80479AD76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09F5DC-EBF8-374D-ADC0-605EB6134EA2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20" name="CuadroTexto 395">
                  <a:extLst>
                    <a:ext uri="{FF2B5EF4-FFF2-40B4-BE49-F238E27FC236}">
                      <a16:creationId xmlns:a16="http://schemas.microsoft.com/office/drawing/2014/main" id="{F4E713DE-39D3-7641-8DA5-2C14DA0C90A7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 Components  </a:t>
                  </a:r>
                </a:p>
              </p:txBody>
            </p:sp>
            <p:sp>
              <p:nvSpPr>
                <p:cNvPr id="121" name="Rectangle 56">
                  <a:extLst>
                    <a:ext uri="{FF2B5EF4-FFF2-40B4-BE49-F238E27FC236}">
                      <a16:creationId xmlns:a16="http://schemas.microsoft.com/office/drawing/2014/main" id="{4E5ED005-9E20-5A4E-B4B7-601ADF6B8B72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2" name="CuadroTexto 395">
                  <a:extLst>
                    <a:ext uri="{FF2B5EF4-FFF2-40B4-BE49-F238E27FC236}">
                      <a16:creationId xmlns:a16="http://schemas.microsoft.com/office/drawing/2014/main" id="{E3BEE4EE-5D57-2A46-B9F9-310CA24B632C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4.1/ Business Context </a:t>
                  </a:r>
                </a:p>
              </p:txBody>
            </p:sp>
            <p:sp>
              <p:nvSpPr>
                <p:cNvPr id="123" name="Rectangle 56">
                  <a:extLst>
                    <a:ext uri="{FF2B5EF4-FFF2-40B4-BE49-F238E27FC236}">
                      <a16:creationId xmlns:a16="http://schemas.microsoft.com/office/drawing/2014/main" id="{71053448-04E1-5747-B21A-596C5B1C92BD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24" name="CuadroTexto 395">
                  <a:extLst>
                    <a:ext uri="{FF2B5EF4-FFF2-40B4-BE49-F238E27FC236}">
                      <a16:creationId xmlns:a16="http://schemas.microsoft.com/office/drawing/2014/main" id="{AF96B179-F5EC-5148-99B0-2E9306ADF74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4.2/ Stakeholders </a:t>
                  </a:r>
                </a:p>
              </p:txBody>
            </p:sp>
            <p:sp>
              <p:nvSpPr>
                <p:cNvPr id="125" name="Rectangle 56">
                  <a:extLst>
                    <a:ext uri="{FF2B5EF4-FFF2-40B4-BE49-F238E27FC236}">
                      <a16:creationId xmlns:a16="http://schemas.microsoft.com/office/drawing/2014/main" id="{AA9A2EB2-64F1-5A4F-ACDE-E8081E5BEDA8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17" name="CuadroTexto 395">
                <a:extLst>
                  <a:ext uri="{FF2B5EF4-FFF2-40B4-BE49-F238E27FC236}">
                    <a16:creationId xmlns:a16="http://schemas.microsoft.com/office/drawing/2014/main" id="{AADF0E52-097C-294E-A925-06F0075E3D01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</a:t>
                </a:r>
              </a:p>
            </p:txBody>
          </p:sp>
          <p:sp>
            <p:nvSpPr>
              <p:cNvPr id="118" name="CuadroTexto 395">
                <a:extLst>
                  <a:ext uri="{FF2B5EF4-FFF2-40B4-BE49-F238E27FC236}">
                    <a16:creationId xmlns:a16="http://schemas.microsoft.com/office/drawing/2014/main" id="{E8FE8E97-AE32-C249-8CB3-B06999179F2D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5</a:t>
                </a:r>
              </a:p>
            </p:txBody>
          </p:sp>
          <p:sp>
            <p:nvSpPr>
              <p:cNvPr id="119" name="CuadroTexto 395">
                <a:extLst>
                  <a:ext uri="{FF2B5EF4-FFF2-40B4-BE49-F238E27FC236}">
                    <a16:creationId xmlns:a16="http://schemas.microsoft.com/office/drawing/2014/main" id="{B8A48BCE-DFD5-F14C-B25C-44FC8A192237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29B4BE7-8E23-7F47-8777-8EE4725C8832}"/>
                </a:ext>
              </a:extLst>
            </p:cNvPr>
            <p:cNvGrpSpPr/>
            <p:nvPr/>
          </p:nvGrpSpPr>
          <p:grpSpPr>
            <a:xfrm>
              <a:off x="16072175" y="5835348"/>
              <a:ext cx="6391660" cy="5945833"/>
              <a:chOff x="1635739" y="5835348"/>
              <a:chExt cx="6391660" cy="5945833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A5FC4A1C-7363-0545-AFDD-D790CD5617C3}"/>
                  </a:ext>
                </a:extLst>
              </p:cNvPr>
              <p:cNvGrpSpPr/>
              <p:nvPr/>
            </p:nvGrpSpPr>
            <p:grpSpPr>
              <a:xfrm>
                <a:off x="1635739" y="58353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8888348-3704-294A-B7D8-1434C7B2094A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218BFDEB-A262-B64A-A199-ED465E92D6E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AD35DA3-7704-184C-AEE8-8E3BD7923743}"/>
                  </a:ext>
                </a:extLst>
              </p:cNvPr>
              <p:cNvGrpSpPr/>
              <p:nvPr/>
            </p:nvGrpSpPr>
            <p:grpSpPr>
              <a:xfrm>
                <a:off x="1635739" y="807569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2E49BBC-2D26-7044-9D5A-39F8B0FC8D00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47B9152-3ED9-8743-A22C-1DA8458107FB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F0E0A4B-636B-AD46-97FB-AEC5D1948599}"/>
                  </a:ext>
                </a:extLst>
              </p:cNvPr>
              <p:cNvGrpSpPr/>
              <p:nvPr/>
            </p:nvGrpSpPr>
            <p:grpSpPr>
              <a:xfrm>
                <a:off x="1635739" y="10316048"/>
                <a:ext cx="1406769" cy="1406769"/>
                <a:chOff x="1664677" y="5158154"/>
                <a:chExt cx="1406769" cy="1406769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2668535-C09B-0C4C-8F77-AF71BF84ADF6}"/>
                    </a:ext>
                  </a:extLst>
                </p:cNvPr>
                <p:cNvSpPr/>
                <p:nvPr/>
              </p:nvSpPr>
              <p:spPr>
                <a:xfrm>
                  <a:off x="1664677" y="5158154"/>
                  <a:ext cx="1406769" cy="1406769"/>
                </a:xfrm>
                <a:prstGeom prst="ellipse">
                  <a:avLst/>
                </a:prstGeom>
                <a:noFill/>
                <a:ln w="889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7F5D01B-1CB1-3D41-8603-B9DBEE8F4064}"/>
                    </a:ext>
                  </a:extLst>
                </p:cNvPr>
                <p:cNvSpPr/>
                <p:nvPr/>
              </p:nvSpPr>
              <p:spPr>
                <a:xfrm>
                  <a:off x="1876190" y="5369669"/>
                  <a:ext cx="983742" cy="983740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4F903A6-7280-BE40-ABC4-35BFD75748A8}"/>
                  </a:ext>
                </a:extLst>
              </p:cNvPr>
              <p:cNvGrpSpPr/>
              <p:nvPr/>
            </p:nvGrpSpPr>
            <p:grpSpPr>
              <a:xfrm>
                <a:off x="3462251" y="5845491"/>
                <a:ext cx="4565148" cy="5935690"/>
                <a:chOff x="3462251" y="5769291"/>
                <a:chExt cx="4565148" cy="5935690"/>
              </a:xfrm>
            </p:grpSpPr>
            <p:sp>
              <p:nvSpPr>
                <p:cNvPr id="140" name="CuadroTexto 395">
                  <a:extLst>
                    <a:ext uri="{FF2B5EF4-FFF2-40B4-BE49-F238E27FC236}">
                      <a16:creationId xmlns:a16="http://schemas.microsoft.com/office/drawing/2014/main" id="{D1C1C13D-12C6-384F-8DD4-D32E1401B5CF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576929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4.3/ Reporting Period</a:t>
                  </a:r>
                </a:p>
              </p:txBody>
            </p:sp>
            <p:sp>
              <p:nvSpPr>
                <p:cNvPr id="141" name="Rectangle 56">
                  <a:extLst>
                    <a:ext uri="{FF2B5EF4-FFF2-40B4-BE49-F238E27FC236}">
                      <a16:creationId xmlns:a16="http://schemas.microsoft.com/office/drawing/2014/main" id="{8C451894-7574-AA41-88E1-56F1E3A0DB33}"/>
                    </a:ext>
                  </a:extLst>
                </p:cNvPr>
                <p:cNvSpPr/>
                <p:nvPr/>
              </p:nvSpPr>
              <p:spPr>
                <a:xfrm flipH="1">
                  <a:off x="3462251" y="635406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2" name="CuadroTexto 395">
                  <a:extLst>
                    <a:ext uri="{FF2B5EF4-FFF2-40B4-BE49-F238E27FC236}">
                      <a16:creationId xmlns:a16="http://schemas.microsoft.com/office/drawing/2014/main" id="{7879E57D-A87F-4C41-90C2-272A825A278E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8009641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4.4/ Story with Data </a:t>
                  </a:r>
                </a:p>
              </p:txBody>
            </p:sp>
            <p:sp>
              <p:nvSpPr>
                <p:cNvPr id="143" name="Rectangle 56">
                  <a:extLst>
                    <a:ext uri="{FF2B5EF4-FFF2-40B4-BE49-F238E27FC236}">
                      <a16:creationId xmlns:a16="http://schemas.microsoft.com/office/drawing/2014/main" id="{18E85370-27C4-4249-B61B-DCF11056ED12}"/>
                    </a:ext>
                  </a:extLst>
                </p:cNvPr>
                <p:cNvSpPr/>
                <p:nvPr/>
              </p:nvSpPr>
              <p:spPr>
                <a:xfrm flipH="1">
                  <a:off x="3462251" y="8594416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144" name="CuadroTexto 395">
                  <a:extLst>
                    <a:ext uri="{FF2B5EF4-FFF2-40B4-BE49-F238E27FC236}">
                      <a16:creationId xmlns:a16="http://schemas.microsoft.com/office/drawing/2014/main" id="{787ACF85-FACB-D040-B7A8-177555528F92}"/>
                    </a:ext>
                  </a:extLst>
                </p:cNvPr>
                <p:cNvSpPr txBox="1"/>
                <p:nvPr/>
              </p:nvSpPr>
              <p:spPr>
                <a:xfrm flipH="1">
                  <a:off x="3462251" y="10289209"/>
                  <a:ext cx="45651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Semibold" panose="020F0502020204030203" pitchFamily="34" charset="0"/>
                    </a:rPr>
                    <a:t>Data Manipulation </a:t>
                  </a:r>
                </a:p>
              </p:txBody>
            </p:sp>
            <p:sp>
              <p:nvSpPr>
                <p:cNvPr id="145" name="Rectangle 56">
                  <a:extLst>
                    <a:ext uri="{FF2B5EF4-FFF2-40B4-BE49-F238E27FC236}">
                      <a16:creationId xmlns:a16="http://schemas.microsoft.com/office/drawing/2014/main" id="{3D221FA1-07E4-7847-9994-42189A93B6D2}"/>
                    </a:ext>
                  </a:extLst>
                </p:cNvPr>
                <p:cNvSpPr/>
                <p:nvPr/>
              </p:nvSpPr>
              <p:spPr>
                <a:xfrm flipH="1">
                  <a:off x="3462251" y="10873984"/>
                  <a:ext cx="451404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</p:grpSp>
          <p:sp>
            <p:nvSpPr>
              <p:cNvPr id="137" name="CuadroTexto 395">
                <a:extLst>
                  <a:ext uri="{FF2B5EF4-FFF2-40B4-BE49-F238E27FC236}">
                    <a16:creationId xmlns:a16="http://schemas.microsoft.com/office/drawing/2014/main" id="{8DA4E45F-9766-D54A-95CD-E58581682FD6}"/>
                  </a:ext>
                </a:extLst>
              </p:cNvPr>
              <p:cNvSpPr txBox="1"/>
              <p:nvPr/>
            </p:nvSpPr>
            <p:spPr>
              <a:xfrm flipH="1">
                <a:off x="1954233" y="6166216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</a:t>
                </a:r>
              </a:p>
            </p:txBody>
          </p:sp>
          <p:sp>
            <p:nvSpPr>
              <p:cNvPr id="138" name="CuadroTexto 395">
                <a:extLst>
                  <a:ext uri="{FF2B5EF4-FFF2-40B4-BE49-F238E27FC236}">
                    <a16:creationId xmlns:a16="http://schemas.microsoft.com/office/drawing/2014/main" id="{DBF89312-74EE-DB48-A635-11E614C09425}"/>
                  </a:ext>
                </a:extLst>
              </p:cNvPr>
              <p:cNvSpPr txBox="1"/>
              <p:nvPr/>
            </p:nvSpPr>
            <p:spPr>
              <a:xfrm flipH="1">
                <a:off x="1954233" y="8413470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8</a:t>
                </a:r>
              </a:p>
            </p:txBody>
          </p:sp>
          <p:sp>
            <p:nvSpPr>
              <p:cNvPr id="139" name="CuadroTexto 395">
                <a:extLst>
                  <a:ext uri="{FF2B5EF4-FFF2-40B4-BE49-F238E27FC236}">
                    <a16:creationId xmlns:a16="http://schemas.microsoft.com/office/drawing/2014/main" id="{EB9FA71C-0430-5F48-93DD-A9593B46BC01}"/>
                  </a:ext>
                </a:extLst>
              </p:cNvPr>
              <p:cNvSpPr txBox="1"/>
              <p:nvPr/>
            </p:nvSpPr>
            <p:spPr>
              <a:xfrm flipH="1">
                <a:off x="1954233" y="10634711"/>
                <a:ext cx="7697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13">
            <a:extLst>
              <a:ext uri="{FF2B5EF4-FFF2-40B4-BE49-F238E27FC236}">
                <a16:creationId xmlns:a16="http://schemas.microsoft.com/office/drawing/2014/main" id="{09990E79-17F1-ED46-903E-B2BCF94A3D98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187675" y="861425"/>
              <a:ext cx="115305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BAR Charts are easiest to read and always work the magic to communicate the story</a:t>
              </a:r>
            </a:p>
          </p:txBody>
        </p:sp>
      </p:grpSp>
      <p:sp>
        <p:nvSpPr>
          <p:cNvPr id="35" name="Rectangle: Rounded Corners 13">
            <a:extLst>
              <a:ext uri="{FF2B5EF4-FFF2-40B4-BE49-F238E27FC236}">
                <a16:creationId xmlns:a16="http://schemas.microsoft.com/office/drawing/2014/main" id="{B93E0EAB-D435-D643-AE64-55432107E1C3}"/>
              </a:ext>
            </a:extLst>
          </p:cNvPr>
          <p:cNvSpPr/>
          <p:nvPr/>
        </p:nvSpPr>
        <p:spPr>
          <a:xfrm>
            <a:off x="1233615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13">
            <a:extLst>
              <a:ext uri="{FF2B5EF4-FFF2-40B4-BE49-F238E27FC236}">
                <a16:creationId xmlns:a16="http://schemas.microsoft.com/office/drawing/2014/main" id="{51B9A7A6-3D99-9B48-84B4-5D9F2F06C389}"/>
              </a:ext>
            </a:extLst>
          </p:cNvPr>
          <p:cNvSpPr/>
          <p:nvPr/>
        </p:nvSpPr>
        <p:spPr>
          <a:xfrm>
            <a:off x="8662257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8781F5F5-A5C9-E245-B536-6D04202F7BA4}"/>
              </a:ext>
            </a:extLst>
          </p:cNvPr>
          <p:cNvSpPr/>
          <p:nvPr/>
        </p:nvSpPr>
        <p:spPr>
          <a:xfrm>
            <a:off x="16090899" y="4876800"/>
            <a:ext cx="7053136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662132C-CCDD-AF49-A2FE-B3D4E5BEDEE0}"/>
              </a:ext>
            </a:extLst>
          </p:cNvPr>
          <p:cNvSpPr/>
          <p:nvPr/>
        </p:nvSpPr>
        <p:spPr>
          <a:xfrm flipH="1">
            <a:off x="7267845" y="11587599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B781055D-1C8B-E847-ABC3-A9CC4738C8AC}"/>
              </a:ext>
            </a:extLst>
          </p:cNvPr>
          <p:cNvSpPr/>
          <p:nvPr/>
        </p:nvSpPr>
        <p:spPr>
          <a:xfrm rot="10800000" flipH="1">
            <a:off x="14743496" y="11587599"/>
            <a:ext cx="413115" cy="3561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7FC77A7-4AD3-7E4A-B327-0F6056578076}"/>
              </a:ext>
            </a:extLst>
          </p:cNvPr>
          <p:cNvSpPr/>
          <p:nvPr/>
        </p:nvSpPr>
        <p:spPr>
          <a:xfrm flipH="1">
            <a:off x="22183995" y="11587599"/>
            <a:ext cx="413115" cy="3561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FAC972-AB0C-2246-886D-29724D3EB497}"/>
              </a:ext>
            </a:extLst>
          </p:cNvPr>
          <p:cNvGrpSpPr/>
          <p:nvPr/>
        </p:nvGrpSpPr>
        <p:grpSpPr>
          <a:xfrm>
            <a:off x="16552938" y="10809685"/>
            <a:ext cx="2330539" cy="1225244"/>
            <a:chOff x="7745389" y="3937175"/>
            <a:chExt cx="2330539" cy="12252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E4846B-C037-4041-AB1E-0E53C0345DDC}"/>
                </a:ext>
              </a:extLst>
            </p:cNvPr>
            <p:cNvSpPr/>
            <p:nvPr/>
          </p:nvSpPr>
          <p:spPr>
            <a:xfrm flipH="1">
              <a:off x="7745390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2.04%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93B389-0BB6-CE41-9BB7-636F4156D863}"/>
                </a:ext>
              </a:extLst>
            </p:cNvPr>
            <p:cNvSpPr txBox="1"/>
            <p:nvPr/>
          </p:nvSpPr>
          <p:spPr>
            <a:xfrm flipH="1">
              <a:off x="7745389" y="4599316"/>
              <a:ext cx="23305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 JONES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423A12-D7C1-A842-B9C1-52C6A8BB51F9}"/>
              </a:ext>
            </a:extLst>
          </p:cNvPr>
          <p:cNvGrpSpPr/>
          <p:nvPr/>
        </p:nvGrpSpPr>
        <p:grpSpPr>
          <a:xfrm>
            <a:off x="9145481" y="10809685"/>
            <a:ext cx="1860893" cy="1225244"/>
            <a:chOff x="4487107" y="3937175"/>
            <a:chExt cx="1860893" cy="12252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DC719A-FADC-5748-96BD-B7FE9D18302A}"/>
                </a:ext>
              </a:extLst>
            </p:cNvPr>
            <p:cNvSpPr/>
            <p:nvPr/>
          </p:nvSpPr>
          <p:spPr>
            <a:xfrm flipH="1">
              <a:off x="4487107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1.28%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57C51-6A33-3144-A8D9-39B22D3996E7}"/>
                </a:ext>
              </a:extLst>
            </p:cNvPr>
            <p:cNvSpPr txBox="1"/>
            <p:nvPr/>
          </p:nvSpPr>
          <p:spPr>
            <a:xfrm flipH="1">
              <a:off x="4487107" y="4599316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D383D-7EDC-6348-8DDA-B5700DF32BD8}"/>
              </a:ext>
            </a:extLst>
          </p:cNvPr>
          <p:cNvGrpSpPr/>
          <p:nvPr/>
        </p:nvGrpSpPr>
        <p:grpSpPr>
          <a:xfrm>
            <a:off x="1668372" y="10809685"/>
            <a:ext cx="2676896" cy="1225244"/>
            <a:chOff x="1228824" y="3937175"/>
            <a:chExt cx="2676896" cy="122524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E44261-A512-D64B-9EF7-25E721D86BFC}"/>
                </a:ext>
              </a:extLst>
            </p:cNvPr>
            <p:cNvSpPr/>
            <p:nvPr/>
          </p:nvSpPr>
          <p:spPr>
            <a:xfrm flipH="1">
              <a:off x="1228824" y="3937175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2.45%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254F53-6967-FA4A-8D77-FEEF76B1BE67}"/>
                </a:ext>
              </a:extLst>
            </p:cNvPr>
            <p:cNvSpPr txBox="1"/>
            <p:nvPr/>
          </p:nvSpPr>
          <p:spPr>
            <a:xfrm flipH="1">
              <a:off x="1228824" y="4599316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accent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NASDAQ</a:t>
              </a:r>
            </a:p>
          </p:txBody>
        </p:sp>
      </p:grp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92C46A0D-E950-D14E-9897-E4143B257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18622"/>
              </p:ext>
            </p:extLst>
          </p:nvPr>
        </p:nvGraphicFramePr>
        <p:xfrm>
          <a:off x="1845002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2E58648-C583-9E4F-86F6-64B0ECD13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51973"/>
              </p:ext>
            </p:extLst>
          </p:nvPr>
        </p:nvGraphicFramePr>
        <p:xfrm>
          <a:off x="16650153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C764B10B-BAE6-A444-8FA2-E31DAEE35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520254"/>
              </p:ext>
            </p:extLst>
          </p:nvPr>
        </p:nvGraphicFramePr>
        <p:xfrm>
          <a:off x="9221511" y="5642043"/>
          <a:ext cx="5934627" cy="4435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335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685684" y="539751"/>
            <a:ext cx="7095352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331183" y="861425"/>
              <a:ext cx="157153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some action to be a taken by the stakeholder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042939" y="758648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Assumptions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the assumptions used to create this view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042939" y="5261961"/>
            <a:ext cx="5709296" cy="1969770"/>
            <a:chOff x="1893579" y="10282419"/>
            <a:chExt cx="5709296" cy="1969770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Solution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Show evidence of the solution working or steps on how you plan to achieve the same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042939" y="9592493"/>
            <a:ext cx="5709296" cy="1969770"/>
            <a:chOff x="1893579" y="10282419"/>
            <a:chExt cx="5709296" cy="1969770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Call to Action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Points on what you will require by when. If not done, then let them know the impact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937340" y="4969574"/>
            <a:ext cx="5709296" cy="2831544"/>
            <a:chOff x="1893579" y="10282419"/>
            <a:chExt cx="5709296" cy="2831544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3 Steps Approach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1/ Show Problem with a compelling outcome you plan to achieve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2/ Back with evidence or solution you propose to achieve the same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3/ Call to action or Budget request </a:t>
              </a:r>
            </a:p>
          </p:txBody>
        </p:sp>
      </p:grpSp>
      <p:sp>
        <p:nvSpPr>
          <p:cNvPr id="4" name="Triangle 37">
            <a:extLst>
              <a:ext uri="{FF2B5EF4-FFF2-40B4-BE49-F238E27FC236}">
                <a16:creationId xmlns:a16="http://schemas.microsoft.com/office/drawing/2014/main" id="{806B8323-BD2A-F3CD-5603-88E8E2315C82}"/>
              </a:ext>
            </a:extLst>
          </p:cNvPr>
          <p:cNvSpPr/>
          <p:nvPr/>
        </p:nvSpPr>
        <p:spPr>
          <a:xfrm flipH="1">
            <a:off x="12272112" y="243408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39273-279E-E899-3D3F-9F60F66BD374}"/>
              </a:ext>
            </a:extLst>
          </p:cNvPr>
          <p:cNvSpPr/>
          <p:nvPr/>
        </p:nvSpPr>
        <p:spPr>
          <a:xfrm flipH="1">
            <a:off x="9083385" y="758648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1/ Attrition has doubled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4F418D-E790-C9FA-87E1-082EEBAAD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591740"/>
              </p:ext>
            </p:extLst>
          </p:nvPr>
        </p:nvGraphicFramePr>
        <p:xfrm>
          <a:off x="9221511" y="1656913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D0AD40-53ED-4728-A09C-65685A195C1E}"/>
              </a:ext>
            </a:extLst>
          </p:cNvPr>
          <p:cNvSpPr/>
          <p:nvPr/>
        </p:nvSpPr>
        <p:spPr>
          <a:xfrm flipH="1">
            <a:off x="9083385" y="5261961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2/ Prioritized Candidates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0624946-40FC-3991-8A4F-68B5267A9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49315"/>
              </p:ext>
            </p:extLst>
          </p:nvPr>
        </p:nvGraphicFramePr>
        <p:xfrm>
          <a:off x="9221510" y="6205592"/>
          <a:ext cx="5934627" cy="282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0063A5-6199-7C1E-D8E2-DAAE2561DE4F}"/>
              </a:ext>
            </a:extLst>
          </p:cNvPr>
          <p:cNvCxnSpPr/>
          <p:nvPr/>
        </p:nvCxnSpPr>
        <p:spPr>
          <a:xfrm>
            <a:off x="8271121" y="539751"/>
            <a:ext cx="0" cy="1282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8B664-5557-7214-2B93-6EC92729D33A}"/>
              </a:ext>
            </a:extLst>
          </p:cNvPr>
          <p:cNvSpPr/>
          <p:nvPr/>
        </p:nvSpPr>
        <p:spPr>
          <a:xfrm>
            <a:off x="9085682" y="10714251"/>
            <a:ext cx="5499977" cy="14852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6AE65B20-D7EB-141D-42F7-9A31A74D8A43}"/>
              </a:ext>
            </a:extLst>
          </p:cNvPr>
          <p:cNvSpPr txBox="1"/>
          <p:nvPr/>
        </p:nvSpPr>
        <p:spPr>
          <a:xfrm>
            <a:off x="9488752" y="10902882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  <a:latin typeface="Roboto" pitchFamily="2" charset="0"/>
                <a:ea typeface="Roboto" pitchFamily="2" charset="0"/>
                <a:cs typeface="Poppins" pitchFamily="2" charset="77"/>
              </a:rPr>
              <a:t>$200,000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5221A2-C271-CED0-5625-0C5CFDA479FE}"/>
              </a:ext>
            </a:extLst>
          </p:cNvPr>
          <p:cNvSpPr/>
          <p:nvPr/>
        </p:nvSpPr>
        <p:spPr>
          <a:xfrm flipH="1">
            <a:off x="9079936" y="9592493"/>
            <a:ext cx="5502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3/ Budget for Retention 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81636" y="861425"/>
              <a:ext cx="118144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TOP DOWN &amp; Z Combo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show funnel with key metrics on the left-hand side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03DB74-B1AF-464F-AA72-195FF259B10A}"/>
              </a:ext>
            </a:extLst>
          </p:cNvPr>
          <p:cNvGrpSpPr/>
          <p:nvPr/>
        </p:nvGrpSpPr>
        <p:grpSpPr>
          <a:xfrm>
            <a:off x="2372324" y="5707947"/>
            <a:ext cx="13409235" cy="5760138"/>
            <a:chOff x="2372324" y="5707947"/>
            <a:chExt cx="13409235" cy="57601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D88167-E000-3E46-BF72-A552A47440EA}"/>
                </a:ext>
              </a:extLst>
            </p:cNvPr>
            <p:cNvGrpSpPr/>
            <p:nvPr/>
          </p:nvGrpSpPr>
          <p:grpSpPr>
            <a:xfrm>
              <a:off x="2372324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B0BB41B-E837-B74F-B5B0-5F4EAB7F46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6496643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CuadroTexto 395">
                <a:extLst>
                  <a:ext uri="{FF2B5EF4-FFF2-40B4-BE49-F238E27FC236}">
                    <a16:creationId xmlns:a16="http://schemas.microsoft.com/office/drawing/2014/main" id="{EF64B251-5658-C34B-B510-F588CECD5D8C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A09BE8-C3B4-9B4D-A70F-E99C6DAD5D00}"/>
                </a:ext>
              </a:extLst>
            </p:cNvPr>
            <p:cNvGrpSpPr/>
            <p:nvPr/>
          </p:nvGrpSpPr>
          <p:grpSpPr>
            <a:xfrm>
              <a:off x="2372324" y="911481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E5302D2F-F6AC-3649-A26E-5E9F30C78B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0677145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1" name="CuadroTexto 395">
                <a:extLst>
                  <a:ext uri="{FF2B5EF4-FFF2-40B4-BE49-F238E27FC236}">
                    <a16:creationId xmlns:a16="http://schemas.microsoft.com/office/drawing/2014/main" id="{EE3DEEC1-B9AD-B746-98C6-7672DB4D99A8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BFE3B5-0447-4A4D-8BF6-08030AD7B616}"/>
                </a:ext>
              </a:extLst>
            </p:cNvPr>
            <p:cNvGrpSpPr/>
            <p:nvPr/>
          </p:nvGrpSpPr>
          <p:grpSpPr>
            <a:xfrm>
              <a:off x="8683915" y="5707947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789691AF-A377-7B41-B910-1C6B33D93A9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9259308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4" name="CuadroTexto 395">
                <a:extLst>
                  <a:ext uri="{FF2B5EF4-FFF2-40B4-BE49-F238E27FC236}">
                    <a16:creationId xmlns:a16="http://schemas.microsoft.com/office/drawing/2014/main" id="{C0B92A77-9ECD-144B-A891-90FF7BD79C5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7%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5A754A-A078-F44B-B71A-33BDD824EA00}"/>
                </a:ext>
              </a:extLst>
            </p:cNvPr>
            <p:cNvGrpSpPr/>
            <p:nvPr/>
          </p:nvGrpSpPr>
          <p:grpSpPr>
            <a:xfrm>
              <a:off x="8683914" y="9105238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138A7E33-820A-CC47-AF95-A90F1A6006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0891514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27" name="CuadroTexto 395">
                <a:extLst>
                  <a:ext uri="{FF2B5EF4-FFF2-40B4-BE49-F238E27FC236}">
                    <a16:creationId xmlns:a16="http://schemas.microsoft.com/office/drawing/2014/main" id="{C8EFF0C1-B515-5F46-9101-2743CA671A39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60%</a:t>
                </a:r>
              </a:p>
            </p:txBody>
          </p:sp>
        </p:grp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1182AC4-A97A-2042-BD05-82F923D28953}"/>
                </a:ext>
              </a:extLst>
            </p:cNvPr>
            <p:cNvSpPr txBox="1"/>
            <p:nvPr/>
          </p:nvSpPr>
          <p:spPr>
            <a:xfrm>
              <a:off x="4882529" y="5982455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CBCF4D4-4A07-E943-8E58-39C79BDE0796}"/>
                </a:ext>
              </a:extLst>
            </p:cNvPr>
            <p:cNvSpPr/>
            <p:nvPr/>
          </p:nvSpPr>
          <p:spPr>
            <a:xfrm>
              <a:off x="4882529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DC405C0-6957-4D4F-9A92-CD13993133F5}"/>
                </a:ext>
              </a:extLst>
            </p:cNvPr>
            <p:cNvSpPr txBox="1"/>
            <p:nvPr/>
          </p:nvSpPr>
          <p:spPr>
            <a:xfrm>
              <a:off x="4882529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0D194D52-76D9-DF4B-A2F4-EF3C4B6F02ED}"/>
                </a:ext>
              </a:extLst>
            </p:cNvPr>
            <p:cNvSpPr/>
            <p:nvPr/>
          </p:nvSpPr>
          <p:spPr>
            <a:xfrm>
              <a:off x="4882529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4CDAFAA-45CC-A546-9CE5-EB606563D204}"/>
                </a:ext>
              </a:extLst>
            </p:cNvPr>
            <p:cNvSpPr txBox="1"/>
            <p:nvPr/>
          </p:nvSpPr>
          <p:spPr>
            <a:xfrm>
              <a:off x="11216411" y="5963272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1D7C8253-CEA7-B341-9AF2-6E71884E052A}"/>
                </a:ext>
              </a:extLst>
            </p:cNvPr>
            <p:cNvSpPr/>
            <p:nvPr/>
          </p:nvSpPr>
          <p:spPr>
            <a:xfrm>
              <a:off x="11216411" y="6567230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D0FD3DC-9440-1347-9F75-819B7E3AFABA}"/>
                </a:ext>
              </a:extLst>
            </p:cNvPr>
            <p:cNvSpPr txBox="1"/>
            <p:nvPr/>
          </p:nvSpPr>
          <p:spPr>
            <a:xfrm>
              <a:off x="11216411" y="9398897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1E8F782F-970C-8642-A1BE-8405D49FBDEA}"/>
                </a:ext>
              </a:extLst>
            </p:cNvPr>
            <p:cNvSpPr/>
            <p:nvPr/>
          </p:nvSpPr>
          <p:spPr>
            <a:xfrm>
              <a:off x="11216411" y="9983672"/>
              <a:ext cx="38236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29271-3CA0-2A46-824C-75F79D2D5594}"/>
              </a:ext>
            </a:extLst>
          </p:cNvPr>
          <p:cNvGrpSpPr/>
          <p:nvPr/>
        </p:nvGrpSpPr>
        <p:grpSpPr>
          <a:xfrm>
            <a:off x="16046666" y="4689225"/>
            <a:ext cx="2210547" cy="7870673"/>
            <a:chOff x="15641323" y="4902304"/>
            <a:chExt cx="2210547" cy="7870673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DCD29D10-1870-BA44-A1F6-A4C4AEED02DF}"/>
                </a:ext>
              </a:extLst>
            </p:cNvPr>
            <p:cNvSpPr/>
            <p:nvPr/>
          </p:nvSpPr>
          <p:spPr>
            <a:xfrm rot="5400000">
              <a:off x="14961741" y="11542938"/>
              <a:ext cx="1909622" cy="55045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5A928A42-426B-7E40-88AE-C10E8496B383}"/>
                </a:ext>
              </a:extLst>
            </p:cNvPr>
            <p:cNvSpPr/>
            <p:nvPr/>
          </p:nvSpPr>
          <p:spPr>
            <a:xfrm rot="5400000">
              <a:off x="15263267" y="9263267"/>
              <a:ext cx="1850034" cy="1093921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0034" h="1093921">
                  <a:moveTo>
                    <a:pt x="0" y="1093921"/>
                  </a:moveTo>
                  <a:lnTo>
                    <a:pt x="0" y="0"/>
                  </a:lnTo>
                  <a:lnTo>
                    <a:pt x="1850034" y="535003"/>
                  </a:lnTo>
                  <a:cubicBezTo>
                    <a:pt x="1848707" y="721309"/>
                    <a:pt x="1847379" y="907615"/>
                    <a:pt x="1846052" y="1093921"/>
                  </a:cubicBezTo>
                  <a:lnTo>
                    <a:pt x="0" y="10939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Triangle 45">
              <a:extLst>
                <a:ext uri="{FF2B5EF4-FFF2-40B4-BE49-F238E27FC236}">
                  <a16:creationId xmlns:a16="http://schemas.microsoft.com/office/drawing/2014/main" id="{7205B7AC-35B7-644B-BCD7-5DB1F0E1F517}"/>
                </a:ext>
              </a:extLst>
            </p:cNvPr>
            <p:cNvSpPr/>
            <p:nvPr/>
          </p:nvSpPr>
          <p:spPr>
            <a:xfrm rot="5400000">
              <a:off x="15540225" y="6999250"/>
              <a:ext cx="1858827" cy="1656630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7" h="1656630">
                  <a:moveTo>
                    <a:pt x="0" y="1656630"/>
                  </a:moveTo>
                  <a:lnTo>
                    <a:pt x="3" y="0"/>
                  </a:lnTo>
                  <a:lnTo>
                    <a:pt x="1858827" y="526212"/>
                  </a:lnTo>
                  <a:cubicBezTo>
                    <a:pt x="1857500" y="712518"/>
                    <a:pt x="1847379" y="1470324"/>
                    <a:pt x="1846052" y="1656630"/>
                  </a:cubicBezTo>
                  <a:lnTo>
                    <a:pt x="0" y="16566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Triangle 45">
              <a:extLst>
                <a:ext uri="{FF2B5EF4-FFF2-40B4-BE49-F238E27FC236}">
                  <a16:creationId xmlns:a16="http://schemas.microsoft.com/office/drawing/2014/main" id="{39E5F9AC-9D84-3049-A752-0AB14687351C}"/>
                </a:ext>
              </a:extLst>
            </p:cNvPr>
            <p:cNvSpPr/>
            <p:nvPr/>
          </p:nvSpPr>
          <p:spPr>
            <a:xfrm rot="5400000">
              <a:off x="15817186" y="4726442"/>
              <a:ext cx="1858822" cy="2210546"/>
            </a:xfrm>
            <a:custGeom>
              <a:avLst/>
              <a:gdLst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846052 w 1846052"/>
                <a:gd name="connsiteY2" fmla="*/ 1093921 h 1093921"/>
                <a:gd name="connsiteX3" fmla="*/ 0 w 1846052"/>
                <a:gd name="connsiteY3" fmla="*/ 1093921 h 1093921"/>
                <a:gd name="connsiteX0" fmla="*/ 0 w 1846052"/>
                <a:gd name="connsiteY0" fmla="*/ 1093921 h 1093921"/>
                <a:gd name="connsiteX1" fmla="*/ 0 w 1846052"/>
                <a:gd name="connsiteY1" fmla="*/ 0 h 1093921"/>
                <a:gd name="connsiteX2" fmla="*/ 1639016 w 1846052"/>
                <a:gd name="connsiteY2" fmla="*/ 983411 h 1093921"/>
                <a:gd name="connsiteX3" fmla="*/ 1846052 w 1846052"/>
                <a:gd name="connsiteY3" fmla="*/ 1093921 h 1093921"/>
                <a:gd name="connsiteX4" fmla="*/ 0 w 1846052"/>
                <a:gd name="connsiteY4" fmla="*/ 1093921 h 1093921"/>
                <a:gd name="connsiteX0" fmla="*/ 0 w 1850034"/>
                <a:gd name="connsiteY0" fmla="*/ 1093921 h 1093921"/>
                <a:gd name="connsiteX1" fmla="*/ 0 w 1850034"/>
                <a:gd name="connsiteY1" fmla="*/ 0 h 1093921"/>
                <a:gd name="connsiteX2" fmla="*/ 1850034 w 1850034"/>
                <a:gd name="connsiteY2" fmla="*/ 535003 h 1093921"/>
                <a:gd name="connsiteX3" fmla="*/ 1846052 w 1850034"/>
                <a:gd name="connsiteY3" fmla="*/ 1093921 h 1093921"/>
                <a:gd name="connsiteX4" fmla="*/ 0 w 1850034"/>
                <a:gd name="connsiteY4" fmla="*/ 1093921 h 1093921"/>
                <a:gd name="connsiteX0" fmla="*/ 0 w 1850034"/>
                <a:gd name="connsiteY0" fmla="*/ 1656630 h 1656630"/>
                <a:gd name="connsiteX1" fmla="*/ 3 w 1850034"/>
                <a:gd name="connsiteY1" fmla="*/ 0 h 1656630"/>
                <a:gd name="connsiteX2" fmla="*/ 1850034 w 1850034"/>
                <a:gd name="connsiteY2" fmla="*/ 1097712 h 1656630"/>
                <a:gd name="connsiteX3" fmla="*/ 1846052 w 1850034"/>
                <a:gd name="connsiteY3" fmla="*/ 1656630 h 1656630"/>
                <a:gd name="connsiteX4" fmla="*/ 0 w 1850034"/>
                <a:gd name="connsiteY4" fmla="*/ 1656630 h 1656630"/>
                <a:gd name="connsiteX0" fmla="*/ 0 w 1858827"/>
                <a:gd name="connsiteY0" fmla="*/ 1656630 h 1656630"/>
                <a:gd name="connsiteX1" fmla="*/ 3 w 1858827"/>
                <a:gd name="connsiteY1" fmla="*/ 0 h 1656630"/>
                <a:gd name="connsiteX2" fmla="*/ 1858827 w 1858827"/>
                <a:gd name="connsiteY2" fmla="*/ 526212 h 1656630"/>
                <a:gd name="connsiteX3" fmla="*/ 1846052 w 1858827"/>
                <a:gd name="connsiteY3" fmla="*/ 1656630 h 1656630"/>
                <a:gd name="connsiteX4" fmla="*/ 0 w 1858827"/>
                <a:gd name="connsiteY4" fmla="*/ 1656630 h 1656630"/>
                <a:gd name="connsiteX0" fmla="*/ 8787 w 1867614"/>
                <a:gd name="connsiteY0" fmla="*/ 2210546 h 2210546"/>
                <a:gd name="connsiteX1" fmla="*/ 0 w 1867614"/>
                <a:gd name="connsiteY1" fmla="*/ 0 h 2210546"/>
                <a:gd name="connsiteX2" fmla="*/ 1867614 w 1867614"/>
                <a:gd name="connsiteY2" fmla="*/ 1080128 h 2210546"/>
                <a:gd name="connsiteX3" fmla="*/ 1854839 w 1867614"/>
                <a:gd name="connsiteY3" fmla="*/ 2210546 h 2210546"/>
                <a:gd name="connsiteX4" fmla="*/ 8787 w 1867614"/>
                <a:gd name="connsiteY4" fmla="*/ 2210546 h 2210546"/>
                <a:gd name="connsiteX0" fmla="*/ 8787 w 1858822"/>
                <a:gd name="connsiteY0" fmla="*/ 2210546 h 2210546"/>
                <a:gd name="connsiteX1" fmla="*/ 0 w 1858822"/>
                <a:gd name="connsiteY1" fmla="*/ 0 h 2210546"/>
                <a:gd name="connsiteX2" fmla="*/ 1858822 w 1858822"/>
                <a:gd name="connsiteY2" fmla="*/ 491044 h 2210546"/>
                <a:gd name="connsiteX3" fmla="*/ 1854839 w 1858822"/>
                <a:gd name="connsiteY3" fmla="*/ 2210546 h 2210546"/>
                <a:gd name="connsiteX4" fmla="*/ 8787 w 1858822"/>
                <a:gd name="connsiteY4" fmla="*/ 2210546 h 221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822" h="2210546">
                  <a:moveTo>
                    <a:pt x="8787" y="2210546"/>
                  </a:moveTo>
                  <a:lnTo>
                    <a:pt x="0" y="0"/>
                  </a:lnTo>
                  <a:lnTo>
                    <a:pt x="1858822" y="491044"/>
                  </a:lnTo>
                  <a:cubicBezTo>
                    <a:pt x="1857495" y="677350"/>
                    <a:pt x="1856166" y="2024240"/>
                    <a:pt x="1854839" y="2210546"/>
                  </a:cubicBezTo>
                  <a:lnTo>
                    <a:pt x="8787" y="22105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D603E07-CBB3-E242-A0FE-F517B74D5F72}"/>
              </a:ext>
            </a:extLst>
          </p:cNvPr>
          <p:cNvGrpSpPr/>
          <p:nvPr/>
        </p:nvGrpSpPr>
        <p:grpSpPr>
          <a:xfrm flipH="1">
            <a:off x="19570831" y="11484376"/>
            <a:ext cx="2434495" cy="1209434"/>
            <a:chOff x="2383432" y="3842609"/>
            <a:chExt cx="2434495" cy="120943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C196E95-6A10-2A4B-B728-FD8C64D3BE34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D9A481-C688-EE43-BE05-28C45D2F1044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816F1E-B7E9-254D-A2FA-49DFCCB1E437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64D0001E-3D20-C543-8E86-C46C3BD3C4AE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681C0B-70F7-514F-964E-1671A5CC360A}"/>
              </a:ext>
            </a:extLst>
          </p:cNvPr>
          <p:cNvGrpSpPr/>
          <p:nvPr/>
        </p:nvGrpSpPr>
        <p:grpSpPr>
          <a:xfrm flipH="1">
            <a:off x="19570831" y="9476967"/>
            <a:ext cx="2434495" cy="1209434"/>
            <a:chOff x="7025680" y="14211989"/>
            <a:chExt cx="2434495" cy="12094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C657FD-2739-CD44-9CFB-17C4DBC30305}"/>
                </a:ext>
              </a:extLst>
            </p:cNvPr>
            <p:cNvGrpSpPr/>
            <p:nvPr/>
          </p:nvGrpSpPr>
          <p:grpSpPr>
            <a:xfrm>
              <a:off x="7025680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EB0457A-09D8-A840-9705-8149AC816310}"/>
                  </a:ext>
                </a:extLst>
              </p:cNvPr>
              <p:cNvSpPr txBox="1"/>
              <p:nvPr/>
            </p:nvSpPr>
            <p:spPr>
              <a:xfrm>
                <a:off x="9914569" y="10966967"/>
                <a:ext cx="21934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Production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4493112-B231-C447-89DF-B5D0F56DEF1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2EF51571-412F-E343-849E-0C24AA5F34CE}"/>
                </a:ext>
              </a:extLst>
            </p:cNvPr>
            <p:cNvSpPr/>
            <p:nvPr/>
          </p:nvSpPr>
          <p:spPr>
            <a:xfrm>
              <a:off x="8956639" y="14898066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B25EA-616D-7943-8DCC-8AB2F4580364}"/>
              </a:ext>
            </a:extLst>
          </p:cNvPr>
          <p:cNvGrpSpPr/>
          <p:nvPr/>
        </p:nvGrpSpPr>
        <p:grpSpPr>
          <a:xfrm flipH="1">
            <a:off x="19570831" y="7530472"/>
            <a:ext cx="2434495" cy="1209434"/>
            <a:chOff x="11188605" y="14211989"/>
            <a:chExt cx="2434495" cy="12094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60BCF3-E545-D148-BDDA-E19DFC79F9B9}"/>
                </a:ext>
              </a:extLst>
            </p:cNvPr>
            <p:cNvGrpSpPr/>
            <p:nvPr/>
          </p:nvGrpSpPr>
          <p:grpSpPr>
            <a:xfrm>
              <a:off x="11188605" y="14211989"/>
              <a:ext cx="2434495" cy="1209434"/>
              <a:chOff x="9673536" y="10966967"/>
              <a:chExt cx="2434495" cy="120943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37C523-3DE6-6047-B478-069DDAD23403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B11DA3C-352E-374F-97BC-0E43D4F775E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9725C518-6B27-284F-BB77-D058E9C2D676}"/>
                </a:ext>
              </a:extLst>
            </p:cNvPr>
            <p:cNvSpPr/>
            <p:nvPr/>
          </p:nvSpPr>
          <p:spPr>
            <a:xfrm rot="10800000">
              <a:off x="13119564" y="14898066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8C1737-E011-664A-A75F-777B408FA095}"/>
              </a:ext>
            </a:extLst>
          </p:cNvPr>
          <p:cNvGrpSpPr/>
          <p:nvPr/>
        </p:nvGrpSpPr>
        <p:grpSpPr>
          <a:xfrm flipH="1">
            <a:off x="19570831" y="5478060"/>
            <a:ext cx="2434495" cy="1209434"/>
            <a:chOff x="2383432" y="3842609"/>
            <a:chExt cx="2434495" cy="12094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637BBE8-693F-0641-9020-CC9F1B96B5AF}"/>
                </a:ext>
              </a:extLst>
            </p:cNvPr>
            <p:cNvGrpSpPr/>
            <p:nvPr/>
          </p:nvGrpSpPr>
          <p:grpSpPr>
            <a:xfrm>
              <a:off x="2383432" y="3842609"/>
              <a:ext cx="2434495" cy="1209434"/>
              <a:chOff x="9673536" y="10966967"/>
              <a:chExt cx="2434495" cy="120943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F7CE170-11EA-4849-9FA6-BCBEA3A61100}"/>
                  </a:ext>
                </a:extLst>
              </p:cNvPr>
              <p:cNvSpPr txBox="1"/>
              <p:nvPr/>
            </p:nvSpPr>
            <p:spPr>
              <a:xfrm>
                <a:off x="10002669" y="10966967"/>
                <a:ext cx="210536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1CAF8F3-0F8D-4E41-9266-93EA81A7CCBD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DBBE0EC8-92B9-D647-822C-13A5BE20F4E6}"/>
                </a:ext>
              </a:extLst>
            </p:cNvPr>
            <p:cNvSpPr/>
            <p:nvPr/>
          </p:nvSpPr>
          <p:spPr>
            <a:xfrm rot="10800000">
              <a:off x="4314391" y="4528686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1B30E-6132-484E-9957-43018DA7349E}"/>
              </a:ext>
            </a:extLst>
          </p:cNvPr>
          <p:cNvCxnSpPr>
            <a:cxnSpLocks/>
          </p:cNvCxnSpPr>
          <p:nvPr/>
        </p:nvCxnSpPr>
        <p:spPr>
          <a:xfrm>
            <a:off x="16046667" y="1254604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4960D9-E457-654F-8ABC-E985155FEAD7}"/>
              </a:ext>
            </a:extLst>
          </p:cNvPr>
          <p:cNvCxnSpPr>
            <a:cxnSpLocks/>
          </p:cNvCxnSpPr>
          <p:nvPr/>
        </p:nvCxnSpPr>
        <p:spPr>
          <a:xfrm>
            <a:off x="16046667" y="10512393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C0F490-9DDD-5345-83E6-C28BE9EA513A}"/>
              </a:ext>
            </a:extLst>
          </p:cNvPr>
          <p:cNvCxnSpPr>
            <a:cxnSpLocks/>
          </p:cNvCxnSpPr>
          <p:nvPr/>
        </p:nvCxnSpPr>
        <p:spPr>
          <a:xfrm>
            <a:off x="16046667" y="8529214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97732C-9F4B-984C-A8A8-07AF6F74219D}"/>
              </a:ext>
            </a:extLst>
          </p:cNvPr>
          <p:cNvCxnSpPr>
            <a:cxnSpLocks/>
          </p:cNvCxnSpPr>
          <p:nvPr/>
        </p:nvCxnSpPr>
        <p:spPr>
          <a:xfrm>
            <a:off x="16046667" y="6534160"/>
            <a:ext cx="352416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856834" y="861425"/>
              <a:ext cx="126640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Performance on a Page 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Head of Departments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3B91553A-4939-E244-8ED9-8D9DEB5EDA8E}"/>
              </a:ext>
            </a:extLst>
          </p:cNvPr>
          <p:cNvSpPr/>
          <p:nvPr/>
        </p:nvSpPr>
        <p:spPr>
          <a:xfrm>
            <a:off x="2269207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22F168C-0320-2845-B713-54A75635ABC0}"/>
              </a:ext>
            </a:extLst>
          </p:cNvPr>
          <p:cNvSpPr/>
          <p:nvPr/>
        </p:nvSpPr>
        <p:spPr>
          <a:xfrm>
            <a:off x="3829772" y="4777085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0F6DD74-D33D-AD4D-998C-F683F73D9215}"/>
              </a:ext>
            </a:extLst>
          </p:cNvPr>
          <p:cNvSpPr/>
          <p:nvPr/>
        </p:nvSpPr>
        <p:spPr>
          <a:xfrm>
            <a:off x="7719044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1B69C85-E36F-0041-88CB-B52B70662458}"/>
              </a:ext>
            </a:extLst>
          </p:cNvPr>
          <p:cNvSpPr/>
          <p:nvPr/>
        </p:nvSpPr>
        <p:spPr>
          <a:xfrm rot="16200000">
            <a:off x="8452434" y="5311096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27303F9-D235-D74A-95B6-9BDD1863C80C}"/>
              </a:ext>
            </a:extLst>
          </p:cNvPr>
          <p:cNvSpPr/>
          <p:nvPr/>
        </p:nvSpPr>
        <p:spPr>
          <a:xfrm>
            <a:off x="13168881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407A8111-8A4E-B44C-990F-76DDA3D3B1B8}"/>
              </a:ext>
            </a:extLst>
          </p:cNvPr>
          <p:cNvSpPr/>
          <p:nvPr/>
        </p:nvSpPr>
        <p:spPr>
          <a:xfrm rot="2750560">
            <a:off x="15264673" y="5041609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DDBF1AE-2E50-144F-9E46-CDF0B5B38735}"/>
              </a:ext>
            </a:extLst>
          </p:cNvPr>
          <p:cNvSpPr/>
          <p:nvPr/>
        </p:nvSpPr>
        <p:spPr>
          <a:xfrm>
            <a:off x="18618718" y="4731001"/>
            <a:ext cx="3489724" cy="1742931"/>
          </a:xfrm>
          <a:custGeom>
            <a:avLst/>
            <a:gdLst>
              <a:gd name="connsiteX0" fmla="*/ 1779598 w 1779650"/>
              <a:gd name="connsiteY0" fmla="*/ 888722 h 888840"/>
              <a:gd name="connsiteX1" fmla="*/ 889773 w 1779650"/>
              <a:gd name="connsiteY1" fmla="*/ -118 h 888840"/>
              <a:gd name="connsiteX2" fmla="*/ -53 w 1779650"/>
              <a:gd name="connsiteY2" fmla="*/ 888722 h 888840"/>
              <a:gd name="connsiteX3" fmla="*/ 386758 w 1779650"/>
              <a:gd name="connsiteY3" fmla="*/ 888722 h 888840"/>
              <a:gd name="connsiteX4" fmla="*/ 882801 w 1779650"/>
              <a:gd name="connsiteY4" fmla="*/ 379394 h 888840"/>
              <a:gd name="connsiteX5" fmla="*/ 1392693 w 1779650"/>
              <a:gd name="connsiteY5" fmla="*/ 874897 h 888840"/>
              <a:gd name="connsiteX6" fmla="*/ 1392693 w 1779650"/>
              <a:gd name="connsiteY6" fmla="*/ 888722 h 88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9650" h="888840">
                <a:moveTo>
                  <a:pt x="1779598" y="888722"/>
                </a:moveTo>
                <a:cubicBezTo>
                  <a:pt x="1779598" y="397833"/>
                  <a:pt x="1381206" y="-118"/>
                  <a:pt x="889773" y="-118"/>
                </a:cubicBezTo>
                <a:cubicBezTo>
                  <a:pt x="398336" y="-118"/>
                  <a:pt x="-53" y="397833"/>
                  <a:pt x="-53" y="888722"/>
                </a:cubicBezTo>
                <a:lnTo>
                  <a:pt x="386758" y="888722"/>
                </a:lnTo>
                <a:cubicBezTo>
                  <a:pt x="382935" y="611252"/>
                  <a:pt x="605023" y="383219"/>
                  <a:pt x="882801" y="379394"/>
                </a:cubicBezTo>
                <a:cubicBezTo>
                  <a:pt x="1160588" y="375579"/>
                  <a:pt x="1388874" y="597418"/>
                  <a:pt x="1392693" y="874897"/>
                </a:cubicBezTo>
                <a:cubicBezTo>
                  <a:pt x="1392760" y="879502"/>
                  <a:pt x="1392760" y="884117"/>
                  <a:pt x="1392693" y="88872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FC95B03-9BCD-3949-8757-F6043348CE9A}"/>
              </a:ext>
            </a:extLst>
          </p:cNvPr>
          <p:cNvSpPr/>
          <p:nvPr/>
        </p:nvSpPr>
        <p:spPr>
          <a:xfrm rot="20673339">
            <a:off x="20048970" y="4744960"/>
            <a:ext cx="585867" cy="1739805"/>
          </a:xfrm>
          <a:custGeom>
            <a:avLst/>
            <a:gdLst>
              <a:gd name="connsiteX0" fmla="*/ 46785 w 298774"/>
              <a:gd name="connsiteY0" fmla="*/ 884535 h 887246"/>
              <a:gd name="connsiteX1" fmla="*/ 2399 w 298774"/>
              <a:gd name="connsiteY1" fmla="*/ 804804 h 887246"/>
              <a:gd name="connsiteX2" fmla="*/ 298722 w 298774"/>
              <a:gd name="connsiteY2" fmla="*/ -118 h 887246"/>
              <a:gd name="connsiteX3" fmla="*/ 127272 w 298774"/>
              <a:gd name="connsiteY3" fmla="*/ 840483 h 887246"/>
              <a:gd name="connsiteX4" fmla="*/ 127272 w 298774"/>
              <a:gd name="connsiteY4" fmla="*/ 840483 h 887246"/>
              <a:gd name="connsiteX5" fmla="*/ 47319 w 298774"/>
              <a:gd name="connsiteY5" fmla="*/ 884583 h 887246"/>
              <a:gd name="connsiteX6" fmla="*/ 47166 w 298774"/>
              <a:gd name="connsiteY6" fmla="*/ 884535 h 88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74" h="887246">
                <a:moveTo>
                  <a:pt x="46785" y="884535"/>
                </a:moveTo>
                <a:cubicBezTo>
                  <a:pt x="12553" y="874669"/>
                  <a:pt x="-7278" y="839056"/>
                  <a:pt x="2399" y="804804"/>
                </a:cubicBezTo>
                <a:lnTo>
                  <a:pt x="298722" y="-118"/>
                </a:lnTo>
                <a:lnTo>
                  <a:pt x="127272" y="840483"/>
                </a:lnTo>
                <a:lnTo>
                  <a:pt x="127272" y="840483"/>
                </a:lnTo>
                <a:cubicBezTo>
                  <a:pt x="117385" y="874716"/>
                  <a:pt x="81590" y="894459"/>
                  <a:pt x="47319" y="884583"/>
                </a:cubicBezTo>
                <a:cubicBezTo>
                  <a:pt x="47271" y="884564"/>
                  <a:pt x="47214" y="884554"/>
                  <a:pt x="47166" y="884535"/>
                </a:cubicBezTo>
                <a:close/>
              </a:path>
            </a:pathLst>
          </a:custGeom>
          <a:solidFill>
            <a:srgbClr val="3F3E4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D1A12A-FA0B-934E-A1BA-B68877707763}"/>
              </a:ext>
            </a:extLst>
          </p:cNvPr>
          <p:cNvGrpSpPr/>
          <p:nvPr/>
        </p:nvGrpSpPr>
        <p:grpSpPr>
          <a:xfrm>
            <a:off x="1621688" y="6038318"/>
            <a:ext cx="4933929" cy="541302"/>
            <a:chOff x="1621688" y="6038318"/>
            <a:chExt cx="4933929" cy="5413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C6447AA-F2B1-E643-9926-6FC04A3ECEAC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FC6741-E24A-CD47-8EAC-0A2E9604B17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7BBDE81-C8F8-F742-9D14-3D95D6768B5E}"/>
              </a:ext>
            </a:extLst>
          </p:cNvPr>
          <p:cNvGrpSpPr/>
          <p:nvPr/>
        </p:nvGrpSpPr>
        <p:grpSpPr>
          <a:xfrm>
            <a:off x="7062850" y="6038318"/>
            <a:ext cx="4933929" cy="541302"/>
            <a:chOff x="1621688" y="6038318"/>
            <a:chExt cx="4933929" cy="5413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D9E9EF-163B-C843-B505-A8543EE9862D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FC0A1D-2298-6A47-AAE6-F8465A0755ED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A297FC-7CE9-184F-969D-A07B200BD142}"/>
              </a:ext>
            </a:extLst>
          </p:cNvPr>
          <p:cNvGrpSpPr/>
          <p:nvPr/>
        </p:nvGrpSpPr>
        <p:grpSpPr>
          <a:xfrm>
            <a:off x="12535145" y="6038318"/>
            <a:ext cx="4933929" cy="541302"/>
            <a:chOff x="1621688" y="6038318"/>
            <a:chExt cx="4933929" cy="54130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A14176-9BD2-2543-9CC5-27061DF7CAD5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49FCB-D0D4-C943-B412-A127AB996B74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5BFC09-B682-3347-90C7-29385ECC0D77}"/>
              </a:ext>
            </a:extLst>
          </p:cNvPr>
          <p:cNvGrpSpPr/>
          <p:nvPr/>
        </p:nvGrpSpPr>
        <p:grpSpPr>
          <a:xfrm>
            <a:off x="17986546" y="6038318"/>
            <a:ext cx="4933929" cy="541302"/>
            <a:chOff x="1621688" y="6038318"/>
            <a:chExt cx="4933929" cy="54130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152C8F-9600-804F-9B73-69B469F731A1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717C867-D66A-404A-80D7-6C9E08C749EF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9CB9D4-EA61-9241-A3EE-CE1F33ACDCB9}"/>
              </a:ext>
            </a:extLst>
          </p:cNvPr>
          <p:cNvGrpSpPr/>
          <p:nvPr/>
        </p:nvGrpSpPr>
        <p:grpSpPr>
          <a:xfrm>
            <a:off x="6778639" y="4527394"/>
            <a:ext cx="10928195" cy="8118088"/>
            <a:chOff x="6778639" y="4527394"/>
            <a:chExt cx="10928195" cy="8118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E0AB4B-2EFA-E74E-B079-12D412051FCE}"/>
                </a:ext>
              </a:extLst>
            </p:cNvPr>
            <p:cNvCxnSpPr/>
            <p:nvPr/>
          </p:nvCxnSpPr>
          <p:spPr>
            <a:xfrm>
              <a:off x="6778639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933F57D-F41E-8540-B02C-8BAD01457630}"/>
                </a:ext>
              </a:extLst>
            </p:cNvPr>
            <p:cNvCxnSpPr/>
            <p:nvPr/>
          </p:nvCxnSpPr>
          <p:spPr>
            <a:xfrm>
              <a:off x="12287341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1FCD80-97BB-3443-A76B-0DDB8295D135}"/>
                </a:ext>
              </a:extLst>
            </p:cNvPr>
            <p:cNvCxnSpPr/>
            <p:nvPr/>
          </p:nvCxnSpPr>
          <p:spPr>
            <a:xfrm>
              <a:off x="17706834" y="4527394"/>
              <a:ext cx="0" cy="8118088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EE313C6-77FB-FD41-AB74-3328AFFECAEB}"/>
              </a:ext>
            </a:extLst>
          </p:cNvPr>
          <p:cNvGrpSpPr/>
          <p:nvPr/>
        </p:nvGrpSpPr>
        <p:grpSpPr>
          <a:xfrm>
            <a:off x="2485154" y="8394635"/>
            <a:ext cx="1476682" cy="787715"/>
            <a:chOff x="9243997" y="4594983"/>
            <a:chExt cx="1476682" cy="7877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D81F95B-950C-5440-B67F-EB9FFFE3942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F90AB1-2B7D-674B-A5AC-7378A19EAC89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3B4203E-F533-884A-822B-2D7C8A74C121}"/>
              </a:ext>
            </a:extLst>
          </p:cNvPr>
          <p:cNvGrpSpPr/>
          <p:nvPr/>
        </p:nvGrpSpPr>
        <p:grpSpPr>
          <a:xfrm>
            <a:off x="3984754" y="8394635"/>
            <a:ext cx="1476682" cy="787715"/>
            <a:chOff x="9243997" y="4594983"/>
            <a:chExt cx="1476682" cy="78771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F145C6-0346-F347-9E27-45BB568DF5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BA833AC-FCBA-5947-8832-0D454049B81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305BE2-CA21-574B-8951-BB12E0E62F09}"/>
              </a:ext>
            </a:extLst>
          </p:cNvPr>
          <p:cNvGrpSpPr/>
          <p:nvPr/>
        </p:nvGrpSpPr>
        <p:grpSpPr>
          <a:xfrm>
            <a:off x="2485154" y="11806469"/>
            <a:ext cx="1476682" cy="787715"/>
            <a:chOff x="9243997" y="4594983"/>
            <a:chExt cx="1476682" cy="78771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8CA6CDB-E65F-2448-894C-06DF370744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A45227-4892-8242-8A43-5274E830CED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132008-54B6-1441-ADEA-C479F5968F43}"/>
              </a:ext>
            </a:extLst>
          </p:cNvPr>
          <p:cNvGrpSpPr/>
          <p:nvPr/>
        </p:nvGrpSpPr>
        <p:grpSpPr>
          <a:xfrm>
            <a:off x="2485154" y="9533997"/>
            <a:ext cx="1476682" cy="787715"/>
            <a:chOff x="9243997" y="4594983"/>
            <a:chExt cx="1476682" cy="78771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DC6DD3-AA91-294F-8EB6-8D85C2D41CA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36FEF94-3035-3345-8C4C-3BE95B1877D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9A81A-213D-2D42-9485-6662453C31C5}"/>
              </a:ext>
            </a:extLst>
          </p:cNvPr>
          <p:cNvGrpSpPr/>
          <p:nvPr/>
        </p:nvGrpSpPr>
        <p:grpSpPr>
          <a:xfrm>
            <a:off x="3984754" y="9533997"/>
            <a:ext cx="1476682" cy="787715"/>
            <a:chOff x="9243997" y="4594983"/>
            <a:chExt cx="1476682" cy="78771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1BFFBAB-F6FB-8A40-BD4F-D8E03488BD4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DF0A14E-B65F-3F4D-8C54-C11A36EEF91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5DC6D0E-68BD-C840-AF0E-237D8F0A5711}"/>
              </a:ext>
            </a:extLst>
          </p:cNvPr>
          <p:cNvGrpSpPr/>
          <p:nvPr/>
        </p:nvGrpSpPr>
        <p:grpSpPr>
          <a:xfrm>
            <a:off x="3984754" y="11812721"/>
            <a:ext cx="1476682" cy="787715"/>
            <a:chOff x="9243997" y="4594983"/>
            <a:chExt cx="1476682" cy="78771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4CE6742-E4DD-4F4A-BD1A-11F47A0B87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ABD321B-BBE2-DB4C-8E8F-176C2849906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BCB883-1EC5-E14A-B90A-F873F1BF3C7F}"/>
              </a:ext>
            </a:extLst>
          </p:cNvPr>
          <p:cNvGrpSpPr/>
          <p:nvPr/>
        </p:nvGrpSpPr>
        <p:grpSpPr>
          <a:xfrm>
            <a:off x="2485154" y="10673359"/>
            <a:ext cx="1476682" cy="787715"/>
            <a:chOff x="9243997" y="4594983"/>
            <a:chExt cx="1476682" cy="78771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B112F0-AE02-D841-B06B-8855E812B0F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D7F6CA-586D-C64E-A61C-FC20E351A67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6824A68-1E77-3F40-AB45-437CB4C1D770}"/>
              </a:ext>
            </a:extLst>
          </p:cNvPr>
          <p:cNvGrpSpPr/>
          <p:nvPr/>
        </p:nvGrpSpPr>
        <p:grpSpPr>
          <a:xfrm>
            <a:off x="3984754" y="10673359"/>
            <a:ext cx="1476682" cy="787715"/>
            <a:chOff x="9243997" y="4594983"/>
            <a:chExt cx="1476682" cy="78771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B4A9DA-48EA-B24C-B1BA-69283842E16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3510E1-C04D-6042-B219-D6870B85573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25627A-C3F3-F24D-B553-6CABD64685BF}"/>
              </a:ext>
            </a:extLst>
          </p:cNvPr>
          <p:cNvGrpSpPr/>
          <p:nvPr/>
        </p:nvGrpSpPr>
        <p:grpSpPr>
          <a:xfrm>
            <a:off x="7970937" y="8394635"/>
            <a:ext cx="1476682" cy="787715"/>
            <a:chOff x="9243997" y="4594983"/>
            <a:chExt cx="1476682" cy="78771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D935A67-BE23-954E-A925-251EF96D4D7C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4C9CF-D6EF-3F4C-B151-74A7F9FD0D7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C797E12-8F0C-854A-B09F-C93526EE91BA}"/>
              </a:ext>
            </a:extLst>
          </p:cNvPr>
          <p:cNvGrpSpPr/>
          <p:nvPr/>
        </p:nvGrpSpPr>
        <p:grpSpPr>
          <a:xfrm>
            <a:off x="9470537" y="8394635"/>
            <a:ext cx="1476682" cy="787715"/>
            <a:chOff x="9243997" y="4594983"/>
            <a:chExt cx="1476682" cy="78771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3A11ED5-39DB-9343-9D50-E9B53F18C53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3CFDF3-0F5E-8E45-9282-40DD208317F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AD6543-40B0-924A-A3D3-C549339AE5E3}"/>
              </a:ext>
            </a:extLst>
          </p:cNvPr>
          <p:cNvGrpSpPr/>
          <p:nvPr/>
        </p:nvGrpSpPr>
        <p:grpSpPr>
          <a:xfrm>
            <a:off x="7970937" y="11806469"/>
            <a:ext cx="1476682" cy="787715"/>
            <a:chOff x="9243997" y="4594983"/>
            <a:chExt cx="1476682" cy="7877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622A43-7EBE-4749-8DD2-CF455E183AE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06FAB79-82CE-AA47-A052-123D406673A7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D5F6DE-DF9C-824E-B0FA-7461DBF9B30D}"/>
              </a:ext>
            </a:extLst>
          </p:cNvPr>
          <p:cNvGrpSpPr/>
          <p:nvPr/>
        </p:nvGrpSpPr>
        <p:grpSpPr>
          <a:xfrm>
            <a:off x="7970937" y="9533997"/>
            <a:ext cx="1476682" cy="787715"/>
            <a:chOff x="9243997" y="4594983"/>
            <a:chExt cx="1476682" cy="78771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381240-E30C-664C-A97A-A5DF6421DC2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C7B6BD-397F-E040-858F-80FC7A92CC9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F982117-7F39-0844-9D7F-43FC9C12FA89}"/>
              </a:ext>
            </a:extLst>
          </p:cNvPr>
          <p:cNvGrpSpPr/>
          <p:nvPr/>
        </p:nvGrpSpPr>
        <p:grpSpPr>
          <a:xfrm>
            <a:off x="9470537" y="9533997"/>
            <a:ext cx="1476682" cy="787715"/>
            <a:chOff x="9243997" y="4594983"/>
            <a:chExt cx="1476682" cy="78771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CF2361-B936-C943-9555-A099A28BD9D5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016E95-95BE-AA44-AC9F-0FAE47CE3E8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DCC9A54-7D8A-B04D-9730-C8BEA112CB2C}"/>
              </a:ext>
            </a:extLst>
          </p:cNvPr>
          <p:cNvGrpSpPr/>
          <p:nvPr/>
        </p:nvGrpSpPr>
        <p:grpSpPr>
          <a:xfrm>
            <a:off x="9470537" y="11812721"/>
            <a:ext cx="1476682" cy="787715"/>
            <a:chOff x="9243997" y="4594983"/>
            <a:chExt cx="1476682" cy="787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A94BAA3-E9CE-F341-9CE6-B05F41C904A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FAA7595-D124-D541-84D8-9F01B188101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43E99AC-6C3D-8A4D-85E3-7D4C5F82C001}"/>
              </a:ext>
            </a:extLst>
          </p:cNvPr>
          <p:cNvGrpSpPr/>
          <p:nvPr/>
        </p:nvGrpSpPr>
        <p:grpSpPr>
          <a:xfrm>
            <a:off x="7970937" y="10673359"/>
            <a:ext cx="1476682" cy="787715"/>
            <a:chOff x="9243997" y="4594983"/>
            <a:chExt cx="1476682" cy="78771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DB0386-B77C-B445-9058-AD29774A190A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0E8052-2210-7C40-8229-62F7FFEA9C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775FD6-5D80-5C47-B66A-F2EFFB0D84E4}"/>
              </a:ext>
            </a:extLst>
          </p:cNvPr>
          <p:cNvGrpSpPr/>
          <p:nvPr/>
        </p:nvGrpSpPr>
        <p:grpSpPr>
          <a:xfrm>
            <a:off x="9470537" y="10673359"/>
            <a:ext cx="1476682" cy="787715"/>
            <a:chOff x="9243997" y="4594983"/>
            <a:chExt cx="1476682" cy="787715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79DD841-4488-B647-9E1F-CFA5CF1C9B79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B38614-168B-2C42-9DC9-0437B98DF3F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38D1AF1-60B8-294C-AD9E-D3A3DB4D48B5}"/>
              </a:ext>
            </a:extLst>
          </p:cNvPr>
          <p:cNvGrpSpPr/>
          <p:nvPr/>
        </p:nvGrpSpPr>
        <p:grpSpPr>
          <a:xfrm>
            <a:off x="13421494" y="8394635"/>
            <a:ext cx="1476682" cy="787715"/>
            <a:chOff x="9243997" y="4594983"/>
            <a:chExt cx="1476682" cy="787715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563D9C7-FDA6-964B-8DBA-7EC44FDC75A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B541331-016A-054F-829D-4D40DD3FE8E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D12FA21-8BD7-5F46-9150-A096579647BA}"/>
              </a:ext>
            </a:extLst>
          </p:cNvPr>
          <p:cNvGrpSpPr/>
          <p:nvPr/>
        </p:nvGrpSpPr>
        <p:grpSpPr>
          <a:xfrm>
            <a:off x="14921094" y="8394635"/>
            <a:ext cx="1476682" cy="787715"/>
            <a:chOff x="9243997" y="4594983"/>
            <a:chExt cx="1476682" cy="787715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45D83D6-37E3-0446-846E-1A6F11D013E8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89D0493-2DB2-844C-844F-017FD776A3B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7ED2D41-D00C-2643-A167-69B571E04F07}"/>
              </a:ext>
            </a:extLst>
          </p:cNvPr>
          <p:cNvGrpSpPr/>
          <p:nvPr/>
        </p:nvGrpSpPr>
        <p:grpSpPr>
          <a:xfrm>
            <a:off x="13421494" y="11806469"/>
            <a:ext cx="1476682" cy="787715"/>
            <a:chOff x="9243997" y="4594983"/>
            <a:chExt cx="1476682" cy="787715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721626-A353-8B42-B05B-EC2654033D7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4ACE00F-A889-904D-93EA-C4E286DD6908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B9FD262-F3CB-B140-A274-D188938D2D0D}"/>
              </a:ext>
            </a:extLst>
          </p:cNvPr>
          <p:cNvGrpSpPr/>
          <p:nvPr/>
        </p:nvGrpSpPr>
        <p:grpSpPr>
          <a:xfrm>
            <a:off x="13421494" y="9533997"/>
            <a:ext cx="1476682" cy="787715"/>
            <a:chOff x="9243997" y="4594983"/>
            <a:chExt cx="1476682" cy="787715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E0FB2B4-2BA0-DC4C-9821-8A62B8C3404E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03507C-58A5-8846-89A4-DDD4907F504D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38887F-61E6-D54C-879C-D514EFA9FC4D}"/>
              </a:ext>
            </a:extLst>
          </p:cNvPr>
          <p:cNvGrpSpPr/>
          <p:nvPr/>
        </p:nvGrpSpPr>
        <p:grpSpPr>
          <a:xfrm>
            <a:off x="14921094" y="9533997"/>
            <a:ext cx="1476682" cy="787715"/>
            <a:chOff x="9243997" y="4594983"/>
            <a:chExt cx="1476682" cy="78771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BDCC92C-9562-824E-9DA0-BD4E4B834E4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E00A04-6098-3A43-A85D-D672A847597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EFBD958-61BC-554F-B654-EC571BB6537E}"/>
              </a:ext>
            </a:extLst>
          </p:cNvPr>
          <p:cNvGrpSpPr/>
          <p:nvPr/>
        </p:nvGrpSpPr>
        <p:grpSpPr>
          <a:xfrm>
            <a:off x="14921094" y="11812721"/>
            <a:ext cx="1476682" cy="787715"/>
            <a:chOff x="9243997" y="4594983"/>
            <a:chExt cx="1476682" cy="78771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4E61910-289B-3E4A-A697-BFB76DED3D54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E6F5A-4344-8444-A99E-01CF6664B45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3EE1FB2-D298-264E-9C5D-B27E6D42567F}"/>
              </a:ext>
            </a:extLst>
          </p:cNvPr>
          <p:cNvGrpSpPr/>
          <p:nvPr/>
        </p:nvGrpSpPr>
        <p:grpSpPr>
          <a:xfrm>
            <a:off x="13421494" y="10673359"/>
            <a:ext cx="1476682" cy="787715"/>
            <a:chOff x="9243997" y="4594983"/>
            <a:chExt cx="1476682" cy="78771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762C842-280D-0246-A77E-F9483DE6CA8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88845F3-0ACA-294F-819E-AB0702F9A450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8AC156-3CB6-1840-888B-05D415660676}"/>
              </a:ext>
            </a:extLst>
          </p:cNvPr>
          <p:cNvGrpSpPr/>
          <p:nvPr/>
        </p:nvGrpSpPr>
        <p:grpSpPr>
          <a:xfrm>
            <a:off x="14921094" y="10673359"/>
            <a:ext cx="1476682" cy="787715"/>
            <a:chOff x="9243997" y="4594983"/>
            <a:chExt cx="1476682" cy="78771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B7A4FFA-4E69-434D-BB69-77357FA97970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C90CFFE-C10C-9A4D-BE90-54B8CC3330B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E07880-23C4-A748-B507-C41FB039A977}"/>
              </a:ext>
            </a:extLst>
          </p:cNvPr>
          <p:cNvGrpSpPr/>
          <p:nvPr/>
        </p:nvGrpSpPr>
        <p:grpSpPr>
          <a:xfrm>
            <a:off x="18875439" y="8394635"/>
            <a:ext cx="1476682" cy="787715"/>
            <a:chOff x="9243997" y="4594983"/>
            <a:chExt cx="1476682" cy="78771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241B66F-F639-DB4A-914E-F74E3F98A31B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USD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FA829D1-27E5-0E43-AD74-F20D567E1DE4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+2.6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FA9B740-24CB-0445-B980-1847DD7348A3}"/>
              </a:ext>
            </a:extLst>
          </p:cNvPr>
          <p:cNvGrpSpPr/>
          <p:nvPr/>
        </p:nvGrpSpPr>
        <p:grpSpPr>
          <a:xfrm>
            <a:off x="20375039" y="8394635"/>
            <a:ext cx="1476682" cy="787715"/>
            <a:chOff x="9243997" y="4594983"/>
            <a:chExt cx="1476682" cy="787715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0565A97-53DE-5D44-B6C4-AC124CA520B3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USA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13E9619-7437-E54F-9E51-B5F7469062C5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BA4A0F3-B3D4-0D44-9D5F-9978D9D2A05F}"/>
              </a:ext>
            </a:extLst>
          </p:cNvPr>
          <p:cNvGrpSpPr/>
          <p:nvPr/>
        </p:nvGrpSpPr>
        <p:grpSpPr>
          <a:xfrm>
            <a:off x="18875439" y="11806469"/>
            <a:ext cx="1476682" cy="787715"/>
            <a:chOff x="9243997" y="4594983"/>
            <a:chExt cx="1476682" cy="787715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036C30-3E4B-6B45-B40F-066E3D5292BF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CHF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EC75336-00BF-3B4E-AC2A-99808E346203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+6.7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340307B-1B05-C14A-9A10-7F6BFB65796F}"/>
              </a:ext>
            </a:extLst>
          </p:cNvPr>
          <p:cNvGrpSpPr/>
          <p:nvPr/>
        </p:nvGrpSpPr>
        <p:grpSpPr>
          <a:xfrm>
            <a:off x="18875439" y="9533997"/>
            <a:ext cx="1476682" cy="787715"/>
            <a:chOff x="9243997" y="4594983"/>
            <a:chExt cx="1476682" cy="78771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C863CA4-0ED2-E94D-92FC-52C536703127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CHP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40796B3-0729-9A47-994C-7B0A4021E20E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+3.4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611A891-AEE6-2E40-83A7-BB155D4261A3}"/>
              </a:ext>
            </a:extLst>
          </p:cNvPr>
          <p:cNvGrpSpPr/>
          <p:nvPr/>
        </p:nvGrpSpPr>
        <p:grpSpPr>
          <a:xfrm>
            <a:off x="20375039" y="9533997"/>
            <a:ext cx="1476682" cy="787715"/>
            <a:chOff x="9243997" y="4594983"/>
            <a:chExt cx="1476682" cy="78771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93B221D-57B5-1C43-AE72-2E69D84ECCD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Russia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26E3540-A183-F647-9A00-011302C3FC6F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7D8C760-2587-5844-8C7D-66B719FF1C80}"/>
              </a:ext>
            </a:extLst>
          </p:cNvPr>
          <p:cNvGrpSpPr/>
          <p:nvPr/>
        </p:nvGrpSpPr>
        <p:grpSpPr>
          <a:xfrm>
            <a:off x="20375039" y="11812721"/>
            <a:ext cx="1476682" cy="787715"/>
            <a:chOff x="9243997" y="4594983"/>
            <a:chExt cx="1476682" cy="787715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15ACE98-3907-2746-8EBF-526EF16C241D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Australia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89F56F1-5A2D-DE42-A664-2605A83AEA2A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57%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6106E6E-B4EF-2949-AF4F-9DCC7BD00F30}"/>
              </a:ext>
            </a:extLst>
          </p:cNvPr>
          <p:cNvGrpSpPr/>
          <p:nvPr/>
        </p:nvGrpSpPr>
        <p:grpSpPr>
          <a:xfrm>
            <a:off x="18875439" y="10673359"/>
            <a:ext cx="1476682" cy="787715"/>
            <a:chOff x="9243997" y="4594983"/>
            <a:chExt cx="1476682" cy="78771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D54D0D2-D028-E740-8143-39AE4B6496A6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BPR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429793-8870-9344-BC59-BFB328D535F1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-1.4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895BFD-7A97-B94B-B460-E999C8277C84}"/>
              </a:ext>
            </a:extLst>
          </p:cNvPr>
          <p:cNvGrpSpPr/>
          <p:nvPr/>
        </p:nvGrpSpPr>
        <p:grpSpPr>
          <a:xfrm>
            <a:off x="20375039" y="10673359"/>
            <a:ext cx="1476682" cy="787715"/>
            <a:chOff x="9243997" y="4594983"/>
            <a:chExt cx="1476682" cy="787715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0659340-BCBC-6847-8AB4-24B6563EF2D1}"/>
                </a:ext>
              </a:extLst>
            </p:cNvPr>
            <p:cNvSpPr txBox="1"/>
            <p:nvPr/>
          </p:nvSpPr>
          <p:spPr>
            <a:xfrm>
              <a:off x="9243997" y="4594983"/>
              <a:ext cx="1476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Canada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F972011-6C91-844F-914A-63210C8A3EE2}"/>
                </a:ext>
              </a:extLst>
            </p:cNvPr>
            <p:cNvSpPr txBox="1"/>
            <p:nvPr/>
          </p:nvSpPr>
          <p:spPr>
            <a:xfrm>
              <a:off x="9266915" y="4982588"/>
              <a:ext cx="1430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>
                      <a:alpha val="50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46%</a:t>
              </a: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47A2327-3E33-6849-B5DF-DDCDB44E95FF}"/>
              </a:ext>
            </a:extLst>
          </p:cNvPr>
          <p:cNvSpPr/>
          <p:nvPr/>
        </p:nvSpPr>
        <p:spPr>
          <a:xfrm>
            <a:off x="1980740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8A89AC7-A4FC-BD40-BAE0-3182B82F5BC8}"/>
              </a:ext>
            </a:extLst>
          </p:cNvPr>
          <p:cNvSpPr/>
          <p:nvPr/>
        </p:nvSpPr>
        <p:spPr>
          <a:xfrm>
            <a:off x="7574812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D6389D5-639F-5343-873B-E9B16D730A58}"/>
              </a:ext>
            </a:extLst>
          </p:cNvPr>
          <p:cNvSpPr/>
          <p:nvPr/>
        </p:nvSpPr>
        <p:spPr>
          <a:xfrm>
            <a:off x="12985834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D23664E-9F08-A247-B71E-6AA9205D1A0A}"/>
              </a:ext>
            </a:extLst>
          </p:cNvPr>
          <p:cNvSpPr/>
          <p:nvPr/>
        </p:nvSpPr>
        <p:spPr>
          <a:xfrm>
            <a:off x="18371025" y="7073512"/>
            <a:ext cx="391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60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Rectangle: Rounded Corners 13">
            <a:extLst>
              <a:ext uri="{FF2B5EF4-FFF2-40B4-BE49-F238E27FC236}">
                <a16:creationId xmlns:a16="http://schemas.microsoft.com/office/drawing/2014/main" id="{2C031E85-F8F2-B24D-941E-B4CB74206EFC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13">
            <a:extLst>
              <a:ext uri="{FF2B5EF4-FFF2-40B4-BE49-F238E27FC236}">
                <a16:creationId xmlns:a16="http://schemas.microsoft.com/office/drawing/2014/main" id="{75589404-7D8E-924A-8807-E4DD46939D65}"/>
              </a:ext>
            </a:extLst>
          </p:cNvPr>
          <p:cNvSpPr/>
          <p:nvPr/>
        </p:nvSpPr>
        <p:spPr>
          <a:xfrm>
            <a:off x="992025" y="4416013"/>
            <a:ext cx="9950296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113062" y="861425"/>
              <a:ext cx="81515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1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sp>
        <p:nvSpPr>
          <p:cNvPr id="203" name="Freeform 202">
            <a:extLst>
              <a:ext uri="{FF2B5EF4-FFF2-40B4-BE49-F238E27FC236}">
                <a16:creationId xmlns:a16="http://schemas.microsoft.com/office/drawing/2014/main" id="{F1A0B11D-32A4-734C-9F12-D2A4F6BBF55E}"/>
              </a:ext>
            </a:extLst>
          </p:cNvPr>
          <p:cNvSpPr/>
          <p:nvPr/>
        </p:nvSpPr>
        <p:spPr>
          <a:xfrm>
            <a:off x="2105612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9A338F12-C959-6B4B-B835-F8E191AA9E8D}"/>
              </a:ext>
            </a:extLst>
          </p:cNvPr>
          <p:cNvSpPr/>
          <p:nvPr/>
        </p:nvSpPr>
        <p:spPr>
          <a:xfrm>
            <a:off x="304502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631B4201-E49A-2942-BF8D-6FBB47FA3D7E}"/>
              </a:ext>
            </a:extLst>
          </p:cNvPr>
          <p:cNvSpPr/>
          <p:nvPr/>
        </p:nvSpPr>
        <p:spPr>
          <a:xfrm>
            <a:off x="3984280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F4E8317E-F583-D54F-AE5C-3701A582C5CA}"/>
              </a:ext>
            </a:extLst>
          </p:cNvPr>
          <p:cNvSpPr/>
          <p:nvPr/>
        </p:nvSpPr>
        <p:spPr>
          <a:xfrm>
            <a:off x="4923533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77B06467-16CA-3E4B-B559-DA64172938E3}"/>
              </a:ext>
            </a:extLst>
          </p:cNvPr>
          <p:cNvSpPr/>
          <p:nvPr/>
        </p:nvSpPr>
        <p:spPr>
          <a:xfrm>
            <a:off x="2332499" y="6416195"/>
            <a:ext cx="284530" cy="246149"/>
          </a:xfrm>
          <a:custGeom>
            <a:avLst/>
            <a:gdLst>
              <a:gd name="connsiteX0" fmla="*/ 84677 w 169259"/>
              <a:gd name="connsiteY0" fmla="*/ 0 h 146427"/>
              <a:gd name="connsiteX1" fmla="*/ 0 w 169259"/>
              <a:gd name="connsiteY1" fmla="*/ 146428 h 146427"/>
              <a:gd name="connsiteX2" fmla="*/ 169259 w 169259"/>
              <a:gd name="connsiteY2" fmla="*/ 146428 h 146427"/>
              <a:gd name="connsiteX3" fmla="*/ 84677 w 169259"/>
              <a:gd name="connsiteY3" fmla="*/ 0 h 14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259" h="146427">
                <a:moveTo>
                  <a:pt x="84677" y="0"/>
                </a:moveTo>
                <a:lnTo>
                  <a:pt x="0" y="146428"/>
                </a:lnTo>
                <a:lnTo>
                  <a:pt x="169259" y="146428"/>
                </a:lnTo>
                <a:lnTo>
                  <a:pt x="84677" y="0"/>
                </a:lnTo>
                <a:close/>
              </a:path>
            </a:pathLst>
          </a:custGeom>
          <a:solidFill>
            <a:srgbClr val="4A4E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F2D9C9F5-9600-594E-9EF6-4F127C566475}"/>
              </a:ext>
            </a:extLst>
          </p:cNvPr>
          <p:cNvSpPr/>
          <p:nvPr/>
        </p:nvSpPr>
        <p:spPr>
          <a:xfrm>
            <a:off x="5862787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735E3199-5755-CC4D-89AA-9A220C720A22}"/>
              </a:ext>
            </a:extLst>
          </p:cNvPr>
          <p:cNvSpPr/>
          <p:nvPr/>
        </p:nvSpPr>
        <p:spPr>
          <a:xfrm>
            <a:off x="6802199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3ED14590-25A1-3C4B-88B2-839567466431}"/>
              </a:ext>
            </a:extLst>
          </p:cNvPr>
          <p:cNvSpPr/>
          <p:nvPr/>
        </p:nvSpPr>
        <p:spPr>
          <a:xfrm>
            <a:off x="7741455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3 w 511873"/>
              <a:gd name="connsiteY1" fmla="*/ 0 h 265453"/>
              <a:gd name="connsiteX2" fmla="*/ 511873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3" y="0"/>
                </a:lnTo>
                <a:lnTo>
                  <a:pt x="511873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 210">
            <a:extLst>
              <a:ext uri="{FF2B5EF4-FFF2-40B4-BE49-F238E27FC236}">
                <a16:creationId xmlns:a16="http://schemas.microsoft.com/office/drawing/2014/main" id="{C19E8926-BE2A-EF49-BA8B-3A4CFBACDAD1}"/>
              </a:ext>
            </a:extLst>
          </p:cNvPr>
          <p:cNvSpPr/>
          <p:nvPr/>
        </p:nvSpPr>
        <p:spPr>
          <a:xfrm>
            <a:off x="8680708" y="6038415"/>
            <a:ext cx="860475" cy="446235"/>
          </a:xfrm>
          <a:custGeom>
            <a:avLst/>
            <a:gdLst>
              <a:gd name="connsiteX0" fmla="*/ 0 w 511873"/>
              <a:gd name="connsiteY0" fmla="*/ 0 h 265453"/>
              <a:gd name="connsiteX1" fmla="*/ 511874 w 511873"/>
              <a:gd name="connsiteY1" fmla="*/ 0 h 265453"/>
              <a:gd name="connsiteX2" fmla="*/ 511874 w 511873"/>
              <a:gd name="connsiteY2" fmla="*/ 265453 h 265453"/>
              <a:gd name="connsiteX3" fmla="*/ 0 w 511873"/>
              <a:gd name="connsiteY3" fmla="*/ 265453 h 26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73" h="265453">
                <a:moveTo>
                  <a:pt x="0" y="0"/>
                </a:moveTo>
                <a:lnTo>
                  <a:pt x="511874" y="0"/>
                </a:lnTo>
                <a:lnTo>
                  <a:pt x="511874" y="265453"/>
                </a:lnTo>
                <a:lnTo>
                  <a:pt x="0" y="26545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45BB90A-56D7-A54D-B450-DDF1E10F7791}"/>
              </a:ext>
            </a:extLst>
          </p:cNvPr>
          <p:cNvSpPr txBox="1"/>
          <p:nvPr/>
        </p:nvSpPr>
        <p:spPr>
          <a:xfrm flipH="1">
            <a:off x="1956509" y="6662344"/>
            <a:ext cx="2676896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Model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B0FAA35-C3A1-2E42-AED9-0A1FFC1144FA}"/>
              </a:ext>
            </a:extLst>
          </p:cNvPr>
          <p:cNvSpPr/>
          <p:nvPr/>
        </p:nvSpPr>
        <p:spPr>
          <a:xfrm flipH="1">
            <a:off x="1605402" y="5399206"/>
            <a:ext cx="186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0.36%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594DBE-924D-6F41-A141-C1714519E2BA}"/>
              </a:ext>
            </a:extLst>
          </p:cNvPr>
          <p:cNvSpPr txBox="1"/>
          <p:nvPr/>
        </p:nvSpPr>
        <p:spPr>
          <a:xfrm flipH="1">
            <a:off x="6866992" y="6618516"/>
            <a:ext cx="267689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NASDAQ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43760A-7365-864D-8EDD-3E609F6B9E11}"/>
              </a:ext>
            </a:extLst>
          </p:cNvPr>
          <p:cNvGrpSpPr/>
          <p:nvPr/>
        </p:nvGrpSpPr>
        <p:grpSpPr>
          <a:xfrm>
            <a:off x="1956509" y="7813348"/>
            <a:ext cx="7587379" cy="1815340"/>
            <a:chOff x="1956509" y="7630468"/>
            <a:chExt cx="7587379" cy="1815340"/>
          </a:xfrm>
        </p:grpSpPr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F08D794F-19ED-8640-877D-78D64F45FB7E}"/>
                </a:ext>
              </a:extLst>
            </p:cNvPr>
            <p:cNvSpPr/>
            <p:nvPr/>
          </p:nvSpPr>
          <p:spPr>
            <a:xfrm>
              <a:off x="2105612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6C69106C-3DE2-5749-A9B4-046E0C8A3222}"/>
                </a:ext>
              </a:extLst>
            </p:cNvPr>
            <p:cNvSpPr/>
            <p:nvPr/>
          </p:nvSpPr>
          <p:spPr>
            <a:xfrm>
              <a:off x="304502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993594E-2846-9E42-A3F4-E5D8781DE562}"/>
                </a:ext>
              </a:extLst>
            </p:cNvPr>
            <p:cNvSpPr/>
            <p:nvPr/>
          </p:nvSpPr>
          <p:spPr>
            <a:xfrm>
              <a:off x="3984280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48BD356D-C2D4-0442-BDD3-5322115433D2}"/>
                </a:ext>
              </a:extLst>
            </p:cNvPr>
            <p:cNvSpPr/>
            <p:nvPr/>
          </p:nvSpPr>
          <p:spPr>
            <a:xfrm>
              <a:off x="4923533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22C1713-1E26-F743-BF8E-35485FA4EC76}"/>
                </a:ext>
              </a:extLst>
            </p:cNvPr>
            <p:cNvSpPr/>
            <p:nvPr/>
          </p:nvSpPr>
          <p:spPr>
            <a:xfrm>
              <a:off x="4266774" y="8647457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CA7F3C8-3AA3-0947-9D1C-38073FD25216}"/>
                </a:ext>
              </a:extLst>
            </p:cNvPr>
            <p:cNvSpPr/>
            <p:nvPr/>
          </p:nvSpPr>
          <p:spPr>
            <a:xfrm>
              <a:off x="5862787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69565566-D491-6442-A41A-054B7D5AE8A6}"/>
                </a:ext>
              </a:extLst>
            </p:cNvPr>
            <p:cNvSpPr/>
            <p:nvPr/>
          </p:nvSpPr>
          <p:spPr>
            <a:xfrm>
              <a:off x="6802199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1DFAD1-64B7-0345-89A8-4AEAA393F3F6}"/>
                </a:ext>
              </a:extLst>
            </p:cNvPr>
            <p:cNvSpPr/>
            <p:nvPr/>
          </p:nvSpPr>
          <p:spPr>
            <a:xfrm>
              <a:off x="7741455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81C2021-8683-684A-877F-3DE0B95CBF29}"/>
                </a:ext>
              </a:extLst>
            </p:cNvPr>
            <p:cNvSpPr/>
            <p:nvPr/>
          </p:nvSpPr>
          <p:spPr>
            <a:xfrm>
              <a:off x="8680708" y="8269677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324F039-4DFA-B64D-AF4A-139D81AE1504}"/>
                </a:ext>
              </a:extLst>
            </p:cNvPr>
            <p:cNvSpPr txBox="1"/>
            <p:nvPr/>
          </p:nvSpPr>
          <p:spPr>
            <a:xfrm flipH="1">
              <a:off x="1956509" y="8893606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8172C345-2CA8-F94F-BD88-205A047C77BA}"/>
                </a:ext>
              </a:extLst>
            </p:cNvPr>
            <p:cNvSpPr/>
            <p:nvPr/>
          </p:nvSpPr>
          <p:spPr>
            <a:xfrm flipH="1">
              <a:off x="3539677" y="7630468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5933874-6072-884B-B0F0-B09933B88A3B}"/>
                </a:ext>
              </a:extLst>
            </p:cNvPr>
            <p:cNvSpPr txBox="1"/>
            <p:nvPr/>
          </p:nvSpPr>
          <p:spPr>
            <a:xfrm flipH="1">
              <a:off x="6866992" y="8849778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NYSE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E5B5BD-C2DF-4540-A3DC-736559606383}"/>
              </a:ext>
            </a:extLst>
          </p:cNvPr>
          <p:cNvGrpSpPr/>
          <p:nvPr/>
        </p:nvGrpSpPr>
        <p:grpSpPr>
          <a:xfrm>
            <a:off x="1956509" y="10169730"/>
            <a:ext cx="7587379" cy="1815340"/>
            <a:chOff x="1956509" y="10499792"/>
            <a:chExt cx="7587379" cy="1815340"/>
          </a:xfrm>
        </p:grpSpPr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264DCD4-88F2-2C4E-9E86-41926094FAE3}"/>
                </a:ext>
              </a:extLst>
            </p:cNvPr>
            <p:cNvSpPr/>
            <p:nvPr/>
          </p:nvSpPr>
          <p:spPr>
            <a:xfrm>
              <a:off x="2105612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AE9CA88F-4AED-6C47-9514-D5B38083D2FB}"/>
                </a:ext>
              </a:extLst>
            </p:cNvPr>
            <p:cNvSpPr/>
            <p:nvPr/>
          </p:nvSpPr>
          <p:spPr>
            <a:xfrm>
              <a:off x="304502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F83870E-145B-9246-BC1A-BEFDAEAD1F33}"/>
                </a:ext>
              </a:extLst>
            </p:cNvPr>
            <p:cNvSpPr/>
            <p:nvPr/>
          </p:nvSpPr>
          <p:spPr>
            <a:xfrm>
              <a:off x="3984280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1C2C5CC8-C285-6742-9FAE-8261A4C8A25C}"/>
                </a:ext>
              </a:extLst>
            </p:cNvPr>
            <p:cNvSpPr/>
            <p:nvPr/>
          </p:nvSpPr>
          <p:spPr>
            <a:xfrm>
              <a:off x="4923533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C93269D-CD42-9F49-8C36-63E88628BE6A}"/>
                </a:ext>
              </a:extLst>
            </p:cNvPr>
            <p:cNvSpPr/>
            <p:nvPr/>
          </p:nvSpPr>
          <p:spPr>
            <a:xfrm>
              <a:off x="5862787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96BFA39-EAA1-6F42-8148-B39A6470F291}"/>
                </a:ext>
              </a:extLst>
            </p:cNvPr>
            <p:cNvSpPr/>
            <p:nvPr/>
          </p:nvSpPr>
          <p:spPr>
            <a:xfrm>
              <a:off x="6802199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A2E74F8-9885-2F47-BF83-255C9B4D060E}"/>
                </a:ext>
              </a:extLst>
            </p:cNvPr>
            <p:cNvSpPr/>
            <p:nvPr/>
          </p:nvSpPr>
          <p:spPr>
            <a:xfrm>
              <a:off x="7741455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AF2A7F0B-BE5B-4F46-971F-D721E7ABE392}"/>
                </a:ext>
              </a:extLst>
            </p:cNvPr>
            <p:cNvSpPr/>
            <p:nvPr/>
          </p:nvSpPr>
          <p:spPr>
            <a:xfrm>
              <a:off x="8680708" y="11139001"/>
              <a:ext cx="860475" cy="446235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41BCB1A-110F-A441-BDF1-F304EAD2C4A8}"/>
                </a:ext>
              </a:extLst>
            </p:cNvPr>
            <p:cNvSpPr txBox="1"/>
            <p:nvPr/>
          </p:nvSpPr>
          <p:spPr>
            <a:xfrm flipH="1">
              <a:off x="1956509" y="11762930"/>
              <a:ext cx="267689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FC594C4-32BB-554B-95A9-22BA7038CFD9}"/>
                </a:ext>
              </a:extLst>
            </p:cNvPr>
            <p:cNvSpPr/>
            <p:nvPr/>
          </p:nvSpPr>
          <p:spPr>
            <a:xfrm flipH="1">
              <a:off x="7336892" y="10499792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B546341-6C46-EB4C-AE78-B73CF357F560}"/>
                </a:ext>
              </a:extLst>
            </p:cNvPr>
            <p:cNvSpPr txBox="1"/>
            <p:nvPr/>
          </p:nvSpPr>
          <p:spPr>
            <a:xfrm flipH="1">
              <a:off x="6866992" y="11719102"/>
              <a:ext cx="267689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accent3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 JONES</a:t>
              </a: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4A3ADA5C-26A9-8C4D-B98F-6365FE2D12AD}"/>
                </a:ext>
              </a:extLst>
            </p:cNvPr>
            <p:cNvSpPr/>
            <p:nvPr/>
          </p:nvSpPr>
          <p:spPr>
            <a:xfrm>
              <a:off x="8063989" y="11516781"/>
              <a:ext cx="284530" cy="246149"/>
            </a:xfrm>
            <a:custGeom>
              <a:avLst/>
              <a:gdLst>
                <a:gd name="connsiteX0" fmla="*/ 84677 w 169259"/>
                <a:gd name="connsiteY0" fmla="*/ 0 h 146427"/>
                <a:gd name="connsiteX1" fmla="*/ 0 w 169259"/>
                <a:gd name="connsiteY1" fmla="*/ 146428 h 146427"/>
                <a:gd name="connsiteX2" fmla="*/ 169259 w 169259"/>
                <a:gd name="connsiteY2" fmla="*/ 146428 h 146427"/>
                <a:gd name="connsiteX3" fmla="*/ 84677 w 169259"/>
                <a:gd name="connsiteY3" fmla="*/ 0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0"/>
                  </a:moveTo>
                  <a:lnTo>
                    <a:pt x="0" y="146428"/>
                  </a:lnTo>
                  <a:lnTo>
                    <a:pt x="169259" y="146428"/>
                  </a:lnTo>
                  <a:lnTo>
                    <a:pt x="84677" y="0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Rectangle: Rounded Corners 13">
            <a:extLst>
              <a:ext uri="{FF2B5EF4-FFF2-40B4-BE49-F238E27FC236}">
                <a16:creationId xmlns:a16="http://schemas.microsoft.com/office/drawing/2014/main" id="{216F0568-3406-2D49-8024-E7FFF66B750C}"/>
              </a:ext>
            </a:extLst>
          </p:cNvPr>
          <p:cNvSpPr/>
          <p:nvPr/>
        </p:nvSpPr>
        <p:spPr>
          <a:xfrm>
            <a:off x="11294601" y="4416013"/>
            <a:ext cx="12091024" cy="83265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C49C6D5-9B54-3342-9FEB-8184426F926E}"/>
              </a:ext>
            </a:extLst>
          </p:cNvPr>
          <p:cNvGrpSpPr/>
          <p:nvPr/>
        </p:nvGrpSpPr>
        <p:grpSpPr>
          <a:xfrm>
            <a:off x="20306575" y="9569842"/>
            <a:ext cx="1835261" cy="1509634"/>
            <a:chOff x="17313474" y="8259388"/>
            <a:chExt cx="3349052" cy="2754834"/>
          </a:xfrm>
          <a:solidFill>
            <a:schemeClr val="accent3"/>
          </a:solidFill>
        </p:grpSpPr>
        <p:sp>
          <p:nvSpPr>
            <p:cNvPr id="273" name="Freeform 403">
              <a:extLst>
                <a:ext uri="{FF2B5EF4-FFF2-40B4-BE49-F238E27FC236}">
                  <a16:creationId xmlns:a16="http://schemas.microsoft.com/office/drawing/2014/main" id="{AE172C76-DECF-5849-8499-3F76214E1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3474" y="8845757"/>
              <a:ext cx="2084011" cy="1648471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4" name="Freeform 470">
              <a:extLst>
                <a:ext uri="{FF2B5EF4-FFF2-40B4-BE49-F238E27FC236}">
                  <a16:creationId xmlns:a16="http://schemas.microsoft.com/office/drawing/2014/main" id="{2A60A95E-257C-774F-B4CB-21C4438D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2596" y="8259388"/>
              <a:ext cx="48790" cy="22128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5" name="Freeform 471">
              <a:extLst>
                <a:ext uri="{FF2B5EF4-FFF2-40B4-BE49-F238E27FC236}">
                  <a16:creationId xmlns:a16="http://schemas.microsoft.com/office/drawing/2014/main" id="{9837C87C-1327-FC40-9878-1C948171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051" y="8270449"/>
              <a:ext cx="191674" cy="121701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6" name="Freeform 472">
              <a:extLst>
                <a:ext uri="{FF2B5EF4-FFF2-40B4-BE49-F238E27FC236}">
                  <a16:creationId xmlns:a16="http://schemas.microsoft.com/office/drawing/2014/main" id="{EE98F2FD-0102-174A-8A6C-592F1893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2628" y="8476972"/>
              <a:ext cx="212583" cy="129075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7" name="Freeform 473">
              <a:extLst>
                <a:ext uri="{FF2B5EF4-FFF2-40B4-BE49-F238E27FC236}">
                  <a16:creationId xmlns:a16="http://schemas.microsoft.com/office/drawing/2014/main" id="{B37FE6AA-0254-7B4F-9D76-344F8329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9307" y="8543352"/>
              <a:ext cx="90610" cy="11801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8" name="Freeform 474">
              <a:extLst>
                <a:ext uri="{FF2B5EF4-FFF2-40B4-BE49-F238E27FC236}">
                  <a16:creationId xmlns:a16="http://schemas.microsoft.com/office/drawing/2014/main" id="{DCBB8956-704B-7A48-871B-B938587F7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4162" y="8760939"/>
              <a:ext cx="59243" cy="6269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79" name="Freeform 475">
              <a:extLst>
                <a:ext uri="{FF2B5EF4-FFF2-40B4-BE49-F238E27FC236}">
                  <a16:creationId xmlns:a16="http://schemas.microsoft.com/office/drawing/2014/main" id="{04A1FEE9-BCC0-564F-9DAF-BE9A10D8B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1433" y="8661365"/>
              <a:ext cx="94095" cy="66379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0" name="Freeform 476">
              <a:extLst>
                <a:ext uri="{FF2B5EF4-FFF2-40B4-BE49-F238E27FC236}">
                  <a16:creationId xmlns:a16="http://schemas.microsoft.com/office/drawing/2014/main" id="{5803F8F8-8F6A-9242-8D48-DF7E3213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0823" y="861710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1" name="Freeform 477">
              <a:extLst>
                <a:ext uri="{FF2B5EF4-FFF2-40B4-BE49-F238E27FC236}">
                  <a16:creationId xmlns:a16="http://schemas.microsoft.com/office/drawing/2014/main" id="{59506120-8C97-1149-9BF0-39133B58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9376809"/>
              <a:ext cx="163792" cy="129075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2" name="Freeform 478">
              <a:extLst>
                <a:ext uri="{FF2B5EF4-FFF2-40B4-BE49-F238E27FC236}">
                  <a16:creationId xmlns:a16="http://schemas.microsoft.com/office/drawing/2014/main" id="{D82C65B2-F314-534A-94D3-F70BC0A34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6305" y="10199201"/>
              <a:ext cx="115005" cy="151203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3" name="Freeform 479">
              <a:extLst>
                <a:ext uri="{FF2B5EF4-FFF2-40B4-BE49-F238E27FC236}">
                  <a16:creationId xmlns:a16="http://schemas.microsoft.com/office/drawing/2014/main" id="{98FF7229-CD45-2C48-BC4B-0E9C2086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7671" y="10339341"/>
              <a:ext cx="264855" cy="328220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4" name="Freeform 480">
              <a:extLst>
                <a:ext uri="{FF2B5EF4-FFF2-40B4-BE49-F238E27FC236}">
                  <a16:creationId xmlns:a16="http://schemas.microsoft.com/office/drawing/2014/main" id="{51802555-A48F-2C4E-A4BB-8062E2FC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9176" y="10579051"/>
              <a:ext cx="400771" cy="413040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5" name="Freeform 481">
              <a:extLst>
                <a:ext uri="{FF2B5EF4-FFF2-40B4-BE49-F238E27FC236}">
                  <a16:creationId xmlns:a16="http://schemas.microsoft.com/office/drawing/2014/main" id="{CA23FD8B-DA8B-E448-97DE-8E1E39102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1903" y="10992094"/>
              <a:ext cx="20911" cy="22128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6" name="Freeform 482">
              <a:extLst>
                <a:ext uri="{FF2B5EF4-FFF2-40B4-BE49-F238E27FC236}">
                  <a16:creationId xmlns:a16="http://schemas.microsoft.com/office/drawing/2014/main" id="{45E4BB79-32AF-7A48-807C-A60949D3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7470" y="10590116"/>
              <a:ext cx="195161" cy="195458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7" name="Freeform 483">
              <a:extLst>
                <a:ext uri="{FF2B5EF4-FFF2-40B4-BE49-F238E27FC236}">
                  <a16:creationId xmlns:a16="http://schemas.microsoft.com/office/drawing/2014/main" id="{5371E2D7-B5EF-8041-B829-959559EE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0808" y="10534799"/>
              <a:ext cx="31364" cy="55320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8" name="Freeform 484">
              <a:extLst>
                <a:ext uri="{FF2B5EF4-FFF2-40B4-BE49-F238E27FC236}">
                  <a16:creationId xmlns:a16="http://schemas.microsoft.com/office/drawing/2014/main" id="{7ECCF430-F2D1-C04A-9F9C-BA4D88788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5195" y="10534799"/>
              <a:ext cx="20911" cy="22128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89" name="Freeform 610">
              <a:extLst>
                <a:ext uri="{FF2B5EF4-FFF2-40B4-BE49-F238E27FC236}">
                  <a16:creationId xmlns:a16="http://schemas.microsoft.com/office/drawing/2014/main" id="{8F8636BC-E0E0-B04B-BEC0-C3243173D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1684" y="8358957"/>
              <a:ext cx="20911" cy="1106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0" name="Freeform 612">
              <a:extLst>
                <a:ext uri="{FF2B5EF4-FFF2-40B4-BE49-F238E27FC236}">
                  <a16:creationId xmlns:a16="http://schemas.microsoft.com/office/drawing/2014/main" id="{EFD52189-D2BB-3F4F-A7B4-FB4BBBDA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9271" y="10265581"/>
              <a:ext cx="69700" cy="55320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1" name="Freeform 707">
              <a:extLst>
                <a:ext uri="{FF2B5EF4-FFF2-40B4-BE49-F238E27FC236}">
                  <a16:creationId xmlns:a16="http://schemas.microsoft.com/office/drawing/2014/main" id="{E00316FE-8828-7546-AF61-9657DC4A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2746" y="8336829"/>
              <a:ext cx="460016" cy="413040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2" name="Freeform 708">
              <a:extLst>
                <a:ext uri="{FF2B5EF4-FFF2-40B4-BE49-F238E27FC236}">
                  <a16:creationId xmlns:a16="http://schemas.microsoft.com/office/drawing/2014/main" id="{EBA10092-B6BC-A040-91DB-020EF5006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2308" y="8403216"/>
              <a:ext cx="522745" cy="44254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5FE1392-F7D3-FA49-BB9D-22075A0260BF}"/>
              </a:ext>
            </a:extLst>
          </p:cNvPr>
          <p:cNvGrpSpPr/>
          <p:nvPr/>
        </p:nvGrpSpPr>
        <p:grpSpPr>
          <a:xfrm>
            <a:off x="16918690" y="6358591"/>
            <a:ext cx="5576450" cy="3526518"/>
            <a:chOff x="11131138" y="2399379"/>
            <a:chExt cx="10176108" cy="6435319"/>
          </a:xfrm>
          <a:solidFill>
            <a:schemeClr val="accent3"/>
          </a:solidFill>
        </p:grpSpPr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DD97A549-E4E9-7743-9A8E-C28993DB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641596"/>
              <a:ext cx="407739" cy="65275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5" name="Freeform 406">
              <a:extLst>
                <a:ext uri="{FF2B5EF4-FFF2-40B4-BE49-F238E27FC236}">
                  <a16:creationId xmlns:a16="http://schemas.microsoft.com/office/drawing/2014/main" id="{D41743A5-DF66-7641-9F25-9F6E6B76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3" y="2919366"/>
              <a:ext cx="920032" cy="671193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6" name="Freeform 407">
              <a:extLst>
                <a:ext uri="{FF2B5EF4-FFF2-40B4-BE49-F238E27FC236}">
                  <a16:creationId xmlns:a16="http://schemas.microsoft.com/office/drawing/2014/main" id="{A831105D-1CB0-BB43-AD8C-E45D2ABC4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390" y="2639089"/>
              <a:ext cx="327588" cy="173330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7" name="Freeform 408">
              <a:extLst>
                <a:ext uri="{FF2B5EF4-FFF2-40B4-BE49-F238E27FC236}">
                  <a16:creationId xmlns:a16="http://schemas.microsoft.com/office/drawing/2014/main" id="{D9A211D4-A422-7044-B727-AB26DD4B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532" y="2539517"/>
              <a:ext cx="306678" cy="173330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8" name="Freeform 409">
              <a:extLst>
                <a:ext uri="{FF2B5EF4-FFF2-40B4-BE49-F238E27FC236}">
                  <a16:creationId xmlns:a16="http://schemas.microsoft.com/office/drawing/2014/main" id="{7AFF752E-C79C-9044-8F0D-E6A61D8A5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1922" y="2550579"/>
              <a:ext cx="153338" cy="55320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99" name="Freeform 410">
              <a:extLst>
                <a:ext uri="{FF2B5EF4-FFF2-40B4-BE49-F238E27FC236}">
                  <a16:creationId xmlns:a16="http://schemas.microsoft.com/office/drawing/2014/main" id="{5A028DB5-F0F4-9E47-A0BB-77AEE894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9801" y="2399379"/>
              <a:ext cx="257886" cy="173330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0" name="Freeform 411">
              <a:extLst>
                <a:ext uri="{FF2B5EF4-FFF2-40B4-BE49-F238E27FC236}">
                  <a16:creationId xmlns:a16="http://schemas.microsoft.com/office/drawing/2014/main" id="{C27EE9EA-ED30-0F40-83DA-7356EF4E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8080" y="3081631"/>
              <a:ext cx="257886" cy="88507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1" name="Freeform 412">
              <a:extLst>
                <a:ext uri="{FF2B5EF4-FFF2-40B4-BE49-F238E27FC236}">
                  <a16:creationId xmlns:a16="http://schemas.microsoft.com/office/drawing/2014/main" id="{E4B7723B-9AD7-5A48-B05C-7F3B73B32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0492" y="3254959"/>
              <a:ext cx="216069" cy="88507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2" name="Freeform 413">
              <a:extLst>
                <a:ext uri="{FF2B5EF4-FFF2-40B4-BE49-F238E27FC236}">
                  <a16:creationId xmlns:a16="http://schemas.microsoft.com/office/drawing/2014/main" id="{71C9A043-27A7-CF40-829F-627F2DB6D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0948" y="3214397"/>
              <a:ext cx="83638" cy="51630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3" name="Freeform 414">
              <a:extLst>
                <a:ext uri="{FF2B5EF4-FFF2-40B4-BE49-F238E27FC236}">
                  <a16:creationId xmlns:a16="http://schemas.microsoft.com/office/drawing/2014/main" id="{04225207-EC47-C04D-971F-DBC0DA50F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059504"/>
              <a:ext cx="31364" cy="55320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4" name="Freeform 415">
              <a:extLst>
                <a:ext uri="{FF2B5EF4-FFF2-40B4-BE49-F238E27FC236}">
                  <a16:creationId xmlns:a16="http://schemas.microsoft.com/office/drawing/2014/main" id="{AE5730CB-4EF3-8C4F-8B9C-BC210462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7907" y="3221769"/>
              <a:ext cx="41820" cy="55320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5" name="Freeform 416">
              <a:extLst>
                <a:ext uri="{FF2B5EF4-FFF2-40B4-BE49-F238E27FC236}">
                  <a16:creationId xmlns:a16="http://schemas.microsoft.com/office/drawing/2014/main" id="{2BC5132E-4814-7C4D-A4CE-B80B59E6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607" y="3018939"/>
              <a:ext cx="432136" cy="173330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6" name="Freeform 417">
              <a:extLst>
                <a:ext uri="{FF2B5EF4-FFF2-40B4-BE49-F238E27FC236}">
                  <a16:creationId xmlns:a16="http://schemas.microsoft.com/office/drawing/2014/main" id="{EB417D20-CD9A-A249-BDBE-CF17F9CAF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42" y="3070569"/>
              <a:ext cx="80154" cy="88507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7" name="Freeform 418">
              <a:extLst>
                <a:ext uri="{FF2B5EF4-FFF2-40B4-BE49-F238E27FC236}">
                  <a16:creationId xmlns:a16="http://schemas.microsoft.com/office/drawing/2014/main" id="{86C847EA-9231-EC49-9B06-32D3EA46C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43270" y="3656936"/>
              <a:ext cx="111517" cy="66379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8" name="Freeform 419">
              <a:extLst>
                <a:ext uri="{FF2B5EF4-FFF2-40B4-BE49-F238E27FC236}">
                  <a16:creationId xmlns:a16="http://schemas.microsoft.com/office/drawing/2014/main" id="{CF7A8971-6A74-C94C-8900-E39B26DE7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7199" y="4608407"/>
              <a:ext cx="62727" cy="55320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09" name="Freeform 420">
              <a:extLst>
                <a:ext uri="{FF2B5EF4-FFF2-40B4-BE49-F238E27FC236}">
                  <a16:creationId xmlns:a16="http://schemas.microsoft.com/office/drawing/2014/main" id="{0B5A9119-7B09-B248-ACDC-500F6007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8061" y="4925563"/>
              <a:ext cx="52274" cy="29502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0" name="Freeform 421">
              <a:extLst>
                <a:ext uri="{FF2B5EF4-FFF2-40B4-BE49-F238E27FC236}">
                  <a16:creationId xmlns:a16="http://schemas.microsoft.com/office/drawing/2014/main" id="{EC3BD749-7467-554B-A3C7-BF9B2FCF5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8093" y="5250093"/>
              <a:ext cx="52274" cy="51630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1" name="Freeform 422">
              <a:extLst>
                <a:ext uri="{FF2B5EF4-FFF2-40B4-BE49-F238E27FC236}">
                  <a16:creationId xmlns:a16="http://schemas.microsoft.com/office/drawing/2014/main" id="{716737E2-2402-4446-8FD5-EBAD0A91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6730" y="5334913"/>
              <a:ext cx="20911" cy="110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2" name="Freeform 423">
              <a:extLst>
                <a:ext uri="{FF2B5EF4-FFF2-40B4-BE49-F238E27FC236}">
                  <a16:creationId xmlns:a16="http://schemas.microsoft.com/office/drawing/2014/main" id="{66595967-D0DE-8942-BD89-3FFECFBB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3847" y="5508243"/>
              <a:ext cx="31364" cy="11063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3" name="Freeform 424">
              <a:extLst>
                <a:ext uri="{FF2B5EF4-FFF2-40B4-BE49-F238E27FC236}">
                  <a16:creationId xmlns:a16="http://schemas.microsoft.com/office/drawing/2014/main" id="{AC7889ED-EB6B-C742-9287-B83362F5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1871" y="5563561"/>
              <a:ext cx="73184" cy="44255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4" name="Freeform 425">
              <a:extLst>
                <a:ext uri="{FF2B5EF4-FFF2-40B4-BE49-F238E27FC236}">
                  <a16:creationId xmlns:a16="http://schemas.microsoft.com/office/drawing/2014/main" id="{EEC7A8CC-CD68-7840-AD05-4ED4D4B2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1718" y="5607815"/>
              <a:ext cx="59243" cy="4056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5" name="Freeform 426">
              <a:extLst>
                <a:ext uri="{FF2B5EF4-FFF2-40B4-BE49-F238E27FC236}">
                  <a16:creationId xmlns:a16="http://schemas.microsoft.com/office/drawing/2014/main" id="{DC98A6A6-B273-9B43-9DBD-AF001809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9444" y="5641005"/>
              <a:ext cx="52274" cy="51630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6" name="Freeform 427">
              <a:extLst>
                <a:ext uri="{FF2B5EF4-FFF2-40B4-BE49-F238E27FC236}">
                  <a16:creationId xmlns:a16="http://schemas.microsoft.com/office/drawing/2014/main" id="{2D24A032-8428-9849-9A1B-22E878A42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8987" y="5714762"/>
              <a:ext cx="10454" cy="110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7" name="Freeform 428">
              <a:extLst>
                <a:ext uri="{FF2B5EF4-FFF2-40B4-BE49-F238E27FC236}">
                  <a16:creationId xmlns:a16="http://schemas.microsoft.com/office/drawing/2014/main" id="{4577A9FD-C558-D94A-B7AA-0D0C2F17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6713" y="5670508"/>
              <a:ext cx="52274" cy="44255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18" name="Freeform 429">
              <a:extLst>
                <a:ext uri="{FF2B5EF4-FFF2-40B4-BE49-F238E27FC236}">
                  <a16:creationId xmlns:a16="http://schemas.microsoft.com/office/drawing/2014/main" id="{6B335712-4BBE-C245-8A9E-6D2B3089C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335" y="6072485"/>
              <a:ext cx="20911" cy="3319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D93E27DF-3593-4A4F-9A82-9E9758EB8684}"/>
                </a:ext>
              </a:extLst>
            </p:cNvPr>
            <p:cNvGrpSpPr/>
            <p:nvPr/>
          </p:nvGrpSpPr>
          <p:grpSpPr>
            <a:xfrm>
              <a:off x="18243963" y="5607815"/>
              <a:ext cx="763204" cy="767074"/>
              <a:chOff x="5961121" y="2686387"/>
              <a:chExt cx="288233" cy="273757"/>
            </a:xfrm>
            <a:grpFill/>
          </p:grpSpPr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AAB79236-A4A3-E649-B41D-84CE79706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3EF827D-C7AB-7445-8849-E02DA302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320" name="Freeform 432">
              <a:extLst>
                <a:ext uri="{FF2B5EF4-FFF2-40B4-BE49-F238E27FC236}">
                  <a16:creationId xmlns:a16="http://schemas.microsoft.com/office/drawing/2014/main" id="{907342DA-8875-0547-B65E-B6D49AE83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5631" y="6312195"/>
              <a:ext cx="20911" cy="2950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1" name="Freeform 433">
              <a:extLst>
                <a:ext uri="{FF2B5EF4-FFF2-40B4-BE49-F238E27FC236}">
                  <a16:creationId xmlns:a16="http://schemas.microsoft.com/office/drawing/2014/main" id="{4A2994A4-E284-3043-A3FD-E9C9EF9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3657" y="6312195"/>
              <a:ext cx="132428" cy="106947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2" name="Freeform 434">
              <a:extLst>
                <a:ext uri="{FF2B5EF4-FFF2-40B4-BE49-F238E27FC236}">
                  <a16:creationId xmlns:a16="http://schemas.microsoft.com/office/drawing/2014/main" id="{5E08659E-6908-EE47-9892-BC978059D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1229" y="6352763"/>
              <a:ext cx="111517" cy="173330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3" name="Freeform 435">
              <a:extLst>
                <a:ext uri="{FF2B5EF4-FFF2-40B4-BE49-F238E27FC236}">
                  <a16:creationId xmlns:a16="http://schemas.microsoft.com/office/drawing/2014/main" id="{658856F6-3B88-0F4A-A761-037389905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9712" y="6776871"/>
              <a:ext cx="38336" cy="3319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4" name="Freeform 436">
              <a:extLst>
                <a:ext uri="{FF2B5EF4-FFF2-40B4-BE49-F238E27FC236}">
                  <a16:creationId xmlns:a16="http://schemas.microsoft.com/office/drawing/2014/main" id="{15BF3991-9062-194C-81B2-49604404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0319" y="6669919"/>
              <a:ext cx="20911" cy="1844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5" name="Freeform 437">
              <a:extLst>
                <a:ext uri="{FF2B5EF4-FFF2-40B4-BE49-F238E27FC236}">
                  <a16:creationId xmlns:a16="http://schemas.microsoft.com/office/drawing/2014/main" id="{4E57926A-924E-154C-A34F-21E6AB01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6894880"/>
              <a:ext cx="20911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6" name="Freeform 438">
              <a:extLst>
                <a:ext uri="{FF2B5EF4-FFF2-40B4-BE49-F238E27FC236}">
                  <a16:creationId xmlns:a16="http://schemas.microsoft.com/office/drawing/2014/main" id="{AC961784-B75B-F94E-95E6-5C002C98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9852" y="6854313"/>
              <a:ext cx="121974" cy="180705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7" name="Freeform 439">
              <a:extLst>
                <a:ext uri="{FF2B5EF4-FFF2-40B4-BE49-F238E27FC236}">
                  <a16:creationId xmlns:a16="http://schemas.microsoft.com/office/drawing/2014/main" id="{5A910D9C-5A99-614E-9DEE-F40F5B51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6952" y="7156718"/>
              <a:ext cx="142883" cy="106947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8" name="Freeform 440">
              <a:extLst>
                <a:ext uri="{FF2B5EF4-FFF2-40B4-BE49-F238E27FC236}">
                  <a16:creationId xmlns:a16="http://schemas.microsoft.com/office/drawing/2014/main" id="{B9B34511-EAB0-9942-A782-DF3BEE05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7230476"/>
              <a:ext cx="205612" cy="30609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29" name="Freeform 441">
              <a:extLst>
                <a:ext uri="{FF2B5EF4-FFF2-40B4-BE49-F238E27FC236}">
                  <a16:creationId xmlns:a16="http://schemas.microsoft.com/office/drawing/2014/main" id="{E7BF9C80-43E4-F94F-8E1E-14893319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90" y="7492312"/>
              <a:ext cx="62727" cy="84822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0" name="Freeform 442">
              <a:extLst>
                <a:ext uri="{FF2B5EF4-FFF2-40B4-BE49-F238E27FC236}">
                  <a16:creationId xmlns:a16="http://schemas.microsoft.com/office/drawing/2014/main" id="{EACB9758-1E3F-6342-8FC4-317448F76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5007" y="7566069"/>
              <a:ext cx="101063" cy="14382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1" name="Freeform 443">
              <a:extLst>
                <a:ext uri="{FF2B5EF4-FFF2-40B4-BE49-F238E27FC236}">
                  <a16:creationId xmlns:a16="http://schemas.microsoft.com/office/drawing/2014/main" id="{94C2D015-6D3A-FD4C-A2C0-E305275E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303" y="7503377"/>
              <a:ext cx="62727" cy="84822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2" name="Freeform 444">
              <a:extLst>
                <a:ext uri="{FF2B5EF4-FFF2-40B4-BE49-F238E27FC236}">
                  <a16:creationId xmlns:a16="http://schemas.microsoft.com/office/drawing/2014/main" id="{AB8D1800-353D-5447-A49E-7DB46DC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90" y="7588197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3" name="Freeform 445">
              <a:extLst>
                <a:ext uri="{FF2B5EF4-FFF2-40B4-BE49-F238E27FC236}">
                  <a16:creationId xmlns:a16="http://schemas.microsoft.com/office/drawing/2014/main" id="{F1156B88-41C3-204E-9CEF-B717EFF7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4400" y="7654577"/>
              <a:ext cx="69700" cy="11801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4" name="Freeform 446">
              <a:extLst>
                <a:ext uri="{FF2B5EF4-FFF2-40B4-BE49-F238E27FC236}">
                  <a16:creationId xmlns:a16="http://schemas.microsoft.com/office/drawing/2014/main" id="{E2DEF702-5EEB-FC4B-A208-0450E6C4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3641" y="7643515"/>
              <a:ext cx="41820" cy="84822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5" name="Freeform 447">
              <a:extLst>
                <a:ext uri="{FF2B5EF4-FFF2-40B4-BE49-F238E27FC236}">
                  <a16:creationId xmlns:a16="http://schemas.microsoft.com/office/drawing/2014/main" id="{5EDE64FC-60EB-C446-A0B4-D0182906E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698833"/>
              <a:ext cx="62727" cy="4056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6" name="Freeform 448">
              <a:extLst>
                <a:ext uri="{FF2B5EF4-FFF2-40B4-BE49-F238E27FC236}">
                  <a16:creationId xmlns:a16="http://schemas.microsoft.com/office/drawing/2014/main" id="{88C663E3-F7F1-4345-A707-24A6EC71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4554" y="7728338"/>
              <a:ext cx="142883" cy="22865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7" name="Freeform 449">
              <a:extLst>
                <a:ext uri="{FF2B5EF4-FFF2-40B4-BE49-F238E27FC236}">
                  <a16:creationId xmlns:a16="http://schemas.microsoft.com/office/drawing/2014/main" id="{92634358-B864-D541-AA32-16CEF7B8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3944" y="7772590"/>
              <a:ext cx="121974" cy="110635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8" name="Freeform 450">
              <a:extLst>
                <a:ext uri="{FF2B5EF4-FFF2-40B4-BE49-F238E27FC236}">
                  <a16:creationId xmlns:a16="http://schemas.microsoft.com/office/drawing/2014/main" id="{054BA256-3D65-E449-AB18-C3D9AB8C2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6511" y="7665641"/>
              <a:ext cx="121974" cy="129075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39" name="Freeform 451">
              <a:extLst>
                <a:ext uri="{FF2B5EF4-FFF2-40B4-BE49-F238E27FC236}">
                  <a16:creationId xmlns:a16="http://schemas.microsoft.com/office/drawing/2014/main" id="{33AE3CA7-4022-0744-8F2E-6B0311C1A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5464" y="7503377"/>
              <a:ext cx="20911" cy="11063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0" name="Freeform 452">
              <a:extLst>
                <a:ext uri="{FF2B5EF4-FFF2-40B4-BE49-F238E27FC236}">
                  <a16:creationId xmlns:a16="http://schemas.microsoft.com/office/drawing/2014/main" id="{971BF8A1-BA30-7D44-9CF4-697A59FAF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349" y="7945920"/>
              <a:ext cx="571536" cy="63062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1" name="Freeform 453">
              <a:extLst>
                <a:ext uri="{FF2B5EF4-FFF2-40B4-BE49-F238E27FC236}">
                  <a16:creationId xmlns:a16="http://schemas.microsoft.com/office/drawing/2014/main" id="{AD6841DE-5825-7946-91CF-9302B2E3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5413" y="8174571"/>
              <a:ext cx="52274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2" name="Freeform 454">
              <a:extLst>
                <a:ext uri="{FF2B5EF4-FFF2-40B4-BE49-F238E27FC236}">
                  <a16:creationId xmlns:a16="http://schemas.microsoft.com/office/drawing/2014/main" id="{5A65F322-97B8-B540-9CB4-2DE8F4E9D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88600" y="8303646"/>
              <a:ext cx="48790" cy="55320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3" name="Freeform 455">
              <a:extLst>
                <a:ext uri="{FF2B5EF4-FFF2-40B4-BE49-F238E27FC236}">
                  <a16:creationId xmlns:a16="http://schemas.microsoft.com/office/drawing/2014/main" id="{6000CCFC-5E0E-CE4A-AE52-EA8ADC5B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3612" y="8336832"/>
              <a:ext cx="73184" cy="77445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4" name="Freeform 456">
              <a:extLst>
                <a:ext uri="{FF2B5EF4-FFF2-40B4-BE49-F238E27FC236}">
                  <a16:creationId xmlns:a16="http://schemas.microsoft.com/office/drawing/2014/main" id="{EAA8958D-0FF4-1C42-B1AA-459C89803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8616" y="8392152"/>
              <a:ext cx="38336" cy="4056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5" name="Freeform 457">
              <a:extLst>
                <a:ext uri="{FF2B5EF4-FFF2-40B4-BE49-F238E27FC236}">
                  <a16:creationId xmlns:a16="http://schemas.microsoft.com/office/drawing/2014/main" id="{DCE2E14C-73D7-6248-B8FE-2F4198CC3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4065" y="8576544"/>
              <a:ext cx="470472" cy="162265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6" name="Freeform 458">
              <a:extLst>
                <a:ext uri="{FF2B5EF4-FFF2-40B4-BE49-F238E27FC236}">
                  <a16:creationId xmlns:a16="http://schemas.microsoft.com/office/drawing/2014/main" id="{6D5B4F02-BC24-964D-BF43-7509DCDC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2563" y="8617109"/>
              <a:ext cx="80154" cy="3319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7" name="Freeform 459">
              <a:extLst>
                <a:ext uri="{FF2B5EF4-FFF2-40B4-BE49-F238E27FC236}">
                  <a16:creationId xmlns:a16="http://schemas.microsoft.com/office/drawing/2014/main" id="{DEB20625-FB95-C741-9160-A7F2CFDD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4081" y="8694555"/>
              <a:ext cx="62727" cy="44255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8" name="Freeform 460">
              <a:extLst>
                <a:ext uri="{FF2B5EF4-FFF2-40B4-BE49-F238E27FC236}">
                  <a16:creationId xmlns:a16="http://schemas.microsoft.com/office/drawing/2014/main" id="{B35B858A-F3CF-1648-B0A5-E75C96ED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6812" y="8705616"/>
              <a:ext cx="48790" cy="3319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49" name="Freeform 461">
              <a:extLst>
                <a:ext uri="{FF2B5EF4-FFF2-40B4-BE49-F238E27FC236}">
                  <a16:creationId xmlns:a16="http://schemas.microsoft.com/office/drawing/2014/main" id="{657061A4-0998-CE40-8A54-61D7E3B3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5145" y="8705616"/>
              <a:ext cx="73184" cy="44255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0" name="Freeform 462">
              <a:extLst>
                <a:ext uri="{FF2B5EF4-FFF2-40B4-BE49-F238E27FC236}">
                  <a16:creationId xmlns:a16="http://schemas.microsoft.com/office/drawing/2014/main" id="{B6D47AE2-1762-D343-BE81-E2E4AF256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7420" y="8694555"/>
              <a:ext cx="83638" cy="55320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1" name="Freeform 463">
              <a:extLst>
                <a:ext uri="{FF2B5EF4-FFF2-40B4-BE49-F238E27FC236}">
                  <a16:creationId xmlns:a16="http://schemas.microsoft.com/office/drawing/2014/main" id="{A20B1BE8-A321-5648-B4B6-2539AB5FD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942" y="8705616"/>
              <a:ext cx="125458" cy="44255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2" name="Freeform 464">
              <a:extLst>
                <a:ext uri="{FF2B5EF4-FFF2-40B4-BE49-F238E27FC236}">
                  <a16:creationId xmlns:a16="http://schemas.microsoft.com/office/drawing/2014/main" id="{F6644F39-F144-A64F-A951-F9A04134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606" y="8768312"/>
              <a:ext cx="111517" cy="66379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3" name="Freeform 465">
              <a:extLst>
                <a:ext uri="{FF2B5EF4-FFF2-40B4-BE49-F238E27FC236}">
                  <a16:creationId xmlns:a16="http://schemas.microsoft.com/office/drawing/2014/main" id="{1274BEAC-D90F-284B-A357-39A9A2DA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071" y="8421655"/>
              <a:ext cx="62727" cy="44255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4" name="Freeform 466">
              <a:extLst>
                <a:ext uri="{FF2B5EF4-FFF2-40B4-BE49-F238E27FC236}">
                  <a16:creationId xmlns:a16="http://schemas.microsoft.com/office/drawing/2014/main" id="{81C35884-D734-E642-AA89-6FBF19C52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0622" y="8414280"/>
              <a:ext cx="153338" cy="51630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5" name="Freeform 467">
              <a:extLst>
                <a:ext uri="{FF2B5EF4-FFF2-40B4-BE49-F238E27FC236}">
                  <a16:creationId xmlns:a16="http://schemas.microsoft.com/office/drawing/2014/main" id="{E86B84E3-C805-0C4D-BB59-CBA9C2693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0150" y="8163502"/>
              <a:ext cx="327588" cy="390912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6" name="Freeform 468">
              <a:extLst>
                <a:ext uri="{FF2B5EF4-FFF2-40B4-BE49-F238E27FC236}">
                  <a16:creationId xmlns:a16="http://schemas.microsoft.com/office/drawing/2014/main" id="{1289C08B-2FD4-484B-9350-8DD40F9CF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141374"/>
              <a:ext cx="80154" cy="162265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7" name="Freeform 469">
              <a:extLst>
                <a:ext uri="{FF2B5EF4-FFF2-40B4-BE49-F238E27FC236}">
                  <a16:creationId xmlns:a16="http://schemas.microsoft.com/office/drawing/2014/main" id="{58FA5749-BECD-7640-9A1F-2131CF230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078" y="8119251"/>
              <a:ext cx="27879" cy="22128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1C792201-E8D6-764B-B833-CE49B90E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9932" y="7728338"/>
              <a:ext cx="111517" cy="195458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9" name="Freeform 487">
              <a:extLst>
                <a:ext uri="{FF2B5EF4-FFF2-40B4-BE49-F238E27FC236}">
                  <a16:creationId xmlns:a16="http://schemas.microsoft.com/office/drawing/2014/main" id="{33C17822-F0FE-CF4F-BA03-D6492640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3601618"/>
              <a:ext cx="111517" cy="88507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0" name="Freeform 488">
              <a:extLst>
                <a:ext uri="{FF2B5EF4-FFF2-40B4-BE49-F238E27FC236}">
                  <a16:creationId xmlns:a16="http://schemas.microsoft.com/office/drawing/2014/main" id="{5A4C2F56-3AB4-144F-95C2-228946BE0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3816" y="3668001"/>
              <a:ext cx="111517" cy="106947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1" name="Freeform 489">
              <a:extLst>
                <a:ext uri="{FF2B5EF4-FFF2-40B4-BE49-F238E27FC236}">
                  <a16:creationId xmlns:a16="http://schemas.microsoft.com/office/drawing/2014/main" id="{38418A53-D4FB-8B43-AFBC-2009C95AF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19006" y="3299213"/>
              <a:ext cx="90610" cy="55320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2" name="Freeform 490">
              <a:extLst>
                <a:ext uri="{FF2B5EF4-FFF2-40B4-BE49-F238E27FC236}">
                  <a16:creationId xmlns:a16="http://schemas.microsoft.com/office/drawing/2014/main" id="{1BC219D5-6675-B541-81DF-6236469F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1198" y="3192266"/>
              <a:ext cx="101063" cy="51630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3" name="Freeform 491">
              <a:extLst>
                <a:ext uri="{FF2B5EF4-FFF2-40B4-BE49-F238E27FC236}">
                  <a16:creationId xmlns:a16="http://schemas.microsoft.com/office/drawing/2014/main" id="{0F5268D6-7990-B944-A1A2-92EF2F963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9648" y="2410442"/>
              <a:ext cx="62727" cy="22128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4" name="Freeform 492">
              <a:extLst>
                <a:ext uri="{FF2B5EF4-FFF2-40B4-BE49-F238E27FC236}">
                  <a16:creationId xmlns:a16="http://schemas.microsoft.com/office/drawing/2014/main" id="{54633F18-03E4-7346-A98F-BACA04F10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8115" y="3343472"/>
              <a:ext cx="59243" cy="44255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5" name="Freeform 493">
              <a:extLst>
                <a:ext uri="{FF2B5EF4-FFF2-40B4-BE49-F238E27FC236}">
                  <a16:creationId xmlns:a16="http://schemas.microsoft.com/office/drawing/2014/main" id="{047F5B4A-23F9-114C-853E-A095AEC4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3442" y="5759018"/>
              <a:ext cx="59243" cy="11801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6" name="Freeform 494">
              <a:extLst>
                <a:ext uri="{FF2B5EF4-FFF2-40B4-BE49-F238E27FC236}">
                  <a16:creationId xmlns:a16="http://schemas.microsoft.com/office/drawing/2014/main" id="{203586D8-7A64-D845-89E7-4E46CA0B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5865968"/>
              <a:ext cx="90610" cy="162265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7" name="Freeform 495">
              <a:extLst>
                <a:ext uri="{FF2B5EF4-FFF2-40B4-BE49-F238E27FC236}">
                  <a16:creationId xmlns:a16="http://schemas.microsoft.com/office/drawing/2014/main" id="{8FFDAA52-A9C8-F149-8C7A-9D39D7145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9" y="6061423"/>
              <a:ext cx="163792" cy="106947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8" name="Freeform 496">
              <a:extLst>
                <a:ext uri="{FF2B5EF4-FFF2-40B4-BE49-F238E27FC236}">
                  <a16:creationId xmlns:a16="http://schemas.microsoft.com/office/drawing/2014/main" id="{879916B0-88EB-D04C-BDD6-0FC5283D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7422" y="6212626"/>
              <a:ext cx="132428" cy="77445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9" name="Freeform 497">
              <a:extLst>
                <a:ext uri="{FF2B5EF4-FFF2-40B4-BE49-F238E27FC236}">
                  <a16:creationId xmlns:a16="http://schemas.microsoft.com/office/drawing/2014/main" id="{F338456B-0670-1442-81DA-7527233B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8" y="6223688"/>
              <a:ext cx="153338" cy="44255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0" name="Freeform 498">
              <a:extLst>
                <a:ext uri="{FF2B5EF4-FFF2-40B4-BE49-F238E27FC236}">
                  <a16:creationId xmlns:a16="http://schemas.microsoft.com/office/drawing/2014/main" id="{D1B8F77D-6EF2-4543-B733-BA638579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55134" y="4630533"/>
              <a:ext cx="73184" cy="77445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1" name="Freeform 499">
              <a:extLst>
                <a:ext uri="{FF2B5EF4-FFF2-40B4-BE49-F238E27FC236}">
                  <a16:creationId xmlns:a16="http://schemas.microsoft.com/office/drawing/2014/main" id="{E3840CDA-7F78-E245-8954-F8A26A5B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5588" y="4601031"/>
              <a:ext cx="52274" cy="29502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2" name="Freeform 500">
              <a:extLst>
                <a:ext uri="{FF2B5EF4-FFF2-40B4-BE49-F238E27FC236}">
                  <a16:creationId xmlns:a16="http://schemas.microsoft.com/office/drawing/2014/main" id="{75259CC7-93B0-BD40-87B3-B223D8383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3004" y="4674786"/>
              <a:ext cx="59243" cy="106947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3" name="Freeform 501">
              <a:extLst>
                <a:ext uri="{FF2B5EF4-FFF2-40B4-BE49-F238E27FC236}">
                  <a16:creationId xmlns:a16="http://schemas.microsoft.com/office/drawing/2014/main" id="{8753E8AA-D9BF-B045-BC60-F7B0F9E2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7" y="4490393"/>
              <a:ext cx="41820" cy="4425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4" name="Freeform 502">
              <a:extLst>
                <a:ext uri="{FF2B5EF4-FFF2-40B4-BE49-F238E27FC236}">
                  <a16:creationId xmlns:a16="http://schemas.microsoft.com/office/drawing/2014/main" id="{5EDC98AF-9BC0-2349-8FA5-E2E0D2560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2" y="4825987"/>
              <a:ext cx="59243" cy="99573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5" name="Freeform 503">
              <a:extLst>
                <a:ext uri="{FF2B5EF4-FFF2-40B4-BE49-F238E27FC236}">
                  <a16:creationId xmlns:a16="http://schemas.microsoft.com/office/drawing/2014/main" id="{27B8B274-2230-A44A-8A50-34C20CF8A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2691" y="4848115"/>
              <a:ext cx="83638" cy="88507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6" name="Freeform 504">
              <a:extLst>
                <a:ext uri="{FF2B5EF4-FFF2-40B4-BE49-F238E27FC236}">
                  <a16:creationId xmlns:a16="http://schemas.microsoft.com/office/drawing/2014/main" id="{76C0853B-33A3-B040-9B5C-23521FB2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6766" y="5965538"/>
              <a:ext cx="48790" cy="4056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7" name="Freeform 505">
              <a:extLst>
                <a:ext uri="{FF2B5EF4-FFF2-40B4-BE49-F238E27FC236}">
                  <a16:creationId xmlns:a16="http://schemas.microsoft.com/office/drawing/2014/main" id="{C0BC5962-D91B-244D-8918-7FF3C368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4926" y="4641596"/>
              <a:ext cx="62727" cy="66379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8" name="Freeform 506">
              <a:extLst>
                <a:ext uri="{FF2B5EF4-FFF2-40B4-BE49-F238E27FC236}">
                  <a16:creationId xmlns:a16="http://schemas.microsoft.com/office/drawing/2014/main" id="{969930EC-2FDA-8B42-A8F1-BE0345FA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97" y="4719040"/>
              <a:ext cx="31364" cy="3319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9" name="Freeform 507">
              <a:extLst>
                <a:ext uri="{FF2B5EF4-FFF2-40B4-BE49-F238E27FC236}">
                  <a16:creationId xmlns:a16="http://schemas.microsoft.com/office/drawing/2014/main" id="{59B56DA3-2A03-9B49-BF0B-3DA4364DF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52234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0" name="Freeform 508">
              <a:extLst>
                <a:ext uri="{FF2B5EF4-FFF2-40B4-BE49-F238E27FC236}">
                  <a16:creationId xmlns:a16="http://schemas.microsoft.com/office/drawing/2014/main" id="{33B9D731-EF6A-CB47-9422-638AE962B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781736"/>
              <a:ext cx="10454" cy="2212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1" name="Freeform 509">
              <a:extLst>
                <a:ext uri="{FF2B5EF4-FFF2-40B4-BE49-F238E27FC236}">
                  <a16:creationId xmlns:a16="http://schemas.microsoft.com/office/drawing/2014/main" id="{F6C557BA-690C-AA4D-A99D-7AFA7A17B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7660" y="4803861"/>
              <a:ext cx="17425" cy="11063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2" name="Freeform 510">
              <a:extLst>
                <a:ext uri="{FF2B5EF4-FFF2-40B4-BE49-F238E27FC236}">
                  <a16:creationId xmlns:a16="http://schemas.microsoft.com/office/drawing/2014/main" id="{128C3046-C11A-D143-AF15-C496C313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814" y="4966125"/>
              <a:ext cx="10454" cy="2212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3" name="Freeform 511">
              <a:extLst>
                <a:ext uri="{FF2B5EF4-FFF2-40B4-BE49-F238E27FC236}">
                  <a16:creationId xmlns:a16="http://schemas.microsoft.com/office/drawing/2014/main" id="{218E93D9-C8EA-2F41-A130-3A72DFC1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154" y="4479332"/>
              <a:ext cx="20911" cy="44255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4" name="Freeform 611">
              <a:extLst>
                <a:ext uri="{FF2B5EF4-FFF2-40B4-BE49-F238E27FC236}">
                  <a16:creationId xmlns:a16="http://schemas.microsoft.com/office/drawing/2014/main" id="{74C106B2-DB42-CF4C-B419-FD4B7F95A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9255" y="8336829"/>
              <a:ext cx="20911" cy="221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5" name="Rectangle 613">
              <a:extLst>
                <a:ext uri="{FF2B5EF4-FFF2-40B4-BE49-F238E27FC236}">
                  <a16:creationId xmlns:a16="http://schemas.microsoft.com/office/drawing/2014/main" id="{8DD0B622-3900-2C4D-AB81-F467C87F1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277" y="3797076"/>
              <a:ext cx="3487" cy="3691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6" name="Freeform 643">
              <a:extLst>
                <a:ext uri="{FF2B5EF4-FFF2-40B4-BE49-F238E27FC236}">
                  <a16:creationId xmlns:a16="http://schemas.microsoft.com/office/drawing/2014/main" id="{3E260587-D16E-2942-B2DE-3B4D4D04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188" y="8738810"/>
              <a:ext cx="104549" cy="95888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7" name="Freeform 644">
              <a:extLst>
                <a:ext uri="{FF2B5EF4-FFF2-40B4-BE49-F238E27FC236}">
                  <a16:creationId xmlns:a16="http://schemas.microsoft.com/office/drawing/2014/main" id="{F998ABE9-8CE6-754F-BB80-5DD828AEE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6826" y="8716682"/>
              <a:ext cx="132428" cy="51630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8" name="Freeform 645">
              <a:extLst>
                <a:ext uri="{FF2B5EF4-FFF2-40B4-BE49-F238E27FC236}">
                  <a16:creationId xmlns:a16="http://schemas.microsoft.com/office/drawing/2014/main" id="{CCF4772F-4C41-EA4E-A0B6-DB208084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5117" y="5205838"/>
              <a:ext cx="317135" cy="184395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9" name="Freeform 646">
              <a:extLst>
                <a:ext uri="{FF2B5EF4-FFF2-40B4-BE49-F238E27FC236}">
                  <a16:creationId xmlns:a16="http://schemas.microsoft.com/office/drawing/2014/main" id="{B48BFF9D-A211-9145-9DAD-D46494774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233" y="5357040"/>
              <a:ext cx="379859" cy="173330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0" name="Freeform 647">
              <a:extLst>
                <a:ext uri="{FF2B5EF4-FFF2-40B4-BE49-F238E27FC236}">
                  <a16:creationId xmlns:a16="http://schemas.microsoft.com/office/drawing/2014/main" id="{610CBE8C-E680-9C4C-A88E-0006C12A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9803" y="5486115"/>
              <a:ext cx="581990" cy="59743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1" name="Freeform 648">
              <a:extLst>
                <a:ext uri="{FF2B5EF4-FFF2-40B4-BE49-F238E27FC236}">
                  <a16:creationId xmlns:a16="http://schemas.microsoft.com/office/drawing/2014/main" id="{C3008203-310F-4F4B-B8C5-DDCA24BC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7845" y="5519306"/>
              <a:ext cx="275312" cy="272902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2" name="Freeform 649">
              <a:extLst>
                <a:ext uri="{FF2B5EF4-FFF2-40B4-BE49-F238E27FC236}">
                  <a16:creationId xmlns:a16="http://schemas.microsoft.com/office/drawing/2014/main" id="{D624C20F-CC71-BA4D-BD53-AA96D9E38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903" y="5205838"/>
              <a:ext cx="676084" cy="615873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3" name="Freeform 650">
              <a:extLst>
                <a:ext uri="{FF2B5EF4-FFF2-40B4-BE49-F238E27FC236}">
                  <a16:creationId xmlns:a16="http://schemas.microsoft.com/office/drawing/2014/main" id="{68AE04E4-6536-5A45-A1F2-216D02A5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982" y="5445551"/>
              <a:ext cx="226522" cy="162265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4" name="Freeform 651">
              <a:extLst>
                <a:ext uri="{FF2B5EF4-FFF2-40B4-BE49-F238E27FC236}">
                  <a16:creationId xmlns:a16="http://schemas.microsoft.com/office/drawing/2014/main" id="{82D16083-5A84-CF4D-9259-BA04775C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86311" y="5183710"/>
              <a:ext cx="212583" cy="140138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5" name="Freeform 652">
              <a:extLst>
                <a:ext uri="{FF2B5EF4-FFF2-40B4-BE49-F238E27FC236}">
                  <a16:creationId xmlns:a16="http://schemas.microsoft.com/office/drawing/2014/main" id="{42855F5C-589F-FE47-A81E-945E5A72B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0560" y="5283283"/>
              <a:ext cx="38336" cy="4056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6" name="Freeform 653">
              <a:extLst>
                <a:ext uri="{FF2B5EF4-FFF2-40B4-BE49-F238E27FC236}">
                  <a16:creationId xmlns:a16="http://schemas.microsoft.com/office/drawing/2014/main" id="{7ACA5F26-56B8-5649-8244-1E1382DD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5102" y="5032509"/>
              <a:ext cx="205617" cy="195460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7" name="Freeform 654">
              <a:extLst>
                <a:ext uri="{FF2B5EF4-FFF2-40B4-BE49-F238E27FC236}">
                  <a16:creationId xmlns:a16="http://schemas.microsoft.com/office/drawing/2014/main" id="{FCA86715-1CD2-AA4C-8184-B57AE319B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2532" y="4707976"/>
              <a:ext cx="153338" cy="23971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8" name="Freeform 655">
              <a:extLst>
                <a:ext uri="{FF2B5EF4-FFF2-40B4-BE49-F238E27FC236}">
                  <a16:creationId xmlns:a16="http://schemas.microsoft.com/office/drawing/2014/main" id="{8688C777-CA1C-5C4B-8FEE-28C002C6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1015" y="4925564"/>
              <a:ext cx="456531" cy="56055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99" name="Freeform 656">
              <a:extLst>
                <a:ext uri="{FF2B5EF4-FFF2-40B4-BE49-F238E27FC236}">
                  <a16:creationId xmlns:a16="http://schemas.microsoft.com/office/drawing/2014/main" id="{99D7A951-8ACC-9A45-B5A3-26A8CB726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098891"/>
              <a:ext cx="909578" cy="571620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0" name="Freeform 657">
              <a:extLst>
                <a:ext uri="{FF2B5EF4-FFF2-40B4-BE49-F238E27FC236}">
                  <a16:creationId xmlns:a16="http://schemas.microsoft.com/office/drawing/2014/main" id="{8B0CD6CC-C77B-2C42-A91F-7215DEBA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0276" y="5312785"/>
              <a:ext cx="306678" cy="132762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1" name="Freeform 658">
              <a:extLst>
                <a:ext uri="{FF2B5EF4-FFF2-40B4-BE49-F238E27FC236}">
                  <a16:creationId xmlns:a16="http://schemas.microsoft.com/office/drawing/2014/main" id="{FDB264D6-855E-0C4E-9F65-E5170688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825988"/>
              <a:ext cx="480926" cy="379853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2" name="Freeform 659">
              <a:extLst>
                <a:ext uri="{FF2B5EF4-FFF2-40B4-BE49-F238E27FC236}">
                  <a16:creationId xmlns:a16="http://schemas.microsoft.com/office/drawing/2014/main" id="{EF9B2FA8-35B6-3A49-9E2D-4DA42D650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803861"/>
              <a:ext cx="296221" cy="2065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3" name="Freeform 660">
              <a:extLst>
                <a:ext uri="{FF2B5EF4-FFF2-40B4-BE49-F238E27FC236}">
                  <a16:creationId xmlns:a16="http://schemas.microsoft.com/office/drawing/2014/main" id="{824DE1D4-048F-E94A-8551-1897FEA3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6798" y="4674786"/>
              <a:ext cx="365924" cy="195460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4" name="Freeform 661">
              <a:extLst>
                <a:ext uri="{FF2B5EF4-FFF2-40B4-BE49-F238E27FC236}">
                  <a16:creationId xmlns:a16="http://schemas.microsoft.com/office/drawing/2014/main" id="{35C46C56-E6A8-7F4D-A7D7-4B3C5382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8315" y="4556776"/>
              <a:ext cx="243950" cy="162265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5" name="Freeform 662">
              <a:extLst>
                <a:ext uri="{FF2B5EF4-FFF2-40B4-BE49-F238E27FC236}">
                  <a16:creationId xmlns:a16="http://schemas.microsoft.com/office/drawing/2014/main" id="{748984DF-4D69-9242-87C6-0E48C38B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3616" y="4892371"/>
              <a:ext cx="163794" cy="84822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6" name="Freeform 663">
              <a:extLst>
                <a:ext uri="{FF2B5EF4-FFF2-40B4-BE49-F238E27FC236}">
                  <a16:creationId xmlns:a16="http://schemas.microsoft.com/office/drawing/2014/main" id="{58E698B7-CE62-8D48-9D78-AB67B883E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9209" y="4914495"/>
              <a:ext cx="487895" cy="453608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7" name="Freeform 664">
              <a:extLst>
                <a:ext uri="{FF2B5EF4-FFF2-40B4-BE49-F238E27FC236}">
                  <a16:creationId xmlns:a16="http://schemas.microsoft.com/office/drawing/2014/main" id="{6D2536F2-BD5D-994C-AE27-0D1C2A9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390233"/>
              <a:ext cx="470472" cy="32453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8" name="Freeform 665">
              <a:extLst>
                <a:ext uri="{FF2B5EF4-FFF2-40B4-BE49-F238E27FC236}">
                  <a16:creationId xmlns:a16="http://schemas.microsoft.com/office/drawing/2014/main" id="{347ED6D5-058D-FB42-B19E-0BE43FEE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3019" y="5379168"/>
              <a:ext cx="170762" cy="217588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9" name="Freeform 666">
              <a:extLst>
                <a:ext uri="{FF2B5EF4-FFF2-40B4-BE49-F238E27FC236}">
                  <a16:creationId xmlns:a16="http://schemas.microsoft.com/office/drawing/2014/main" id="{F097EDBE-D804-2943-B2E7-68B72F48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2720" y="5497178"/>
              <a:ext cx="101063" cy="110635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0" name="Freeform 667">
              <a:extLst>
                <a:ext uri="{FF2B5EF4-FFF2-40B4-BE49-F238E27FC236}">
                  <a16:creationId xmlns:a16="http://schemas.microsoft.com/office/drawing/2014/main" id="{A213E7BA-2383-7F40-B7E1-4BB5F4849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6043" y="5670508"/>
              <a:ext cx="327588" cy="2065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1" name="Freeform 668">
              <a:extLst>
                <a:ext uri="{FF2B5EF4-FFF2-40B4-BE49-F238E27FC236}">
                  <a16:creationId xmlns:a16="http://schemas.microsoft.com/office/drawing/2014/main" id="{4DD6D2E9-269E-2D42-9DAB-53D4CC41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8909" y="5618879"/>
              <a:ext cx="184705" cy="162265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2" name="Freeform 669">
              <a:extLst>
                <a:ext uri="{FF2B5EF4-FFF2-40B4-BE49-F238E27FC236}">
                  <a16:creationId xmlns:a16="http://schemas.microsoft.com/office/drawing/2014/main" id="{5790A4F8-D5B0-6445-8665-921256CE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337" y="5541433"/>
              <a:ext cx="226522" cy="29134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3" name="Freeform 670">
              <a:extLst>
                <a:ext uri="{FF2B5EF4-FFF2-40B4-BE49-F238E27FC236}">
                  <a16:creationId xmlns:a16="http://schemas.microsoft.com/office/drawing/2014/main" id="{D34138E2-622D-7E4B-994D-780DC666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9365" y="5368107"/>
              <a:ext cx="358955" cy="2065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4" name="Freeform 671">
              <a:extLst>
                <a:ext uri="{FF2B5EF4-FFF2-40B4-BE49-F238E27FC236}">
                  <a16:creationId xmlns:a16="http://schemas.microsoft.com/office/drawing/2014/main" id="{E5EDABFD-D77A-6542-8198-42AB3B48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975" y="5832776"/>
              <a:ext cx="317135" cy="346660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5" name="Freeform 672">
              <a:extLst>
                <a:ext uri="{FF2B5EF4-FFF2-40B4-BE49-F238E27FC236}">
                  <a16:creationId xmlns:a16="http://schemas.microsoft.com/office/drawing/2014/main" id="{B19A7495-BD91-F749-9C71-51F5F9A1A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0746" y="5814333"/>
              <a:ext cx="153338" cy="106947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6" name="Freeform 673">
              <a:extLst>
                <a:ext uri="{FF2B5EF4-FFF2-40B4-BE49-F238E27FC236}">
                  <a16:creationId xmlns:a16="http://schemas.microsoft.com/office/drawing/2014/main" id="{DEB54D91-9017-F944-8535-2C628EA8B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3159" y="5781146"/>
              <a:ext cx="90610" cy="195460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7" name="Freeform 674">
              <a:extLst>
                <a:ext uri="{FF2B5EF4-FFF2-40B4-BE49-F238E27FC236}">
                  <a16:creationId xmlns:a16="http://schemas.microsoft.com/office/drawing/2014/main" id="{843B8323-2779-8948-B69F-22494A58B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5430" y="5803274"/>
              <a:ext cx="132428" cy="95888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8" name="Freeform 675">
              <a:extLst>
                <a:ext uri="{FF2B5EF4-FFF2-40B4-BE49-F238E27FC236}">
                  <a16:creationId xmlns:a16="http://schemas.microsoft.com/office/drawing/2014/main" id="{C90592BA-923D-0A44-89BD-D54AA5B9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07594" y="5865963"/>
              <a:ext cx="195159" cy="173330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19" name="Freeform 676">
              <a:extLst>
                <a:ext uri="{FF2B5EF4-FFF2-40B4-BE49-F238E27FC236}">
                  <a16:creationId xmlns:a16="http://schemas.microsoft.com/office/drawing/2014/main" id="{8D4F1E78-27C2-7547-8DE8-2E1A041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0778" y="5954473"/>
              <a:ext cx="1010641" cy="907212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0" name="Freeform 677">
              <a:extLst>
                <a:ext uri="{FF2B5EF4-FFF2-40B4-BE49-F238E27FC236}">
                  <a16:creationId xmlns:a16="http://schemas.microsoft.com/office/drawing/2014/main" id="{33F31E88-6147-CF47-BDEF-BF99EEA8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1688" y="5965538"/>
              <a:ext cx="80156" cy="6269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1" name="Freeform 678">
              <a:extLst>
                <a:ext uri="{FF2B5EF4-FFF2-40B4-BE49-F238E27FC236}">
                  <a16:creationId xmlns:a16="http://schemas.microsoft.com/office/drawing/2014/main" id="{0E1B5C36-384F-724D-9259-13611685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707" y="5703698"/>
              <a:ext cx="358955" cy="195460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2" name="Freeform 679">
              <a:extLst>
                <a:ext uri="{FF2B5EF4-FFF2-40B4-BE49-F238E27FC236}">
                  <a16:creationId xmlns:a16="http://schemas.microsoft.com/office/drawing/2014/main" id="{B4EB5AA1-9ACF-D540-AAD3-B669089B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2144" y="5832776"/>
              <a:ext cx="275312" cy="22865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3" name="Freeform 680">
              <a:extLst>
                <a:ext uri="{FF2B5EF4-FFF2-40B4-BE49-F238E27FC236}">
                  <a16:creationId xmlns:a16="http://schemas.microsoft.com/office/drawing/2014/main" id="{4CC7759B-E4F0-9149-8DF4-8815BF38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751" y="6548221"/>
              <a:ext cx="90610" cy="110635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4" name="Freeform 681">
              <a:extLst>
                <a:ext uri="{FF2B5EF4-FFF2-40B4-BE49-F238E27FC236}">
                  <a16:creationId xmlns:a16="http://schemas.microsoft.com/office/drawing/2014/main" id="{E04418B0-AF7B-044A-88B4-F3140D02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1218" y="6138866"/>
              <a:ext cx="355468" cy="29134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5" name="Freeform 682">
              <a:extLst>
                <a:ext uri="{FF2B5EF4-FFF2-40B4-BE49-F238E27FC236}">
                  <a16:creationId xmlns:a16="http://schemas.microsoft.com/office/drawing/2014/main" id="{9B908F62-4534-064B-A687-16411D92D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5009" y="6116740"/>
              <a:ext cx="508807" cy="50892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6" name="Freeform 683">
              <a:extLst>
                <a:ext uri="{FF2B5EF4-FFF2-40B4-BE49-F238E27FC236}">
                  <a16:creationId xmlns:a16="http://schemas.microsoft.com/office/drawing/2014/main" id="{E08ADC9C-4DFF-654C-AE02-3439A6F55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0289" y="5821713"/>
              <a:ext cx="968821" cy="390912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7" name="Freeform 684">
              <a:extLst>
                <a:ext uri="{FF2B5EF4-FFF2-40B4-BE49-F238E27FC236}">
                  <a16:creationId xmlns:a16="http://schemas.microsoft.com/office/drawing/2014/main" id="{8555421F-3966-8C43-9BC2-780F9276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9395" y="6441273"/>
              <a:ext cx="1073370" cy="910903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8" name="Freeform 685">
              <a:extLst>
                <a:ext uri="{FF2B5EF4-FFF2-40B4-BE49-F238E27FC236}">
                  <a16:creationId xmlns:a16="http://schemas.microsoft.com/office/drawing/2014/main" id="{710DB31A-E105-1B42-80D2-56D2969A7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374888"/>
              <a:ext cx="212583" cy="23971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9" name="Freeform 686">
              <a:extLst>
                <a:ext uri="{FF2B5EF4-FFF2-40B4-BE49-F238E27FC236}">
                  <a16:creationId xmlns:a16="http://schemas.microsoft.com/office/drawing/2014/main" id="{C4757E8C-FDDF-024B-8058-A1F5FC9B4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0761" y="6290071"/>
              <a:ext cx="80156" cy="95888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0" name="Freeform 687">
              <a:extLst>
                <a:ext uri="{FF2B5EF4-FFF2-40B4-BE49-F238E27FC236}">
                  <a16:creationId xmlns:a16="http://schemas.microsoft.com/office/drawing/2014/main" id="{DBFE125B-37F6-A548-8BB2-4EBE5329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0305" y="6419146"/>
              <a:ext cx="31366" cy="77445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1" name="Freeform 688">
              <a:extLst>
                <a:ext uri="{FF2B5EF4-FFF2-40B4-BE49-F238E27FC236}">
                  <a16:creationId xmlns:a16="http://schemas.microsoft.com/office/drawing/2014/main" id="{0F4E1E0E-C758-D748-A25E-316CB963F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8487" y="6374888"/>
              <a:ext cx="83638" cy="283968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2" name="Freeform 689">
              <a:extLst>
                <a:ext uri="{FF2B5EF4-FFF2-40B4-BE49-F238E27FC236}">
                  <a16:creationId xmlns:a16="http://schemas.microsoft.com/office/drawing/2014/main" id="{ACF6077E-328E-B84F-80B8-D78270D57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5333" y="6798993"/>
              <a:ext cx="52274" cy="84822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3" name="Freeform 690">
              <a:extLst>
                <a:ext uri="{FF2B5EF4-FFF2-40B4-BE49-F238E27FC236}">
                  <a16:creationId xmlns:a16="http://schemas.microsoft.com/office/drawing/2014/main" id="{99583100-4ABB-5447-9F01-C76F1551E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7140" y="7200972"/>
              <a:ext cx="543654" cy="365100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4" name="Freeform 691">
              <a:extLst>
                <a:ext uri="{FF2B5EF4-FFF2-40B4-BE49-F238E27FC236}">
                  <a16:creationId xmlns:a16="http://schemas.microsoft.com/office/drawing/2014/main" id="{9F11E611-63AF-6048-996E-FE177550F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8062" y="6798993"/>
              <a:ext cx="418195" cy="531052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5" name="Freeform 692">
              <a:extLst>
                <a:ext uri="{FF2B5EF4-FFF2-40B4-BE49-F238E27FC236}">
                  <a16:creationId xmlns:a16="http://schemas.microsoft.com/office/drawing/2014/main" id="{7F39D17E-D744-5D41-BC60-0CBFFCAA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6728" y="5759019"/>
              <a:ext cx="561082" cy="258152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6" name="Freeform 693">
              <a:extLst>
                <a:ext uri="{FF2B5EF4-FFF2-40B4-BE49-F238E27FC236}">
                  <a16:creationId xmlns:a16="http://schemas.microsoft.com/office/drawing/2014/main" id="{12FFCDC4-7137-3349-8B03-E42F5F7D0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3677" y="5596753"/>
              <a:ext cx="909578" cy="564242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7" name="Freeform 694">
              <a:extLst>
                <a:ext uri="{FF2B5EF4-FFF2-40B4-BE49-F238E27FC236}">
                  <a16:creationId xmlns:a16="http://schemas.microsoft.com/office/drawing/2014/main" id="{8AB19CC4-8958-CF41-B4EA-1692DDC9A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990" y="6223688"/>
              <a:ext cx="0" cy="1106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8" name="Freeform 695">
              <a:extLst>
                <a:ext uri="{FF2B5EF4-FFF2-40B4-BE49-F238E27FC236}">
                  <a16:creationId xmlns:a16="http://schemas.microsoft.com/office/drawing/2014/main" id="{C8C659A5-B9FF-BE4D-8226-ADCCCE313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8517" y="5792208"/>
              <a:ext cx="745781" cy="464670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39" name="Freeform 696">
              <a:extLst>
                <a:ext uri="{FF2B5EF4-FFF2-40B4-BE49-F238E27FC236}">
                  <a16:creationId xmlns:a16="http://schemas.microsoft.com/office/drawing/2014/main" id="{ED380673-D492-0B4B-84F1-60C0FB0D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6121" y="5899156"/>
              <a:ext cx="407739" cy="29134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0" name="Freeform 697">
              <a:extLst>
                <a:ext uri="{FF2B5EF4-FFF2-40B4-BE49-F238E27FC236}">
                  <a16:creationId xmlns:a16="http://schemas.microsoft.com/office/drawing/2014/main" id="{5F0508C2-F3A8-8441-9660-391ACDD7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8536" y="6149931"/>
              <a:ext cx="846851" cy="800268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1" name="Freeform 698">
              <a:extLst>
                <a:ext uri="{FF2B5EF4-FFF2-40B4-BE49-F238E27FC236}">
                  <a16:creationId xmlns:a16="http://schemas.microsoft.com/office/drawing/2014/main" id="{AA078403-BE8A-5549-8230-86882DEE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6715" y="6050359"/>
              <a:ext cx="766694" cy="575305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2" name="Freeform 699">
              <a:extLst>
                <a:ext uri="{FF2B5EF4-FFF2-40B4-BE49-F238E27FC236}">
                  <a16:creationId xmlns:a16="http://schemas.microsoft.com/office/drawing/2014/main" id="{70E05040-0B8B-714E-805A-06C7167FB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7016" y="5585688"/>
              <a:ext cx="27879" cy="44255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3" name="Freeform 700">
              <a:extLst>
                <a:ext uri="{FF2B5EF4-FFF2-40B4-BE49-F238E27FC236}">
                  <a16:creationId xmlns:a16="http://schemas.microsoft.com/office/drawing/2014/main" id="{1AEE38FF-98AA-7143-81BB-22DCBBE11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92294" y="4903436"/>
              <a:ext cx="2073558" cy="105104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4" name="Freeform 701">
              <a:extLst>
                <a:ext uri="{FF2B5EF4-FFF2-40B4-BE49-F238E27FC236}">
                  <a16:creationId xmlns:a16="http://schemas.microsoft.com/office/drawing/2014/main" id="{1A8326CD-86E2-BB49-8BAB-31D421CD6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4456" y="6212623"/>
              <a:ext cx="1432322" cy="161528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5" name="Freeform 702">
              <a:extLst>
                <a:ext uri="{FF2B5EF4-FFF2-40B4-BE49-F238E27FC236}">
                  <a16:creationId xmlns:a16="http://schemas.microsoft.com/office/drawing/2014/main" id="{7D377393-7A1E-4A43-A90E-BDD71D08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2375" y="6658855"/>
              <a:ext cx="418195" cy="1062105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6" name="Freeform 703">
              <a:extLst>
                <a:ext uri="{FF2B5EF4-FFF2-40B4-BE49-F238E27FC236}">
                  <a16:creationId xmlns:a16="http://schemas.microsoft.com/office/drawing/2014/main" id="{E8CC3420-6A7E-3842-AE59-E8A78B8B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6787928"/>
              <a:ext cx="233496" cy="30240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7" name="Freeform 704">
              <a:extLst>
                <a:ext uri="{FF2B5EF4-FFF2-40B4-BE49-F238E27FC236}">
                  <a16:creationId xmlns:a16="http://schemas.microsoft.com/office/drawing/2014/main" id="{7D185861-B10F-B043-B8D8-8C3DEE25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6322" y="7123524"/>
              <a:ext cx="428652" cy="83345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8" name="Freeform 705">
              <a:extLst>
                <a:ext uri="{FF2B5EF4-FFF2-40B4-BE49-F238E27FC236}">
                  <a16:creationId xmlns:a16="http://schemas.microsoft.com/office/drawing/2014/main" id="{DE962795-C6D1-F947-8168-EA6A2DB6D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9816" y="6950195"/>
              <a:ext cx="390316" cy="84452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49" name="Freeform 706">
              <a:extLst>
                <a:ext uri="{FF2B5EF4-FFF2-40B4-BE49-F238E27FC236}">
                  <a16:creationId xmlns:a16="http://schemas.microsoft.com/office/drawing/2014/main" id="{17C90A03-D82B-3543-A934-58342D682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9207" y="7016577"/>
              <a:ext cx="376377" cy="486798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0" name="Freeform 709">
              <a:extLst>
                <a:ext uri="{FF2B5EF4-FFF2-40B4-BE49-F238E27FC236}">
                  <a16:creationId xmlns:a16="http://schemas.microsoft.com/office/drawing/2014/main" id="{E0C5FF38-A784-AF4E-AFBD-F79266096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8313" y="8001238"/>
              <a:ext cx="522745" cy="486798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1" name="Freeform 710">
              <a:extLst>
                <a:ext uri="{FF2B5EF4-FFF2-40B4-BE49-F238E27FC236}">
                  <a16:creationId xmlns:a16="http://schemas.microsoft.com/office/drawing/2014/main" id="{D904603C-4FB6-9948-9AE3-751A44B0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676" y="7872160"/>
              <a:ext cx="501837" cy="346660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2" name="Freeform 711">
              <a:extLst>
                <a:ext uri="{FF2B5EF4-FFF2-40B4-BE49-F238E27FC236}">
                  <a16:creationId xmlns:a16="http://schemas.microsoft.com/office/drawing/2014/main" id="{05875D18-AE93-5C4A-B280-171F315D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8583" y="6669918"/>
              <a:ext cx="174248" cy="106947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3" name="Freeform 712">
              <a:extLst>
                <a:ext uri="{FF2B5EF4-FFF2-40B4-BE49-F238E27FC236}">
                  <a16:creationId xmlns:a16="http://schemas.microsoft.com/office/drawing/2014/main" id="{FD6D7E05-24E5-AE41-81EF-766691127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7811" y="6548221"/>
              <a:ext cx="379859" cy="25077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4" name="Freeform 713">
              <a:extLst>
                <a:ext uri="{FF2B5EF4-FFF2-40B4-BE49-F238E27FC236}">
                  <a16:creationId xmlns:a16="http://schemas.microsoft.com/office/drawing/2014/main" id="{85C82A33-D292-9E49-9895-4BE576DB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0270" y="7459121"/>
              <a:ext cx="285766" cy="25077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5" name="Freeform 714">
              <a:extLst>
                <a:ext uri="{FF2B5EF4-FFF2-40B4-BE49-F238E27FC236}">
                  <a16:creationId xmlns:a16="http://schemas.microsoft.com/office/drawing/2014/main" id="{80C726D4-2DFC-5E40-A8A1-885DF75CE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50" y="7901662"/>
              <a:ext cx="226522" cy="283968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6" name="Freeform 715">
              <a:extLst>
                <a:ext uri="{FF2B5EF4-FFF2-40B4-BE49-F238E27FC236}">
                  <a16:creationId xmlns:a16="http://schemas.microsoft.com/office/drawing/2014/main" id="{8A62A43A-B74F-144C-B109-C7E8762DB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3253" y="5032509"/>
              <a:ext cx="3063290" cy="211314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7" name="Freeform 716">
              <a:extLst>
                <a:ext uri="{FF2B5EF4-FFF2-40B4-BE49-F238E27FC236}">
                  <a16:creationId xmlns:a16="http://schemas.microsoft.com/office/drawing/2014/main" id="{EC0FEEC0-9A16-5545-A638-2BE1827C2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16" y="5139459"/>
              <a:ext cx="1603085" cy="737570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8" name="Freeform 717">
              <a:extLst>
                <a:ext uri="{FF2B5EF4-FFF2-40B4-BE49-F238E27FC236}">
                  <a16:creationId xmlns:a16="http://schemas.microsoft.com/office/drawing/2014/main" id="{B357582E-B8F6-2649-A4B2-C01CA3BC6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5871" y="3723319"/>
              <a:ext cx="641234" cy="1169055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59" name="Freeform 718">
              <a:extLst>
                <a:ext uri="{FF2B5EF4-FFF2-40B4-BE49-F238E27FC236}">
                  <a16:creationId xmlns:a16="http://schemas.microsoft.com/office/drawing/2014/main" id="{BA7C7C9A-6B49-C343-9352-2ECE0CCB9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6344" y="3634811"/>
              <a:ext cx="550626" cy="910903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0" name="Freeform 719">
              <a:extLst>
                <a:ext uri="{FF2B5EF4-FFF2-40B4-BE49-F238E27FC236}">
                  <a16:creationId xmlns:a16="http://schemas.microsoft.com/office/drawing/2014/main" id="{97776A22-4C83-994C-8D54-FE0101AF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18740" y="3527861"/>
              <a:ext cx="1306864" cy="11579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1" name="Freeform 720">
              <a:extLst>
                <a:ext uri="{FF2B5EF4-FFF2-40B4-BE49-F238E27FC236}">
                  <a16:creationId xmlns:a16="http://schemas.microsoft.com/office/drawing/2014/main" id="{2E614642-2DA0-6D4F-BF46-3FD8A9CA5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0443" y="2834544"/>
              <a:ext cx="8276803" cy="305355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2" name="Freeform 721">
              <a:extLst>
                <a:ext uri="{FF2B5EF4-FFF2-40B4-BE49-F238E27FC236}">
                  <a16:creationId xmlns:a16="http://schemas.microsoft.com/office/drawing/2014/main" id="{B64D0C57-9D24-D040-BCD8-6CF049F58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672" y="4988256"/>
              <a:ext cx="153338" cy="346660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3" name="Freeform 722">
              <a:extLst>
                <a:ext uri="{FF2B5EF4-FFF2-40B4-BE49-F238E27FC236}">
                  <a16:creationId xmlns:a16="http://schemas.microsoft.com/office/drawing/2014/main" id="{26DB00BE-190D-6740-B26C-85F9F2C8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5036" y="5323848"/>
              <a:ext cx="153338" cy="25077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4" name="Freeform 723">
              <a:extLst>
                <a:ext uri="{FF2B5EF4-FFF2-40B4-BE49-F238E27FC236}">
                  <a16:creationId xmlns:a16="http://schemas.microsoft.com/office/drawing/2014/main" id="{25C2FE7D-0A3F-5447-92D7-64C6405D1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524" y="6061424"/>
              <a:ext cx="216069" cy="272902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5" name="Freeform 724">
              <a:extLst>
                <a:ext uri="{FF2B5EF4-FFF2-40B4-BE49-F238E27FC236}">
                  <a16:creationId xmlns:a16="http://schemas.microsoft.com/office/drawing/2014/main" id="{4666B63B-BB4B-E544-B696-E40F77C7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5917" y="5770080"/>
              <a:ext cx="327588" cy="335598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6" name="Freeform 725">
              <a:extLst>
                <a:ext uri="{FF2B5EF4-FFF2-40B4-BE49-F238E27FC236}">
                  <a16:creationId xmlns:a16="http://schemas.microsoft.com/office/drawing/2014/main" id="{E7E4643F-636E-DA4C-94DC-3CF9DC03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1138" y="4914495"/>
              <a:ext cx="243950" cy="269212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7" name="Freeform 726">
              <a:extLst>
                <a:ext uri="{FF2B5EF4-FFF2-40B4-BE49-F238E27FC236}">
                  <a16:creationId xmlns:a16="http://schemas.microsoft.com/office/drawing/2014/main" id="{CFE4D65A-51D6-2C45-AAAB-A45091CD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3109" y="4903436"/>
              <a:ext cx="163794" cy="106947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8" name="Freeform 727">
              <a:extLst>
                <a:ext uri="{FF2B5EF4-FFF2-40B4-BE49-F238E27FC236}">
                  <a16:creationId xmlns:a16="http://schemas.microsoft.com/office/drawing/2014/main" id="{268F1D88-AD57-B148-99D7-8A1953E5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714763"/>
              <a:ext cx="641234" cy="49786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9" name="Freeform 728">
              <a:extLst>
                <a:ext uri="{FF2B5EF4-FFF2-40B4-BE49-F238E27FC236}">
                  <a16:creationId xmlns:a16="http://schemas.microsoft.com/office/drawing/2014/main" id="{A32729EF-7292-0641-A4FC-0E0AD163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3865" y="5821713"/>
              <a:ext cx="163794" cy="3282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76C1041F-481E-F04E-8D2A-7FAED03FDC26}"/>
              </a:ext>
            </a:extLst>
          </p:cNvPr>
          <p:cNvGrpSpPr/>
          <p:nvPr/>
        </p:nvGrpSpPr>
        <p:grpSpPr>
          <a:xfrm>
            <a:off x="16733444" y="8401746"/>
            <a:ext cx="1886828" cy="2237165"/>
            <a:chOff x="10793094" y="6127803"/>
            <a:chExt cx="3443151" cy="4082462"/>
          </a:xfrm>
        </p:grpSpPr>
        <p:sp>
          <p:nvSpPr>
            <p:cNvPr id="473" name="Freeform 486">
              <a:extLst>
                <a:ext uri="{FF2B5EF4-FFF2-40B4-BE49-F238E27FC236}">
                  <a16:creationId xmlns:a16="http://schemas.microsoft.com/office/drawing/2014/main" id="{86C74422-4DE9-B442-83B5-8E24438B8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8049" y="8901079"/>
              <a:ext cx="369406" cy="756009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564D8E77-FF71-DD49-96F2-FB24B1A2F025}"/>
                </a:ext>
              </a:extLst>
            </p:cNvPr>
            <p:cNvGrpSpPr/>
            <p:nvPr/>
          </p:nvGrpSpPr>
          <p:grpSpPr>
            <a:xfrm>
              <a:off x="10793094" y="6127803"/>
              <a:ext cx="3443151" cy="4082462"/>
              <a:chOff x="10793094" y="6127803"/>
              <a:chExt cx="3443151" cy="4082462"/>
            </a:xfrm>
          </p:grpSpPr>
          <p:sp>
            <p:nvSpPr>
              <p:cNvPr id="475" name="Freeform 729">
                <a:extLst>
                  <a:ext uri="{FF2B5EF4-FFF2-40B4-BE49-F238E27FC236}">
                    <a16:creationId xmlns:a16="http://schemas.microsoft.com/office/drawing/2014/main" id="{E98B6C99-E44E-EA49-BC0A-1EEBC76ED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6" name="Freeform 730">
                <a:extLst>
                  <a:ext uri="{FF2B5EF4-FFF2-40B4-BE49-F238E27FC236}">
                    <a16:creationId xmlns:a16="http://schemas.microsoft.com/office/drawing/2014/main" id="{482A4986-9B2C-F24C-BF20-110B997E9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7" name="Freeform 731">
                <a:extLst>
                  <a:ext uri="{FF2B5EF4-FFF2-40B4-BE49-F238E27FC236}">
                    <a16:creationId xmlns:a16="http://schemas.microsoft.com/office/drawing/2014/main" id="{D4B05F10-B899-4644-94C1-EE87ED581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8" name="Freeform 732">
                <a:extLst>
                  <a:ext uri="{FF2B5EF4-FFF2-40B4-BE49-F238E27FC236}">
                    <a16:creationId xmlns:a16="http://schemas.microsoft.com/office/drawing/2014/main" id="{C6711D9B-69BE-FB4D-874D-AC045347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79" name="Freeform 733">
                <a:extLst>
                  <a:ext uri="{FF2B5EF4-FFF2-40B4-BE49-F238E27FC236}">
                    <a16:creationId xmlns:a16="http://schemas.microsoft.com/office/drawing/2014/main" id="{9F0EF7E8-7CD4-A14F-80C0-14EEB7A32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0" name="Freeform 734">
                <a:extLst>
                  <a:ext uri="{FF2B5EF4-FFF2-40B4-BE49-F238E27FC236}">
                    <a16:creationId xmlns:a16="http://schemas.microsoft.com/office/drawing/2014/main" id="{3D488B57-D6E0-A043-AC95-645EF5744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1" name="Freeform 735">
                <a:extLst>
                  <a:ext uri="{FF2B5EF4-FFF2-40B4-BE49-F238E27FC236}">
                    <a16:creationId xmlns:a16="http://schemas.microsoft.com/office/drawing/2014/main" id="{2444D2E7-2721-BE4D-AA3E-F5803027F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2" name="Freeform 736">
                <a:extLst>
                  <a:ext uri="{FF2B5EF4-FFF2-40B4-BE49-F238E27FC236}">
                    <a16:creationId xmlns:a16="http://schemas.microsoft.com/office/drawing/2014/main" id="{52C47028-E7AA-D045-90AA-B9BB43B0C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3" name="Freeform 737">
                <a:extLst>
                  <a:ext uri="{FF2B5EF4-FFF2-40B4-BE49-F238E27FC236}">
                    <a16:creationId xmlns:a16="http://schemas.microsoft.com/office/drawing/2014/main" id="{0C2136C0-4AEA-6C41-9E01-E0AA1E106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4" name="Freeform 738">
                <a:extLst>
                  <a:ext uri="{FF2B5EF4-FFF2-40B4-BE49-F238E27FC236}">
                    <a16:creationId xmlns:a16="http://schemas.microsoft.com/office/drawing/2014/main" id="{FA8C4B06-6C1F-6E45-80E7-69533D6CD5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5" name="Freeform 739">
                <a:extLst>
                  <a:ext uri="{FF2B5EF4-FFF2-40B4-BE49-F238E27FC236}">
                    <a16:creationId xmlns:a16="http://schemas.microsoft.com/office/drawing/2014/main" id="{B93BF16B-E5DF-4F49-9C27-688F2317E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6" name="Freeform 740">
                <a:extLst>
                  <a:ext uri="{FF2B5EF4-FFF2-40B4-BE49-F238E27FC236}">
                    <a16:creationId xmlns:a16="http://schemas.microsoft.com/office/drawing/2014/main" id="{4DF07A09-87F5-0248-9448-072B12166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7" name="Freeform 741">
                <a:extLst>
                  <a:ext uri="{FF2B5EF4-FFF2-40B4-BE49-F238E27FC236}">
                    <a16:creationId xmlns:a16="http://schemas.microsoft.com/office/drawing/2014/main" id="{A72C9C23-A5B6-5E42-AECA-E6FC0279A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8" name="Freeform 742">
                <a:extLst>
                  <a:ext uri="{FF2B5EF4-FFF2-40B4-BE49-F238E27FC236}">
                    <a16:creationId xmlns:a16="http://schemas.microsoft.com/office/drawing/2014/main" id="{99BB4C18-8EBF-6640-BE0F-C8D3EC0F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89" name="Freeform 743">
                <a:extLst>
                  <a:ext uri="{FF2B5EF4-FFF2-40B4-BE49-F238E27FC236}">
                    <a16:creationId xmlns:a16="http://schemas.microsoft.com/office/drawing/2014/main" id="{77997EC6-D03D-8849-9CE9-AE0854288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0" name="Freeform 744">
                <a:extLst>
                  <a:ext uri="{FF2B5EF4-FFF2-40B4-BE49-F238E27FC236}">
                    <a16:creationId xmlns:a16="http://schemas.microsoft.com/office/drawing/2014/main" id="{AA22429F-23DC-DD44-948F-2E63762A1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1" name="Freeform 745">
                <a:extLst>
                  <a:ext uri="{FF2B5EF4-FFF2-40B4-BE49-F238E27FC236}">
                    <a16:creationId xmlns:a16="http://schemas.microsoft.com/office/drawing/2014/main" id="{50C58822-60AF-044F-AEDD-7C89A8E44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2" name="Freeform 746">
                <a:extLst>
                  <a:ext uri="{FF2B5EF4-FFF2-40B4-BE49-F238E27FC236}">
                    <a16:creationId xmlns:a16="http://schemas.microsoft.com/office/drawing/2014/main" id="{41FD1E04-A0E9-D24A-91AB-8C8C86FC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3" name="Freeform 747">
                <a:extLst>
                  <a:ext uri="{FF2B5EF4-FFF2-40B4-BE49-F238E27FC236}">
                    <a16:creationId xmlns:a16="http://schemas.microsoft.com/office/drawing/2014/main" id="{0737759B-DC38-1143-BDB3-31AD90BB2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4" name="Freeform 748">
                <a:extLst>
                  <a:ext uri="{FF2B5EF4-FFF2-40B4-BE49-F238E27FC236}">
                    <a16:creationId xmlns:a16="http://schemas.microsoft.com/office/drawing/2014/main" id="{DA039F71-CF8E-5F4D-B167-8A381725C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5" name="Freeform 749">
                <a:extLst>
                  <a:ext uri="{FF2B5EF4-FFF2-40B4-BE49-F238E27FC236}">
                    <a16:creationId xmlns:a16="http://schemas.microsoft.com/office/drawing/2014/main" id="{41095D56-CBE7-9641-AEAA-FE79FBAA8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6" name="Freeform 750">
                <a:extLst>
                  <a:ext uri="{FF2B5EF4-FFF2-40B4-BE49-F238E27FC236}">
                    <a16:creationId xmlns:a16="http://schemas.microsoft.com/office/drawing/2014/main" id="{8FE9B741-231F-B441-AA29-4A081121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7" name="Freeform 751">
                <a:extLst>
                  <a:ext uri="{FF2B5EF4-FFF2-40B4-BE49-F238E27FC236}">
                    <a16:creationId xmlns:a16="http://schemas.microsoft.com/office/drawing/2014/main" id="{4C3BA2A7-65A5-BE49-8F2A-09D90EC6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8" name="Freeform 752">
                <a:extLst>
                  <a:ext uri="{FF2B5EF4-FFF2-40B4-BE49-F238E27FC236}">
                    <a16:creationId xmlns:a16="http://schemas.microsoft.com/office/drawing/2014/main" id="{69D681E1-F046-BA4C-A98E-41824927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99" name="Freeform 753">
                <a:extLst>
                  <a:ext uri="{FF2B5EF4-FFF2-40B4-BE49-F238E27FC236}">
                    <a16:creationId xmlns:a16="http://schemas.microsoft.com/office/drawing/2014/main" id="{38FAB306-F435-084E-8582-FD33172C9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0" name="Freeform 754">
                <a:extLst>
                  <a:ext uri="{FF2B5EF4-FFF2-40B4-BE49-F238E27FC236}">
                    <a16:creationId xmlns:a16="http://schemas.microsoft.com/office/drawing/2014/main" id="{FCA90E44-7364-9A47-AFB6-102AF5AD0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1" name="Freeform 755">
                <a:extLst>
                  <a:ext uri="{FF2B5EF4-FFF2-40B4-BE49-F238E27FC236}">
                    <a16:creationId xmlns:a16="http://schemas.microsoft.com/office/drawing/2014/main" id="{A89F693E-D110-7541-AF10-9C3472303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2" name="Freeform 756">
                <a:extLst>
                  <a:ext uri="{FF2B5EF4-FFF2-40B4-BE49-F238E27FC236}">
                    <a16:creationId xmlns:a16="http://schemas.microsoft.com/office/drawing/2014/main" id="{D37C8BA0-A4D4-B748-A178-CE7FC32E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3" name="Freeform 757">
                <a:extLst>
                  <a:ext uri="{FF2B5EF4-FFF2-40B4-BE49-F238E27FC236}">
                    <a16:creationId xmlns:a16="http://schemas.microsoft.com/office/drawing/2014/main" id="{423EC1D1-18EC-9148-BF62-63A5F9B27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4" name="Freeform 758">
                <a:extLst>
                  <a:ext uri="{FF2B5EF4-FFF2-40B4-BE49-F238E27FC236}">
                    <a16:creationId xmlns:a16="http://schemas.microsoft.com/office/drawing/2014/main" id="{1C9FF694-ADB2-4446-95CE-E92D28BC4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5" name="Freeform 759">
                <a:extLst>
                  <a:ext uri="{FF2B5EF4-FFF2-40B4-BE49-F238E27FC236}">
                    <a16:creationId xmlns:a16="http://schemas.microsoft.com/office/drawing/2014/main" id="{2110D744-2962-EE47-91D1-A833807B5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6" name="Freeform 760">
                <a:extLst>
                  <a:ext uri="{FF2B5EF4-FFF2-40B4-BE49-F238E27FC236}">
                    <a16:creationId xmlns:a16="http://schemas.microsoft.com/office/drawing/2014/main" id="{CF7234AD-E2DC-C943-B052-5C03AAB8F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7" name="Freeform 761">
                <a:extLst>
                  <a:ext uri="{FF2B5EF4-FFF2-40B4-BE49-F238E27FC236}">
                    <a16:creationId xmlns:a16="http://schemas.microsoft.com/office/drawing/2014/main" id="{E37076C3-259B-E74A-AD82-2DD03E045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8" name="Freeform 762">
                <a:extLst>
                  <a:ext uri="{FF2B5EF4-FFF2-40B4-BE49-F238E27FC236}">
                    <a16:creationId xmlns:a16="http://schemas.microsoft.com/office/drawing/2014/main" id="{1CB0048A-6F44-0F43-B3DF-908B78C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09" name="Freeform 763">
                <a:extLst>
                  <a:ext uri="{FF2B5EF4-FFF2-40B4-BE49-F238E27FC236}">
                    <a16:creationId xmlns:a16="http://schemas.microsoft.com/office/drawing/2014/main" id="{8FFD10FE-A997-1B4A-97B4-47430CE48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0" name="Freeform 764">
                <a:extLst>
                  <a:ext uri="{FF2B5EF4-FFF2-40B4-BE49-F238E27FC236}">
                    <a16:creationId xmlns:a16="http://schemas.microsoft.com/office/drawing/2014/main" id="{46F0E93A-B7F2-CB43-B7C9-ACF14080D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1" name="Freeform 765">
                <a:extLst>
                  <a:ext uri="{FF2B5EF4-FFF2-40B4-BE49-F238E27FC236}">
                    <a16:creationId xmlns:a16="http://schemas.microsoft.com/office/drawing/2014/main" id="{80C234BB-5154-4049-A158-E6CDB1D5D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2" name="Freeform 766">
                <a:extLst>
                  <a:ext uri="{FF2B5EF4-FFF2-40B4-BE49-F238E27FC236}">
                    <a16:creationId xmlns:a16="http://schemas.microsoft.com/office/drawing/2014/main" id="{3EA634CC-43C3-B44F-A77C-02E6F8AC2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3" name="Freeform 767">
                <a:extLst>
                  <a:ext uri="{FF2B5EF4-FFF2-40B4-BE49-F238E27FC236}">
                    <a16:creationId xmlns:a16="http://schemas.microsoft.com/office/drawing/2014/main" id="{85D6838F-423F-A84B-A8F1-C4CEA188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4" name="Freeform 768">
                <a:extLst>
                  <a:ext uri="{FF2B5EF4-FFF2-40B4-BE49-F238E27FC236}">
                    <a16:creationId xmlns:a16="http://schemas.microsoft.com/office/drawing/2014/main" id="{F69B9736-0138-C046-96CB-E95AA31D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5" name="Freeform 769">
                <a:extLst>
                  <a:ext uri="{FF2B5EF4-FFF2-40B4-BE49-F238E27FC236}">
                    <a16:creationId xmlns:a16="http://schemas.microsoft.com/office/drawing/2014/main" id="{B22C8948-A657-E948-9968-A1132B82C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6" name="Freeform 770">
                <a:extLst>
                  <a:ext uri="{FF2B5EF4-FFF2-40B4-BE49-F238E27FC236}">
                    <a16:creationId xmlns:a16="http://schemas.microsoft.com/office/drawing/2014/main" id="{590E726A-F09B-2248-879F-117C61F37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7" name="Freeform 771">
                <a:extLst>
                  <a:ext uri="{FF2B5EF4-FFF2-40B4-BE49-F238E27FC236}">
                    <a16:creationId xmlns:a16="http://schemas.microsoft.com/office/drawing/2014/main" id="{CE628778-69CD-E046-9C2F-351CC6012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8" name="Freeform 772">
                <a:extLst>
                  <a:ext uri="{FF2B5EF4-FFF2-40B4-BE49-F238E27FC236}">
                    <a16:creationId xmlns:a16="http://schemas.microsoft.com/office/drawing/2014/main" id="{908FBFE2-C07F-3C41-A95E-B00D48DC5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19" name="Freeform 773">
                <a:extLst>
                  <a:ext uri="{FF2B5EF4-FFF2-40B4-BE49-F238E27FC236}">
                    <a16:creationId xmlns:a16="http://schemas.microsoft.com/office/drawing/2014/main" id="{49DB31FA-0737-6944-94C8-BB6F2D64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0" name="Freeform 774">
                <a:extLst>
                  <a:ext uri="{FF2B5EF4-FFF2-40B4-BE49-F238E27FC236}">
                    <a16:creationId xmlns:a16="http://schemas.microsoft.com/office/drawing/2014/main" id="{DAD8DC42-C66D-E044-B424-B09F36046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1" name="Freeform 775">
                <a:extLst>
                  <a:ext uri="{FF2B5EF4-FFF2-40B4-BE49-F238E27FC236}">
                    <a16:creationId xmlns:a16="http://schemas.microsoft.com/office/drawing/2014/main" id="{01AE9190-81CB-8D4A-B766-94B0E774A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A11C5A80-85FA-6147-BF17-86C9115A53FB}"/>
              </a:ext>
            </a:extLst>
          </p:cNvPr>
          <p:cNvGrpSpPr/>
          <p:nvPr/>
        </p:nvGrpSpPr>
        <p:grpSpPr>
          <a:xfrm>
            <a:off x="12501453" y="6186811"/>
            <a:ext cx="4379042" cy="5230157"/>
            <a:chOff x="3070403" y="2085909"/>
            <a:chExt cx="7991034" cy="9544182"/>
          </a:xfrm>
          <a:solidFill>
            <a:schemeClr val="accent1"/>
          </a:solidFill>
        </p:grpSpPr>
        <p:sp>
          <p:nvSpPr>
            <p:cNvPr id="523" name="Freeform 776">
              <a:extLst>
                <a:ext uri="{FF2B5EF4-FFF2-40B4-BE49-F238E27FC236}">
                  <a16:creationId xmlns:a16="http://schemas.microsoft.com/office/drawing/2014/main" id="{67150BFC-50BB-394B-8E47-EC76AD823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389" y="2085909"/>
              <a:ext cx="3119048" cy="2459804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7C42CCA4-A41A-4444-A30E-5C459ED717E3}"/>
                </a:ext>
              </a:extLst>
            </p:cNvPr>
            <p:cNvGrpSpPr/>
            <p:nvPr/>
          </p:nvGrpSpPr>
          <p:grpSpPr>
            <a:xfrm>
              <a:off x="3070403" y="2130164"/>
              <a:ext cx="7907395" cy="9499927"/>
              <a:chOff x="3070403" y="2130164"/>
              <a:chExt cx="7907395" cy="9499927"/>
            </a:xfrm>
            <a:grpFill/>
          </p:grpSpPr>
          <p:sp>
            <p:nvSpPr>
              <p:cNvPr id="525" name="Freeform 781">
                <a:extLst>
                  <a:ext uri="{FF2B5EF4-FFF2-40B4-BE49-F238E27FC236}">
                    <a16:creationId xmlns:a16="http://schemas.microsoft.com/office/drawing/2014/main" id="{B6DEFFD0-0D48-A547-BA71-8545E9E36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6" name="Freeform 405">
                <a:extLst>
                  <a:ext uri="{FF2B5EF4-FFF2-40B4-BE49-F238E27FC236}">
                    <a16:creationId xmlns:a16="http://schemas.microsoft.com/office/drawing/2014/main" id="{E586144F-B148-DD4A-902D-ED20103C9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7" name="Freeform 512">
                <a:extLst>
                  <a:ext uri="{FF2B5EF4-FFF2-40B4-BE49-F238E27FC236}">
                    <a16:creationId xmlns:a16="http://schemas.microsoft.com/office/drawing/2014/main" id="{4448039A-1753-994D-A70E-175BE60E3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8" name="Freeform 513">
                <a:extLst>
                  <a:ext uri="{FF2B5EF4-FFF2-40B4-BE49-F238E27FC236}">
                    <a16:creationId xmlns:a16="http://schemas.microsoft.com/office/drawing/2014/main" id="{64DB01F4-8A8F-EF4C-AC43-2455063E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29" name="Freeform 514">
                <a:extLst>
                  <a:ext uri="{FF2B5EF4-FFF2-40B4-BE49-F238E27FC236}">
                    <a16:creationId xmlns:a16="http://schemas.microsoft.com/office/drawing/2014/main" id="{19BA885A-22DF-A347-AD57-0FF62F4BA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0" name="Freeform 515">
                <a:extLst>
                  <a:ext uri="{FF2B5EF4-FFF2-40B4-BE49-F238E27FC236}">
                    <a16:creationId xmlns:a16="http://schemas.microsoft.com/office/drawing/2014/main" id="{2104403E-C182-0840-99CF-CE9994F1E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1" name="Freeform 516">
                <a:extLst>
                  <a:ext uri="{FF2B5EF4-FFF2-40B4-BE49-F238E27FC236}">
                    <a16:creationId xmlns:a16="http://schemas.microsoft.com/office/drawing/2014/main" id="{576F9C34-022E-F747-9F6E-B75B97B35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2" name="Freeform 517">
                <a:extLst>
                  <a:ext uri="{FF2B5EF4-FFF2-40B4-BE49-F238E27FC236}">
                    <a16:creationId xmlns:a16="http://schemas.microsoft.com/office/drawing/2014/main" id="{F41E03BD-79B0-8B47-B39A-801A9AF28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3" name="Freeform 518">
                <a:extLst>
                  <a:ext uri="{FF2B5EF4-FFF2-40B4-BE49-F238E27FC236}">
                    <a16:creationId xmlns:a16="http://schemas.microsoft.com/office/drawing/2014/main" id="{C3C069D4-3BEB-B54B-B808-604C37C93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4" name="Freeform 519">
                <a:extLst>
                  <a:ext uri="{FF2B5EF4-FFF2-40B4-BE49-F238E27FC236}">
                    <a16:creationId xmlns:a16="http://schemas.microsoft.com/office/drawing/2014/main" id="{12601398-142B-8241-BD8B-4960BCCB9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5" name="Freeform 520">
                <a:extLst>
                  <a:ext uri="{FF2B5EF4-FFF2-40B4-BE49-F238E27FC236}">
                    <a16:creationId xmlns:a16="http://schemas.microsoft.com/office/drawing/2014/main" id="{17E42CDE-976D-C446-9B1E-778F77473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6" name="Freeform 521">
                <a:extLst>
                  <a:ext uri="{FF2B5EF4-FFF2-40B4-BE49-F238E27FC236}">
                    <a16:creationId xmlns:a16="http://schemas.microsoft.com/office/drawing/2014/main" id="{FDB9ABBA-4F47-C043-A152-DF925B88C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7" name="Freeform 522">
                <a:extLst>
                  <a:ext uri="{FF2B5EF4-FFF2-40B4-BE49-F238E27FC236}">
                    <a16:creationId xmlns:a16="http://schemas.microsoft.com/office/drawing/2014/main" id="{03B5CD34-F94D-D04A-A0C8-7CEF0100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8" name="Freeform 523">
                <a:extLst>
                  <a:ext uri="{FF2B5EF4-FFF2-40B4-BE49-F238E27FC236}">
                    <a16:creationId xmlns:a16="http://schemas.microsoft.com/office/drawing/2014/main" id="{046A2D7C-D60E-FB48-88DD-0987D0379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39" name="Freeform 524">
                <a:extLst>
                  <a:ext uri="{FF2B5EF4-FFF2-40B4-BE49-F238E27FC236}">
                    <a16:creationId xmlns:a16="http://schemas.microsoft.com/office/drawing/2014/main" id="{4657FC62-A688-D047-89CC-5D6BD184F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0" name="Freeform 525">
                <a:extLst>
                  <a:ext uri="{FF2B5EF4-FFF2-40B4-BE49-F238E27FC236}">
                    <a16:creationId xmlns:a16="http://schemas.microsoft.com/office/drawing/2014/main" id="{513BF827-1CF6-5444-AC9B-66B4C25A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1" name="Freeform 526">
                <a:extLst>
                  <a:ext uri="{FF2B5EF4-FFF2-40B4-BE49-F238E27FC236}">
                    <a16:creationId xmlns:a16="http://schemas.microsoft.com/office/drawing/2014/main" id="{5D2CD569-9CBD-D843-9BDF-FEF1C3ED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2" name="Freeform 527">
                <a:extLst>
                  <a:ext uri="{FF2B5EF4-FFF2-40B4-BE49-F238E27FC236}">
                    <a16:creationId xmlns:a16="http://schemas.microsoft.com/office/drawing/2014/main" id="{5D1996F6-C486-E14E-84A1-2E7C38197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3" name="Freeform 528">
                <a:extLst>
                  <a:ext uri="{FF2B5EF4-FFF2-40B4-BE49-F238E27FC236}">
                    <a16:creationId xmlns:a16="http://schemas.microsoft.com/office/drawing/2014/main" id="{72DE6D0C-8FA4-FF40-AE1D-EEFAA9E2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4" name="Freeform 529">
                <a:extLst>
                  <a:ext uri="{FF2B5EF4-FFF2-40B4-BE49-F238E27FC236}">
                    <a16:creationId xmlns:a16="http://schemas.microsoft.com/office/drawing/2014/main" id="{E854F1A6-A00A-0E49-B374-567BC3B09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5" name="Freeform 530">
                <a:extLst>
                  <a:ext uri="{FF2B5EF4-FFF2-40B4-BE49-F238E27FC236}">
                    <a16:creationId xmlns:a16="http://schemas.microsoft.com/office/drawing/2014/main" id="{BA7CB6CF-9461-214D-AE8E-92BDD398B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6" name="Freeform 531">
                <a:extLst>
                  <a:ext uri="{FF2B5EF4-FFF2-40B4-BE49-F238E27FC236}">
                    <a16:creationId xmlns:a16="http://schemas.microsoft.com/office/drawing/2014/main" id="{2127B136-0359-3049-9379-AF04E3883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7" name="Freeform 532">
                <a:extLst>
                  <a:ext uri="{FF2B5EF4-FFF2-40B4-BE49-F238E27FC236}">
                    <a16:creationId xmlns:a16="http://schemas.microsoft.com/office/drawing/2014/main" id="{A3E77A6A-66D9-2F45-ABBA-F0C5CA3FF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8" name="Freeform 533">
                <a:extLst>
                  <a:ext uri="{FF2B5EF4-FFF2-40B4-BE49-F238E27FC236}">
                    <a16:creationId xmlns:a16="http://schemas.microsoft.com/office/drawing/2014/main" id="{D9FAC919-AC4E-784D-A09B-D8395AA03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49" name="Freeform 534">
                <a:extLst>
                  <a:ext uri="{FF2B5EF4-FFF2-40B4-BE49-F238E27FC236}">
                    <a16:creationId xmlns:a16="http://schemas.microsoft.com/office/drawing/2014/main" id="{0190F402-42E8-464B-A605-D10EBFCE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0" name="Freeform 535">
                <a:extLst>
                  <a:ext uri="{FF2B5EF4-FFF2-40B4-BE49-F238E27FC236}">
                    <a16:creationId xmlns:a16="http://schemas.microsoft.com/office/drawing/2014/main" id="{D4ACF270-24A7-F74E-8269-715F80732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1" name="Freeform 536">
                <a:extLst>
                  <a:ext uri="{FF2B5EF4-FFF2-40B4-BE49-F238E27FC236}">
                    <a16:creationId xmlns:a16="http://schemas.microsoft.com/office/drawing/2014/main" id="{5BE143BB-8814-F64A-88CA-53481899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2" name="Freeform 537">
                <a:extLst>
                  <a:ext uri="{FF2B5EF4-FFF2-40B4-BE49-F238E27FC236}">
                    <a16:creationId xmlns:a16="http://schemas.microsoft.com/office/drawing/2014/main" id="{FA2E60A1-1C8D-074B-AC58-8EDD85731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3" name="Freeform 538">
                <a:extLst>
                  <a:ext uri="{FF2B5EF4-FFF2-40B4-BE49-F238E27FC236}">
                    <a16:creationId xmlns:a16="http://schemas.microsoft.com/office/drawing/2014/main" id="{540B4190-C596-E843-8122-855BCDC6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4" name="Freeform 539">
                <a:extLst>
                  <a:ext uri="{FF2B5EF4-FFF2-40B4-BE49-F238E27FC236}">
                    <a16:creationId xmlns:a16="http://schemas.microsoft.com/office/drawing/2014/main" id="{AF8C2CD7-69EB-6B47-9F10-10CD3AB9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5" name="Freeform 540">
                <a:extLst>
                  <a:ext uri="{FF2B5EF4-FFF2-40B4-BE49-F238E27FC236}">
                    <a16:creationId xmlns:a16="http://schemas.microsoft.com/office/drawing/2014/main" id="{CF74F582-E003-7A42-BF78-D847413EE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6" name="Freeform 541">
                <a:extLst>
                  <a:ext uri="{FF2B5EF4-FFF2-40B4-BE49-F238E27FC236}">
                    <a16:creationId xmlns:a16="http://schemas.microsoft.com/office/drawing/2014/main" id="{B7DF4E48-1A35-FC4C-8BF2-60168D48E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7" name="Freeform 542">
                <a:extLst>
                  <a:ext uri="{FF2B5EF4-FFF2-40B4-BE49-F238E27FC236}">
                    <a16:creationId xmlns:a16="http://schemas.microsoft.com/office/drawing/2014/main" id="{62E5AB45-C393-5E40-8F20-D2657572B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8" name="Freeform 543">
                <a:extLst>
                  <a:ext uri="{FF2B5EF4-FFF2-40B4-BE49-F238E27FC236}">
                    <a16:creationId xmlns:a16="http://schemas.microsoft.com/office/drawing/2014/main" id="{04E06144-F928-B647-8108-1101FBA0E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59" name="Freeform 544">
                <a:extLst>
                  <a:ext uri="{FF2B5EF4-FFF2-40B4-BE49-F238E27FC236}">
                    <a16:creationId xmlns:a16="http://schemas.microsoft.com/office/drawing/2014/main" id="{614CBA62-ECF9-824E-99AD-998766AA2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0" name="Freeform 545">
                <a:extLst>
                  <a:ext uri="{FF2B5EF4-FFF2-40B4-BE49-F238E27FC236}">
                    <a16:creationId xmlns:a16="http://schemas.microsoft.com/office/drawing/2014/main" id="{814C93F5-E554-F14D-A4F4-9B90B37A8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1" name="Freeform 546">
                <a:extLst>
                  <a:ext uri="{FF2B5EF4-FFF2-40B4-BE49-F238E27FC236}">
                    <a16:creationId xmlns:a16="http://schemas.microsoft.com/office/drawing/2014/main" id="{083D9B98-54FB-294A-B147-5B3B7F4E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2" name="Freeform 547">
                <a:extLst>
                  <a:ext uri="{FF2B5EF4-FFF2-40B4-BE49-F238E27FC236}">
                    <a16:creationId xmlns:a16="http://schemas.microsoft.com/office/drawing/2014/main" id="{D5E47B01-8449-2248-BA47-87D0B4F2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3" name="Freeform 548">
                <a:extLst>
                  <a:ext uri="{FF2B5EF4-FFF2-40B4-BE49-F238E27FC236}">
                    <a16:creationId xmlns:a16="http://schemas.microsoft.com/office/drawing/2014/main" id="{3A5B384B-5F79-8442-AD89-777AB3B72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4" name="Freeform 549">
                <a:extLst>
                  <a:ext uri="{FF2B5EF4-FFF2-40B4-BE49-F238E27FC236}">
                    <a16:creationId xmlns:a16="http://schemas.microsoft.com/office/drawing/2014/main" id="{B52872F1-1CAA-5F4E-9450-0E106E144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5" name="Freeform 550">
                <a:extLst>
                  <a:ext uri="{FF2B5EF4-FFF2-40B4-BE49-F238E27FC236}">
                    <a16:creationId xmlns:a16="http://schemas.microsoft.com/office/drawing/2014/main" id="{26288318-902F-B843-9C52-0257FBA4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6" name="Freeform 551">
                <a:extLst>
                  <a:ext uri="{FF2B5EF4-FFF2-40B4-BE49-F238E27FC236}">
                    <a16:creationId xmlns:a16="http://schemas.microsoft.com/office/drawing/2014/main" id="{89AA364A-8ED6-2947-97C9-B455BD5F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7" name="Freeform 552">
                <a:extLst>
                  <a:ext uri="{FF2B5EF4-FFF2-40B4-BE49-F238E27FC236}">
                    <a16:creationId xmlns:a16="http://schemas.microsoft.com/office/drawing/2014/main" id="{94D865BE-9F98-CC46-9043-515D525C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8" name="Freeform 553">
                <a:extLst>
                  <a:ext uri="{FF2B5EF4-FFF2-40B4-BE49-F238E27FC236}">
                    <a16:creationId xmlns:a16="http://schemas.microsoft.com/office/drawing/2014/main" id="{E28C2630-F69A-D848-8A2B-8460E324F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69" name="Freeform 554">
                <a:extLst>
                  <a:ext uri="{FF2B5EF4-FFF2-40B4-BE49-F238E27FC236}">
                    <a16:creationId xmlns:a16="http://schemas.microsoft.com/office/drawing/2014/main" id="{047F5C19-2EFC-5843-8FB7-23F2703B4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0" name="Freeform 555">
                <a:extLst>
                  <a:ext uri="{FF2B5EF4-FFF2-40B4-BE49-F238E27FC236}">
                    <a16:creationId xmlns:a16="http://schemas.microsoft.com/office/drawing/2014/main" id="{B1A4D088-3FB1-B842-8C76-6474A55BC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1" name="Freeform 556">
                <a:extLst>
                  <a:ext uri="{FF2B5EF4-FFF2-40B4-BE49-F238E27FC236}">
                    <a16:creationId xmlns:a16="http://schemas.microsoft.com/office/drawing/2014/main" id="{F2BA61DC-1F35-554C-AD43-F3FD9E9BC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2" name="Freeform 557">
                <a:extLst>
                  <a:ext uri="{FF2B5EF4-FFF2-40B4-BE49-F238E27FC236}">
                    <a16:creationId xmlns:a16="http://schemas.microsoft.com/office/drawing/2014/main" id="{85A296B0-89D5-7741-A6C0-F225292AE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3" name="Freeform 558">
                <a:extLst>
                  <a:ext uri="{FF2B5EF4-FFF2-40B4-BE49-F238E27FC236}">
                    <a16:creationId xmlns:a16="http://schemas.microsoft.com/office/drawing/2014/main" id="{BCAE04E3-5F4F-EE41-8DE1-12BED19A8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4" name="Freeform 559">
                <a:extLst>
                  <a:ext uri="{FF2B5EF4-FFF2-40B4-BE49-F238E27FC236}">
                    <a16:creationId xmlns:a16="http://schemas.microsoft.com/office/drawing/2014/main" id="{D6CB3CA5-3851-964B-82CD-EA7AA5D6D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5" name="Freeform 560">
                <a:extLst>
                  <a:ext uri="{FF2B5EF4-FFF2-40B4-BE49-F238E27FC236}">
                    <a16:creationId xmlns:a16="http://schemas.microsoft.com/office/drawing/2014/main" id="{E5089FBB-3664-BF48-8A1F-34FFF834A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6" name="Freeform 561">
                <a:extLst>
                  <a:ext uri="{FF2B5EF4-FFF2-40B4-BE49-F238E27FC236}">
                    <a16:creationId xmlns:a16="http://schemas.microsoft.com/office/drawing/2014/main" id="{D3A014BB-0B49-5642-8B64-A84267725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7" name="Freeform 562">
                <a:extLst>
                  <a:ext uri="{FF2B5EF4-FFF2-40B4-BE49-F238E27FC236}">
                    <a16:creationId xmlns:a16="http://schemas.microsoft.com/office/drawing/2014/main" id="{C1537688-328A-6847-8E69-234B55FAE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8" name="Freeform 563">
                <a:extLst>
                  <a:ext uri="{FF2B5EF4-FFF2-40B4-BE49-F238E27FC236}">
                    <a16:creationId xmlns:a16="http://schemas.microsoft.com/office/drawing/2014/main" id="{18921879-3726-E640-A8F5-CA424938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79" name="Freeform 564">
                <a:extLst>
                  <a:ext uri="{FF2B5EF4-FFF2-40B4-BE49-F238E27FC236}">
                    <a16:creationId xmlns:a16="http://schemas.microsoft.com/office/drawing/2014/main" id="{B3A117B6-4B46-B048-A240-EF58C69EC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0" name="Freeform 565">
                <a:extLst>
                  <a:ext uri="{FF2B5EF4-FFF2-40B4-BE49-F238E27FC236}">
                    <a16:creationId xmlns:a16="http://schemas.microsoft.com/office/drawing/2014/main" id="{1DB3ABA6-B5E3-474B-BBE7-1964A864B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1" name="Freeform 566">
                <a:extLst>
                  <a:ext uri="{FF2B5EF4-FFF2-40B4-BE49-F238E27FC236}">
                    <a16:creationId xmlns:a16="http://schemas.microsoft.com/office/drawing/2014/main" id="{D681F9D2-8332-7D4C-A942-8F65CD6FC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2" name="Freeform 567">
                <a:extLst>
                  <a:ext uri="{FF2B5EF4-FFF2-40B4-BE49-F238E27FC236}">
                    <a16:creationId xmlns:a16="http://schemas.microsoft.com/office/drawing/2014/main" id="{D4359236-9D59-D349-920F-2AFAE6FB9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3" name="Freeform 568">
                <a:extLst>
                  <a:ext uri="{FF2B5EF4-FFF2-40B4-BE49-F238E27FC236}">
                    <a16:creationId xmlns:a16="http://schemas.microsoft.com/office/drawing/2014/main" id="{F39791DE-58E0-B44E-A70A-F9A1941F1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4" name="Freeform 569">
                <a:extLst>
                  <a:ext uri="{FF2B5EF4-FFF2-40B4-BE49-F238E27FC236}">
                    <a16:creationId xmlns:a16="http://schemas.microsoft.com/office/drawing/2014/main" id="{CE4EB5B4-0ABC-8441-B10D-941762585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5" name="Freeform 570">
                <a:extLst>
                  <a:ext uri="{FF2B5EF4-FFF2-40B4-BE49-F238E27FC236}">
                    <a16:creationId xmlns:a16="http://schemas.microsoft.com/office/drawing/2014/main" id="{5A926AF3-D6FC-7B41-A571-FC1077B79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6" name="Freeform 571">
                <a:extLst>
                  <a:ext uri="{FF2B5EF4-FFF2-40B4-BE49-F238E27FC236}">
                    <a16:creationId xmlns:a16="http://schemas.microsoft.com/office/drawing/2014/main" id="{D819DCEB-4A67-6C48-B36D-C7A08F897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7" name="Freeform 572">
                <a:extLst>
                  <a:ext uri="{FF2B5EF4-FFF2-40B4-BE49-F238E27FC236}">
                    <a16:creationId xmlns:a16="http://schemas.microsoft.com/office/drawing/2014/main" id="{B281E004-E57F-304E-83D2-A23CFCE0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8" name="Freeform 573">
                <a:extLst>
                  <a:ext uri="{FF2B5EF4-FFF2-40B4-BE49-F238E27FC236}">
                    <a16:creationId xmlns:a16="http://schemas.microsoft.com/office/drawing/2014/main" id="{B0E9E282-DB38-3E46-9BB7-F51C462E5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89" name="Freeform 574">
                <a:extLst>
                  <a:ext uri="{FF2B5EF4-FFF2-40B4-BE49-F238E27FC236}">
                    <a16:creationId xmlns:a16="http://schemas.microsoft.com/office/drawing/2014/main" id="{2D7E8F2C-BB6C-894F-A55C-10A906F2F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0" name="Freeform 575">
                <a:extLst>
                  <a:ext uri="{FF2B5EF4-FFF2-40B4-BE49-F238E27FC236}">
                    <a16:creationId xmlns:a16="http://schemas.microsoft.com/office/drawing/2014/main" id="{C7B4BC82-A124-EF4E-BCED-2FB79B78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1" name="Freeform 576">
                <a:extLst>
                  <a:ext uri="{FF2B5EF4-FFF2-40B4-BE49-F238E27FC236}">
                    <a16:creationId xmlns:a16="http://schemas.microsoft.com/office/drawing/2014/main" id="{CBC190E7-5CA0-684D-BDC6-B4C27FBF0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2" name="Freeform 577">
                <a:extLst>
                  <a:ext uri="{FF2B5EF4-FFF2-40B4-BE49-F238E27FC236}">
                    <a16:creationId xmlns:a16="http://schemas.microsoft.com/office/drawing/2014/main" id="{EBDF368D-7439-374D-AB75-05CD880D0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3" name="Freeform 578">
                <a:extLst>
                  <a:ext uri="{FF2B5EF4-FFF2-40B4-BE49-F238E27FC236}">
                    <a16:creationId xmlns:a16="http://schemas.microsoft.com/office/drawing/2014/main" id="{231A0D19-E9EE-0E43-B11B-634F372BA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4" name="Freeform 579">
                <a:extLst>
                  <a:ext uri="{FF2B5EF4-FFF2-40B4-BE49-F238E27FC236}">
                    <a16:creationId xmlns:a16="http://schemas.microsoft.com/office/drawing/2014/main" id="{610B83E0-80DD-CB43-8AC8-32274D03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5" name="Freeform 580">
                <a:extLst>
                  <a:ext uri="{FF2B5EF4-FFF2-40B4-BE49-F238E27FC236}">
                    <a16:creationId xmlns:a16="http://schemas.microsoft.com/office/drawing/2014/main" id="{756B273C-498D-424B-BF9E-50113DBA3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6" name="Freeform 581">
                <a:extLst>
                  <a:ext uri="{FF2B5EF4-FFF2-40B4-BE49-F238E27FC236}">
                    <a16:creationId xmlns:a16="http://schemas.microsoft.com/office/drawing/2014/main" id="{487B4CA7-D7E2-7040-8B37-05921511E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7" name="Freeform 582">
                <a:extLst>
                  <a:ext uri="{FF2B5EF4-FFF2-40B4-BE49-F238E27FC236}">
                    <a16:creationId xmlns:a16="http://schemas.microsoft.com/office/drawing/2014/main" id="{263F13CF-80DE-614F-BE77-7EE2B7B4A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8" name="Freeform 583">
                <a:extLst>
                  <a:ext uri="{FF2B5EF4-FFF2-40B4-BE49-F238E27FC236}">
                    <a16:creationId xmlns:a16="http://schemas.microsoft.com/office/drawing/2014/main" id="{48E90CB9-1BCB-7E41-99BE-F9BCC66EE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599" name="Freeform 584">
                <a:extLst>
                  <a:ext uri="{FF2B5EF4-FFF2-40B4-BE49-F238E27FC236}">
                    <a16:creationId xmlns:a16="http://schemas.microsoft.com/office/drawing/2014/main" id="{27DCF7DA-17A4-DD47-96F2-816BF4FDB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0" name="Freeform 585">
                <a:extLst>
                  <a:ext uri="{FF2B5EF4-FFF2-40B4-BE49-F238E27FC236}">
                    <a16:creationId xmlns:a16="http://schemas.microsoft.com/office/drawing/2014/main" id="{B927CFB8-0679-B440-A80B-B0446A5BB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1" name="Freeform 586">
                <a:extLst>
                  <a:ext uri="{FF2B5EF4-FFF2-40B4-BE49-F238E27FC236}">
                    <a16:creationId xmlns:a16="http://schemas.microsoft.com/office/drawing/2014/main" id="{1F6C2811-428C-C44C-AC69-7C1AC78F3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2" name="Freeform 587">
                <a:extLst>
                  <a:ext uri="{FF2B5EF4-FFF2-40B4-BE49-F238E27FC236}">
                    <a16:creationId xmlns:a16="http://schemas.microsoft.com/office/drawing/2014/main" id="{6D46208C-ECC1-D442-85E9-3A82AD5E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3" name="Freeform 588">
                <a:extLst>
                  <a:ext uri="{FF2B5EF4-FFF2-40B4-BE49-F238E27FC236}">
                    <a16:creationId xmlns:a16="http://schemas.microsoft.com/office/drawing/2014/main" id="{FA1F4C3A-27DC-BB40-A920-A0483976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4" name="Freeform 589">
                <a:extLst>
                  <a:ext uri="{FF2B5EF4-FFF2-40B4-BE49-F238E27FC236}">
                    <a16:creationId xmlns:a16="http://schemas.microsoft.com/office/drawing/2014/main" id="{D2CED306-D3F4-9548-B5AE-C248112C7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5" name="Freeform 590">
                <a:extLst>
                  <a:ext uri="{FF2B5EF4-FFF2-40B4-BE49-F238E27FC236}">
                    <a16:creationId xmlns:a16="http://schemas.microsoft.com/office/drawing/2014/main" id="{5DADDB1F-AE83-564F-A962-3AF5B8EFD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6" name="Freeform 591">
                <a:extLst>
                  <a:ext uri="{FF2B5EF4-FFF2-40B4-BE49-F238E27FC236}">
                    <a16:creationId xmlns:a16="http://schemas.microsoft.com/office/drawing/2014/main" id="{ADAD4A60-A9F3-BA49-809A-71843EB0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7" name="Freeform 592">
                <a:extLst>
                  <a:ext uri="{FF2B5EF4-FFF2-40B4-BE49-F238E27FC236}">
                    <a16:creationId xmlns:a16="http://schemas.microsoft.com/office/drawing/2014/main" id="{14133BAF-9549-6F43-8F87-236A8923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8" name="Freeform 593">
                <a:extLst>
                  <a:ext uri="{FF2B5EF4-FFF2-40B4-BE49-F238E27FC236}">
                    <a16:creationId xmlns:a16="http://schemas.microsoft.com/office/drawing/2014/main" id="{0D9AC17C-4FC2-2144-A14B-2C892B535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09" name="Freeform 594">
                <a:extLst>
                  <a:ext uri="{FF2B5EF4-FFF2-40B4-BE49-F238E27FC236}">
                    <a16:creationId xmlns:a16="http://schemas.microsoft.com/office/drawing/2014/main" id="{D8C230D8-F3BC-074F-8202-BC3AF505C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0" name="Freeform 595">
                <a:extLst>
                  <a:ext uri="{FF2B5EF4-FFF2-40B4-BE49-F238E27FC236}">
                    <a16:creationId xmlns:a16="http://schemas.microsoft.com/office/drawing/2014/main" id="{69B70E19-2F03-2F43-8313-066A60750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1" name="Freeform 596">
                <a:extLst>
                  <a:ext uri="{FF2B5EF4-FFF2-40B4-BE49-F238E27FC236}">
                    <a16:creationId xmlns:a16="http://schemas.microsoft.com/office/drawing/2014/main" id="{8A12B5FC-E8B6-864C-BA7F-958BA77D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2" name="Freeform 597">
                <a:extLst>
                  <a:ext uri="{FF2B5EF4-FFF2-40B4-BE49-F238E27FC236}">
                    <a16:creationId xmlns:a16="http://schemas.microsoft.com/office/drawing/2014/main" id="{2594A6F3-B778-E64D-8EF4-0CFA08C32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3" name="Freeform 598">
                <a:extLst>
                  <a:ext uri="{FF2B5EF4-FFF2-40B4-BE49-F238E27FC236}">
                    <a16:creationId xmlns:a16="http://schemas.microsoft.com/office/drawing/2014/main" id="{C568706A-6BF9-704B-A683-AB306AE02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4" name="Freeform 599">
                <a:extLst>
                  <a:ext uri="{FF2B5EF4-FFF2-40B4-BE49-F238E27FC236}">
                    <a16:creationId xmlns:a16="http://schemas.microsoft.com/office/drawing/2014/main" id="{42289300-6627-D545-9718-8451A53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5" name="Freeform 600">
                <a:extLst>
                  <a:ext uri="{FF2B5EF4-FFF2-40B4-BE49-F238E27FC236}">
                    <a16:creationId xmlns:a16="http://schemas.microsoft.com/office/drawing/2014/main" id="{1E853390-3C5E-5540-B0A1-297CDDEEC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6" name="Freeform 601">
                <a:extLst>
                  <a:ext uri="{FF2B5EF4-FFF2-40B4-BE49-F238E27FC236}">
                    <a16:creationId xmlns:a16="http://schemas.microsoft.com/office/drawing/2014/main" id="{91389F0B-F3F5-984A-8333-0528FD74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7" name="Freeform 602">
                <a:extLst>
                  <a:ext uri="{FF2B5EF4-FFF2-40B4-BE49-F238E27FC236}">
                    <a16:creationId xmlns:a16="http://schemas.microsoft.com/office/drawing/2014/main" id="{55B81446-9B2F-1742-B98D-6DCB3EF4D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8" name="Freeform 604">
                <a:extLst>
                  <a:ext uri="{FF2B5EF4-FFF2-40B4-BE49-F238E27FC236}">
                    <a16:creationId xmlns:a16="http://schemas.microsoft.com/office/drawing/2014/main" id="{E792B929-607E-FC4A-BD39-FBED09E06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19" name="Freeform 605">
                <a:extLst>
                  <a:ext uri="{FF2B5EF4-FFF2-40B4-BE49-F238E27FC236}">
                    <a16:creationId xmlns:a16="http://schemas.microsoft.com/office/drawing/2014/main" id="{42E3189E-5D13-A741-84B9-CFF9C296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0" name="Freeform 606">
                <a:extLst>
                  <a:ext uri="{FF2B5EF4-FFF2-40B4-BE49-F238E27FC236}">
                    <a16:creationId xmlns:a16="http://schemas.microsoft.com/office/drawing/2014/main" id="{8209FB46-A797-6E45-A0F5-28E96585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1" name="Freeform 607">
                <a:extLst>
                  <a:ext uri="{FF2B5EF4-FFF2-40B4-BE49-F238E27FC236}">
                    <a16:creationId xmlns:a16="http://schemas.microsoft.com/office/drawing/2014/main" id="{74D7AF12-44D0-D648-89F7-4DEA403CA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2" name="Freeform 608">
                <a:extLst>
                  <a:ext uri="{FF2B5EF4-FFF2-40B4-BE49-F238E27FC236}">
                    <a16:creationId xmlns:a16="http://schemas.microsoft.com/office/drawing/2014/main" id="{5E6EB2E8-6097-AE45-A93B-1C11953C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3" name="Freeform 609">
                <a:extLst>
                  <a:ext uri="{FF2B5EF4-FFF2-40B4-BE49-F238E27FC236}">
                    <a16:creationId xmlns:a16="http://schemas.microsoft.com/office/drawing/2014/main" id="{6F26E311-14B6-954D-A264-5B9AADBA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4" name="Freeform 614">
                <a:extLst>
                  <a:ext uri="{FF2B5EF4-FFF2-40B4-BE49-F238E27FC236}">
                    <a16:creationId xmlns:a16="http://schemas.microsoft.com/office/drawing/2014/main" id="{55014A13-B928-B44B-8171-9E64861F4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5" name="Freeform 615">
                <a:extLst>
                  <a:ext uri="{FF2B5EF4-FFF2-40B4-BE49-F238E27FC236}">
                    <a16:creationId xmlns:a16="http://schemas.microsoft.com/office/drawing/2014/main" id="{37E7CC2F-720B-C942-8A36-D41072BED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6" name="Freeform 616">
                <a:extLst>
                  <a:ext uri="{FF2B5EF4-FFF2-40B4-BE49-F238E27FC236}">
                    <a16:creationId xmlns:a16="http://schemas.microsoft.com/office/drawing/2014/main" id="{F47DDFD5-F27F-D444-ADEE-ADE5F769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7" name="Freeform 617">
                <a:extLst>
                  <a:ext uri="{FF2B5EF4-FFF2-40B4-BE49-F238E27FC236}">
                    <a16:creationId xmlns:a16="http://schemas.microsoft.com/office/drawing/2014/main" id="{9C38222D-AE5A-DA45-8DC2-D60427A8B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8" name="Freeform 618">
                <a:extLst>
                  <a:ext uri="{FF2B5EF4-FFF2-40B4-BE49-F238E27FC236}">
                    <a16:creationId xmlns:a16="http://schemas.microsoft.com/office/drawing/2014/main" id="{0A095A3B-67B5-E84F-A17D-F44577D87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29" name="Freeform 619">
                <a:extLst>
                  <a:ext uri="{FF2B5EF4-FFF2-40B4-BE49-F238E27FC236}">
                    <a16:creationId xmlns:a16="http://schemas.microsoft.com/office/drawing/2014/main" id="{2CA6FBA1-FC9B-BB4F-9D8E-4B04DAFFD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0" name="Freeform 620">
                <a:extLst>
                  <a:ext uri="{FF2B5EF4-FFF2-40B4-BE49-F238E27FC236}">
                    <a16:creationId xmlns:a16="http://schemas.microsoft.com/office/drawing/2014/main" id="{D3A4245C-64C1-FA49-A3A0-C3772DC1E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1" name="Freeform 621">
                <a:extLst>
                  <a:ext uri="{FF2B5EF4-FFF2-40B4-BE49-F238E27FC236}">
                    <a16:creationId xmlns:a16="http://schemas.microsoft.com/office/drawing/2014/main" id="{708AC812-3338-A446-80E1-2E13516E3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2" name="Freeform 622">
                <a:extLst>
                  <a:ext uri="{FF2B5EF4-FFF2-40B4-BE49-F238E27FC236}">
                    <a16:creationId xmlns:a16="http://schemas.microsoft.com/office/drawing/2014/main" id="{7FD538E7-9E9D-284A-A9DD-6CE410DDE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3" name="Freeform 623">
                <a:extLst>
                  <a:ext uri="{FF2B5EF4-FFF2-40B4-BE49-F238E27FC236}">
                    <a16:creationId xmlns:a16="http://schemas.microsoft.com/office/drawing/2014/main" id="{B4C7092D-E655-4E48-ACF2-7DA024914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4" name="Freeform 624">
                <a:extLst>
                  <a:ext uri="{FF2B5EF4-FFF2-40B4-BE49-F238E27FC236}">
                    <a16:creationId xmlns:a16="http://schemas.microsoft.com/office/drawing/2014/main" id="{5A7DEB8A-C5DA-F244-B100-95F5AC18B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5" name="Freeform 625">
                <a:extLst>
                  <a:ext uri="{FF2B5EF4-FFF2-40B4-BE49-F238E27FC236}">
                    <a16:creationId xmlns:a16="http://schemas.microsoft.com/office/drawing/2014/main" id="{6420254C-B83E-8F40-AAD7-76E283F10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6" name="Freeform 626">
                <a:extLst>
                  <a:ext uri="{FF2B5EF4-FFF2-40B4-BE49-F238E27FC236}">
                    <a16:creationId xmlns:a16="http://schemas.microsoft.com/office/drawing/2014/main" id="{83F18D80-9FA1-2A49-851D-2A1204D0A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7" name="Freeform 627">
                <a:extLst>
                  <a:ext uri="{FF2B5EF4-FFF2-40B4-BE49-F238E27FC236}">
                    <a16:creationId xmlns:a16="http://schemas.microsoft.com/office/drawing/2014/main" id="{3D980A95-F0F6-0D48-95A2-40BD9876A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8" name="Freeform 628">
                <a:extLst>
                  <a:ext uri="{FF2B5EF4-FFF2-40B4-BE49-F238E27FC236}">
                    <a16:creationId xmlns:a16="http://schemas.microsoft.com/office/drawing/2014/main" id="{6CD07EFD-73DA-504F-91BF-CE0DF3CDC1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39" name="Freeform 629">
                <a:extLst>
                  <a:ext uri="{FF2B5EF4-FFF2-40B4-BE49-F238E27FC236}">
                    <a16:creationId xmlns:a16="http://schemas.microsoft.com/office/drawing/2014/main" id="{23A2B932-3352-5B4F-922E-28EB4F22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0" name="Freeform 630">
                <a:extLst>
                  <a:ext uri="{FF2B5EF4-FFF2-40B4-BE49-F238E27FC236}">
                    <a16:creationId xmlns:a16="http://schemas.microsoft.com/office/drawing/2014/main" id="{5E0BD0AC-DF53-BC4C-BC1E-858E2E45B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1" name="Freeform 631">
                <a:extLst>
                  <a:ext uri="{FF2B5EF4-FFF2-40B4-BE49-F238E27FC236}">
                    <a16:creationId xmlns:a16="http://schemas.microsoft.com/office/drawing/2014/main" id="{C4CD612E-DD32-604E-B982-3BABA7173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2" name="Freeform 632">
                <a:extLst>
                  <a:ext uri="{FF2B5EF4-FFF2-40B4-BE49-F238E27FC236}">
                    <a16:creationId xmlns:a16="http://schemas.microsoft.com/office/drawing/2014/main" id="{D6D9D0C0-F03B-BA41-A5E9-4724DFFF2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3" name="Freeform 633">
                <a:extLst>
                  <a:ext uri="{FF2B5EF4-FFF2-40B4-BE49-F238E27FC236}">
                    <a16:creationId xmlns:a16="http://schemas.microsoft.com/office/drawing/2014/main" id="{A3C76E95-796E-E14A-AD54-1C6B2BFFD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4" name="Freeform 634">
                <a:extLst>
                  <a:ext uri="{FF2B5EF4-FFF2-40B4-BE49-F238E27FC236}">
                    <a16:creationId xmlns:a16="http://schemas.microsoft.com/office/drawing/2014/main" id="{5260ADAE-DE05-D641-B907-59E45460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5" name="Freeform 635">
                <a:extLst>
                  <a:ext uri="{FF2B5EF4-FFF2-40B4-BE49-F238E27FC236}">
                    <a16:creationId xmlns:a16="http://schemas.microsoft.com/office/drawing/2014/main" id="{B8754C94-F578-C240-A382-97D7ADD84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6" name="Freeform 636">
                <a:extLst>
                  <a:ext uri="{FF2B5EF4-FFF2-40B4-BE49-F238E27FC236}">
                    <a16:creationId xmlns:a16="http://schemas.microsoft.com/office/drawing/2014/main" id="{273B1530-4D6E-9148-8E45-BA68384DD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7" name="Freeform 637">
                <a:extLst>
                  <a:ext uri="{FF2B5EF4-FFF2-40B4-BE49-F238E27FC236}">
                    <a16:creationId xmlns:a16="http://schemas.microsoft.com/office/drawing/2014/main" id="{67455633-98F5-F245-8E48-AFBFF938A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8" name="Freeform 638">
                <a:extLst>
                  <a:ext uri="{FF2B5EF4-FFF2-40B4-BE49-F238E27FC236}">
                    <a16:creationId xmlns:a16="http://schemas.microsoft.com/office/drawing/2014/main" id="{4E75453A-60C8-374C-86D2-4F022C65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49" name="Freeform 639">
                <a:extLst>
                  <a:ext uri="{FF2B5EF4-FFF2-40B4-BE49-F238E27FC236}">
                    <a16:creationId xmlns:a16="http://schemas.microsoft.com/office/drawing/2014/main" id="{9077C8EA-E45C-6946-998C-3D1C2E8A6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0" name="Freeform 640">
                <a:extLst>
                  <a:ext uri="{FF2B5EF4-FFF2-40B4-BE49-F238E27FC236}">
                    <a16:creationId xmlns:a16="http://schemas.microsoft.com/office/drawing/2014/main" id="{87474A9E-1469-EC4E-A509-9202DD0D2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1" name="Freeform 641">
                <a:extLst>
                  <a:ext uri="{FF2B5EF4-FFF2-40B4-BE49-F238E27FC236}">
                    <a16:creationId xmlns:a16="http://schemas.microsoft.com/office/drawing/2014/main" id="{F7A4B59D-90ED-2C42-9F9C-ACBD526F1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2" name="Freeform 642">
                <a:extLst>
                  <a:ext uri="{FF2B5EF4-FFF2-40B4-BE49-F238E27FC236}">
                    <a16:creationId xmlns:a16="http://schemas.microsoft.com/office/drawing/2014/main" id="{5B6A25E9-BB19-7144-848D-60CCDC068F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3" name="Freeform 777">
                <a:extLst>
                  <a:ext uri="{FF2B5EF4-FFF2-40B4-BE49-F238E27FC236}">
                    <a16:creationId xmlns:a16="http://schemas.microsoft.com/office/drawing/2014/main" id="{4568F502-93A1-1941-A4A9-8EE233D4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4" name="Freeform 778">
                <a:extLst>
                  <a:ext uri="{FF2B5EF4-FFF2-40B4-BE49-F238E27FC236}">
                    <a16:creationId xmlns:a16="http://schemas.microsoft.com/office/drawing/2014/main" id="{2E3E18E5-D818-AB40-B451-74FF3A1F3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5" name="Freeform 779">
                <a:extLst>
                  <a:ext uri="{FF2B5EF4-FFF2-40B4-BE49-F238E27FC236}">
                    <a16:creationId xmlns:a16="http://schemas.microsoft.com/office/drawing/2014/main" id="{222DDC05-AA31-C146-BAB7-F561ACCA0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6" name="Freeform 780">
                <a:extLst>
                  <a:ext uri="{FF2B5EF4-FFF2-40B4-BE49-F238E27FC236}">
                    <a16:creationId xmlns:a16="http://schemas.microsoft.com/office/drawing/2014/main" id="{A1C07FAF-0247-2C47-9557-0FF530DAA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7" name="Freeform 782">
                <a:extLst>
                  <a:ext uri="{FF2B5EF4-FFF2-40B4-BE49-F238E27FC236}">
                    <a16:creationId xmlns:a16="http://schemas.microsoft.com/office/drawing/2014/main" id="{BEDBB14C-88DF-5A43-9317-3FD1E8816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8" name="Freeform 783">
                <a:extLst>
                  <a:ext uri="{FF2B5EF4-FFF2-40B4-BE49-F238E27FC236}">
                    <a16:creationId xmlns:a16="http://schemas.microsoft.com/office/drawing/2014/main" id="{5E6DAACE-2B8D-1643-97C4-551D66161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59" name="Freeform 784">
                <a:extLst>
                  <a:ext uri="{FF2B5EF4-FFF2-40B4-BE49-F238E27FC236}">
                    <a16:creationId xmlns:a16="http://schemas.microsoft.com/office/drawing/2014/main" id="{8B96FA06-9F57-3942-A40C-3C03B3A4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0" name="Freeform 785">
                <a:extLst>
                  <a:ext uri="{FF2B5EF4-FFF2-40B4-BE49-F238E27FC236}">
                    <a16:creationId xmlns:a16="http://schemas.microsoft.com/office/drawing/2014/main" id="{C793896D-F6D1-214E-96E8-0A430285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1" name="Freeform 786">
                <a:extLst>
                  <a:ext uri="{FF2B5EF4-FFF2-40B4-BE49-F238E27FC236}">
                    <a16:creationId xmlns:a16="http://schemas.microsoft.com/office/drawing/2014/main" id="{1620EB94-A558-4947-9141-835BB8E14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2" name="Freeform 787">
                <a:extLst>
                  <a:ext uri="{FF2B5EF4-FFF2-40B4-BE49-F238E27FC236}">
                    <a16:creationId xmlns:a16="http://schemas.microsoft.com/office/drawing/2014/main" id="{9E8F66CA-739B-4E4F-B31D-DD69F6F3F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3" name="Freeform 788">
                <a:extLst>
                  <a:ext uri="{FF2B5EF4-FFF2-40B4-BE49-F238E27FC236}">
                    <a16:creationId xmlns:a16="http://schemas.microsoft.com/office/drawing/2014/main" id="{5C89D5C8-4E87-6D4D-A31F-ABCC72C71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4" name="Freeform 789">
                <a:extLst>
                  <a:ext uri="{FF2B5EF4-FFF2-40B4-BE49-F238E27FC236}">
                    <a16:creationId xmlns:a16="http://schemas.microsoft.com/office/drawing/2014/main" id="{3FFB7BA8-F6F1-454C-BC38-BB99A2A3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5" name="Freeform 790">
                <a:extLst>
                  <a:ext uri="{FF2B5EF4-FFF2-40B4-BE49-F238E27FC236}">
                    <a16:creationId xmlns:a16="http://schemas.microsoft.com/office/drawing/2014/main" id="{C812A354-1180-0D44-BAD0-E9604D19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6" name="Freeform 791">
                <a:extLst>
                  <a:ext uri="{FF2B5EF4-FFF2-40B4-BE49-F238E27FC236}">
                    <a16:creationId xmlns:a16="http://schemas.microsoft.com/office/drawing/2014/main" id="{CF352F8A-1559-5047-9B32-E9002721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7" name="Freeform 792">
                <a:extLst>
                  <a:ext uri="{FF2B5EF4-FFF2-40B4-BE49-F238E27FC236}">
                    <a16:creationId xmlns:a16="http://schemas.microsoft.com/office/drawing/2014/main" id="{1B4BA60F-52B6-8949-9C5A-A7533CE1A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8" name="Freeform 793">
                <a:extLst>
                  <a:ext uri="{FF2B5EF4-FFF2-40B4-BE49-F238E27FC236}">
                    <a16:creationId xmlns:a16="http://schemas.microsoft.com/office/drawing/2014/main" id="{5CE6CB92-E36F-B84E-B8B4-E6A170369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69" name="Freeform 794">
                <a:extLst>
                  <a:ext uri="{FF2B5EF4-FFF2-40B4-BE49-F238E27FC236}">
                    <a16:creationId xmlns:a16="http://schemas.microsoft.com/office/drawing/2014/main" id="{552428A6-1AE3-A048-B933-F5F5EA82F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0" name="Freeform 795">
                <a:extLst>
                  <a:ext uri="{FF2B5EF4-FFF2-40B4-BE49-F238E27FC236}">
                    <a16:creationId xmlns:a16="http://schemas.microsoft.com/office/drawing/2014/main" id="{8B70B359-FD88-1A46-8BB5-910146EFC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1" name="Freeform 796">
                <a:extLst>
                  <a:ext uri="{FF2B5EF4-FFF2-40B4-BE49-F238E27FC236}">
                    <a16:creationId xmlns:a16="http://schemas.microsoft.com/office/drawing/2014/main" id="{83347702-B8F2-5E4B-95E0-20C7E3805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672" name="Freeform 797">
                <a:extLst>
                  <a:ext uri="{FF2B5EF4-FFF2-40B4-BE49-F238E27FC236}">
                    <a16:creationId xmlns:a16="http://schemas.microsoft.com/office/drawing/2014/main" id="{9778A157-04CA-B14F-9B80-3FB9BC53B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4E2B1545-96AC-A542-BBBF-98E7FABDC6FE}"/>
              </a:ext>
            </a:extLst>
          </p:cNvPr>
          <p:cNvSpPr txBox="1"/>
          <p:nvPr/>
        </p:nvSpPr>
        <p:spPr>
          <a:xfrm flipH="1">
            <a:off x="11516498" y="8163775"/>
            <a:ext cx="178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1FE30-58F7-1341-9588-21A7F59AD679}"/>
              </a:ext>
            </a:extLst>
          </p:cNvPr>
          <p:cNvGrpSpPr/>
          <p:nvPr/>
        </p:nvGrpSpPr>
        <p:grpSpPr>
          <a:xfrm>
            <a:off x="16509987" y="8837334"/>
            <a:ext cx="1860893" cy="1206347"/>
            <a:chOff x="16509987" y="8837334"/>
            <a:chExt cx="1860893" cy="1206347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CF74986-080D-0143-A7DA-76ECF11EA424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167DD1BC-8A5C-274E-BA48-EB82E0E06E72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670E2C69-08B6-6245-BFEA-A6BBA6FF0187}"/>
              </a:ext>
            </a:extLst>
          </p:cNvPr>
          <p:cNvGrpSpPr/>
          <p:nvPr/>
        </p:nvGrpSpPr>
        <p:grpSpPr>
          <a:xfrm>
            <a:off x="13206195" y="7663099"/>
            <a:ext cx="1860893" cy="1206347"/>
            <a:chOff x="16509987" y="8837334"/>
            <a:chExt cx="1860893" cy="1206347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E2B7277C-BE92-2E43-B732-ABDA6DA80797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77A61A1B-26BF-E540-B896-86D4351894D4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0.36%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A9874E73-8796-C349-9BB9-457313908973}"/>
              </a:ext>
            </a:extLst>
          </p:cNvPr>
          <p:cNvGrpSpPr/>
          <p:nvPr/>
        </p:nvGrpSpPr>
        <p:grpSpPr>
          <a:xfrm>
            <a:off x="19549749" y="7626371"/>
            <a:ext cx="1860893" cy="1206347"/>
            <a:chOff x="16509987" y="8837334"/>
            <a:chExt cx="1860893" cy="1206347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36739635-71EE-0043-A39C-42C91354A899}"/>
                </a:ext>
              </a:extLst>
            </p:cNvPr>
            <p:cNvSpPr/>
            <p:nvPr/>
          </p:nvSpPr>
          <p:spPr>
            <a:xfrm>
              <a:off x="16820655" y="8837334"/>
              <a:ext cx="1206347" cy="1206347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65E14C8C-0B13-B348-A8D2-767E6A660386}"/>
                </a:ext>
              </a:extLst>
            </p:cNvPr>
            <p:cNvSpPr/>
            <p:nvPr/>
          </p:nvSpPr>
          <p:spPr>
            <a:xfrm flipH="1">
              <a:off x="16509987" y="9191695"/>
              <a:ext cx="186089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4.59%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93" name="CuadroTexto 395">
            <a:extLst>
              <a:ext uri="{FF2B5EF4-FFF2-40B4-BE49-F238E27FC236}">
                <a16:creationId xmlns:a16="http://schemas.microsoft.com/office/drawing/2014/main" id="{532A0E68-433A-2B44-9C24-4790D652CA65}"/>
              </a:ext>
            </a:extLst>
          </p:cNvPr>
          <p:cNvSpPr txBox="1"/>
          <p:nvPr/>
        </p:nvSpPr>
        <p:spPr>
          <a:xfrm flipH="1">
            <a:off x="15717795" y="1016557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Suppliers</a:t>
            </a:r>
          </a:p>
        </p:txBody>
      </p:sp>
      <p:sp>
        <p:nvSpPr>
          <p:cNvPr id="694" name="CuadroTexto 395">
            <a:extLst>
              <a:ext uri="{FF2B5EF4-FFF2-40B4-BE49-F238E27FC236}">
                <a16:creationId xmlns:a16="http://schemas.microsoft.com/office/drawing/2014/main" id="{496C6B76-96BA-2F4C-A36C-54F620A684BB}"/>
              </a:ext>
            </a:extLst>
          </p:cNvPr>
          <p:cNvSpPr txBox="1"/>
          <p:nvPr/>
        </p:nvSpPr>
        <p:spPr>
          <a:xfrm flipH="1">
            <a:off x="20709927" y="8682760"/>
            <a:ext cx="178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5339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013673" y="861425"/>
              <a:ext cx="83503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KPI with MAPS 2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Works well with Leadership and during team presentation 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1A6CE703-27E9-A940-AB9A-A5E6ED36CE0C}"/>
              </a:ext>
            </a:extLst>
          </p:cNvPr>
          <p:cNvGrpSpPr/>
          <p:nvPr/>
        </p:nvGrpSpPr>
        <p:grpSpPr>
          <a:xfrm>
            <a:off x="17500835" y="6105816"/>
            <a:ext cx="5152751" cy="4822642"/>
            <a:chOff x="17803821" y="4663878"/>
            <a:chExt cx="5152751" cy="4822642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75185DF-68D2-B44B-8156-D981AEA469DA}"/>
                </a:ext>
              </a:extLst>
            </p:cNvPr>
            <p:cNvSpPr/>
            <p:nvPr/>
          </p:nvSpPr>
          <p:spPr>
            <a:xfrm>
              <a:off x="17803821" y="4663878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Our Client Locations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264256E7-6CD4-AA44-A91C-2B191B0974CA}"/>
                </a:ext>
              </a:extLst>
            </p:cNvPr>
            <p:cNvGrpSpPr/>
            <p:nvPr/>
          </p:nvGrpSpPr>
          <p:grpSpPr>
            <a:xfrm>
              <a:off x="17859230" y="6069397"/>
              <a:ext cx="5097342" cy="3417123"/>
              <a:chOff x="17859230" y="4791423"/>
              <a:chExt cx="5097342" cy="3417123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23067E1-7079-EC4A-83F8-76C7D40F21FC}"/>
                  </a:ext>
                </a:extLst>
              </p:cNvPr>
              <p:cNvSpPr txBox="1"/>
              <p:nvPr/>
            </p:nvSpPr>
            <p:spPr>
              <a:xfrm>
                <a:off x="17859230" y="4791423"/>
                <a:ext cx="3774082" cy="3400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Software Sales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Downloads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Attendance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Report</a:t>
                </a:r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A7CEEE91-3345-8A4F-A3E4-F35B577ADD4F}"/>
                  </a:ext>
                </a:extLst>
              </p:cNvPr>
              <p:cNvGrpSpPr/>
              <p:nvPr/>
            </p:nvGrpSpPr>
            <p:grpSpPr>
              <a:xfrm>
                <a:off x="21633312" y="50509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69DA05CE-7302-854E-B885-1DB219EDAB28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46F0EF2F-B923-3045-A195-646667B0B0B5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+340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C14713B-3ADB-FC44-930E-36154F69F46D}"/>
                  </a:ext>
                </a:extLst>
              </p:cNvPr>
              <p:cNvGrpSpPr/>
              <p:nvPr/>
            </p:nvGrpSpPr>
            <p:grpSpPr>
              <a:xfrm>
                <a:off x="21633312" y="5914540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30" name="Rounded Rectangle 429">
                  <a:extLst>
                    <a:ext uri="{FF2B5EF4-FFF2-40B4-BE49-F238E27FC236}">
                      <a16:creationId xmlns:a16="http://schemas.microsoft.com/office/drawing/2014/main" id="{BE6BDA46-BE5B-B644-86B5-A7CD9DB5D309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7FD0A81B-F11C-6643-A635-9E1B78E32348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+120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AE4A4408-B60F-D940-A4C2-35BBFCDD28D3}"/>
                  </a:ext>
                </a:extLst>
              </p:cNvPr>
              <p:cNvGrpSpPr/>
              <p:nvPr/>
            </p:nvGrpSpPr>
            <p:grpSpPr>
              <a:xfrm>
                <a:off x="21633312" y="6782104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8" name="Rounded Rectangle 427">
                  <a:extLst>
                    <a:ext uri="{FF2B5EF4-FFF2-40B4-BE49-F238E27FC236}">
                      <a16:creationId xmlns:a16="http://schemas.microsoft.com/office/drawing/2014/main" id="{DBD908D5-AC19-4C4D-8DA1-41148A930FFE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184AADEF-9652-424D-AD0E-45EA264D8A11}"/>
                    </a:ext>
                  </a:extLst>
                </p:cNvPr>
                <p:cNvSpPr txBox="1"/>
                <p:nvPr/>
              </p:nvSpPr>
              <p:spPr>
                <a:xfrm>
                  <a:off x="11757456" y="9522485"/>
                  <a:ext cx="8627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+70</a:t>
                  </a: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7902C52C-A0C0-4043-96F6-7B1630D444E4}"/>
                  </a:ext>
                </a:extLst>
              </p:cNvPr>
              <p:cNvGrpSpPr/>
              <p:nvPr/>
            </p:nvGrpSpPr>
            <p:grpSpPr>
              <a:xfrm>
                <a:off x="21633312" y="7649668"/>
                <a:ext cx="1323260" cy="558878"/>
                <a:chOff x="11527194" y="9443102"/>
                <a:chExt cx="1323260" cy="558878"/>
              </a:xfrm>
            </p:grpSpPr>
            <p:sp>
              <p:nvSpPr>
                <p:cNvPr id="426" name="Rounded Rectangle 425">
                  <a:extLst>
                    <a:ext uri="{FF2B5EF4-FFF2-40B4-BE49-F238E27FC236}">
                      <a16:creationId xmlns:a16="http://schemas.microsoft.com/office/drawing/2014/main" id="{C48AE502-9A6B-2340-8BCC-CF57FBA392A6}"/>
                    </a:ext>
                  </a:extLst>
                </p:cNvPr>
                <p:cNvSpPr/>
                <p:nvPr/>
              </p:nvSpPr>
              <p:spPr>
                <a:xfrm>
                  <a:off x="11527194" y="9443102"/>
                  <a:ext cx="1323260" cy="5588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0DCCCE19-FBE4-6F42-AEAF-2260A3EFB3F9}"/>
                    </a:ext>
                  </a:extLst>
                </p:cNvPr>
                <p:cNvSpPr txBox="1"/>
                <p:nvPr/>
              </p:nvSpPr>
              <p:spPr>
                <a:xfrm>
                  <a:off x="11644445" y="9522485"/>
                  <a:ext cx="1088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spc="600" dirty="0">
                      <a:solidFill>
                        <a:schemeClr val="bg1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+710</a:t>
                  </a:r>
                </a:p>
              </p:txBody>
            </p:sp>
          </p:grp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F7E67D3-1EB1-9A48-B89E-A4B57C645C48}"/>
              </a:ext>
            </a:extLst>
          </p:cNvPr>
          <p:cNvGrpSpPr/>
          <p:nvPr/>
        </p:nvGrpSpPr>
        <p:grpSpPr>
          <a:xfrm>
            <a:off x="1724063" y="5067974"/>
            <a:ext cx="14572271" cy="7132956"/>
            <a:chOff x="3507951" y="3354600"/>
            <a:chExt cx="17361748" cy="8498373"/>
          </a:xfrm>
          <a:solidFill>
            <a:schemeClr val="bg1">
              <a:lumMod val="95000"/>
            </a:schemeClr>
          </a:solidFill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BEB30BD2-36C4-7B41-89A0-D92256F1AF87}"/>
                </a:ext>
              </a:extLst>
            </p:cNvPr>
            <p:cNvGrpSpPr/>
            <p:nvPr/>
          </p:nvGrpSpPr>
          <p:grpSpPr>
            <a:xfrm>
              <a:off x="10860069" y="3633722"/>
              <a:ext cx="10009630" cy="7670867"/>
              <a:chOff x="10860069" y="3633722"/>
              <a:chExt cx="10009630" cy="7670867"/>
            </a:xfrm>
            <a:grpFill/>
          </p:grpSpPr>
          <p:grpSp>
            <p:nvGrpSpPr>
              <p:cNvPr id="591" name="Group 590">
                <a:extLst>
                  <a:ext uri="{FF2B5EF4-FFF2-40B4-BE49-F238E27FC236}">
                    <a16:creationId xmlns:a16="http://schemas.microsoft.com/office/drawing/2014/main" id="{8DC225CD-6B94-6A4A-A9C1-F1CABA62D3FD}"/>
                  </a:ext>
                </a:extLst>
              </p:cNvPr>
              <p:cNvGrpSpPr/>
              <p:nvPr/>
            </p:nvGrpSpPr>
            <p:grpSpPr>
              <a:xfrm>
                <a:off x="17067568" y="8851617"/>
                <a:ext cx="3188347" cy="2452972"/>
                <a:chOff x="17313474" y="8259388"/>
                <a:chExt cx="3349052" cy="2754834"/>
              </a:xfrm>
              <a:grpFill/>
            </p:grpSpPr>
            <p:sp>
              <p:nvSpPr>
                <p:cNvPr id="835" name="Freeform 403">
                  <a:extLst>
                    <a:ext uri="{FF2B5EF4-FFF2-40B4-BE49-F238E27FC236}">
                      <a16:creationId xmlns:a16="http://schemas.microsoft.com/office/drawing/2014/main" id="{85888021-F720-9F43-BCF5-6B2B8FA10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13474" y="8845757"/>
                  <a:ext cx="2084011" cy="1648471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6" name="Freeform 470">
                  <a:extLst>
                    <a:ext uri="{FF2B5EF4-FFF2-40B4-BE49-F238E27FC236}">
                      <a16:creationId xmlns:a16="http://schemas.microsoft.com/office/drawing/2014/main" id="{31802CFC-4908-3049-BA44-022347827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2596" y="8259388"/>
                  <a:ext cx="48790" cy="22128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7" name="Freeform 471">
                  <a:extLst>
                    <a:ext uri="{FF2B5EF4-FFF2-40B4-BE49-F238E27FC236}">
                      <a16:creationId xmlns:a16="http://schemas.microsoft.com/office/drawing/2014/main" id="{64EB2FF5-25B1-A342-B7C7-CED79F4A3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3051" y="8270449"/>
                  <a:ext cx="191674" cy="121701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8" name="Freeform 472">
                  <a:extLst>
                    <a:ext uri="{FF2B5EF4-FFF2-40B4-BE49-F238E27FC236}">
                      <a16:creationId xmlns:a16="http://schemas.microsoft.com/office/drawing/2014/main" id="{59BF5817-F423-A945-AE9E-204DFB33C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32628" y="8476972"/>
                  <a:ext cx="212583" cy="129075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9" name="Freeform 473">
                  <a:extLst>
                    <a:ext uri="{FF2B5EF4-FFF2-40B4-BE49-F238E27FC236}">
                      <a16:creationId xmlns:a16="http://schemas.microsoft.com/office/drawing/2014/main" id="{3C3E6D19-D8E6-7F4E-90ED-49E1F2750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39307" y="8543352"/>
                  <a:ext cx="90610" cy="118010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0" name="Freeform 474">
                  <a:extLst>
                    <a:ext uri="{FF2B5EF4-FFF2-40B4-BE49-F238E27FC236}">
                      <a16:creationId xmlns:a16="http://schemas.microsoft.com/office/drawing/2014/main" id="{3B1C59D3-D09E-A847-BA42-5C73908FD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04162" y="8760939"/>
                  <a:ext cx="59243" cy="62692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1" name="Freeform 475">
                  <a:extLst>
                    <a:ext uri="{FF2B5EF4-FFF2-40B4-BE49-F238E27FC236}">
                      <a16:creationId xmlns:a16="http://schemas.microsoft.com/office/drawing/2014/main" id="{5F54BF1C-2C9A-2240-8A0E-BB09F5FE5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1433" y="8661365"/>
                  <a:ext cx="94095" cy="66379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2" name="Freeform 476">
                  <a:extLst>
                    <a:ext uri="{FF2B5EF4-FFF2-40B4-BE49-F238E27FC236}">
                      <a16:creationId xmlns:a16="http://schemas.microsoft.com/office/drawing/2014/main" id="{3391EDB0-1CFE-1D45-B068-2C0CDC388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50823" y="8617109"/>
                  <a:ext cx="41820" cy="55320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3" name="Freeform 477">
                  <a:extLst>
                    <a:ext uri="{FF2B5EF4-FFF2-40B4-BE49-F238E27FC236}">
                      <a16:creationId xmlns:a16="http://schemas.microsoft.com/office/drawing/2014/main" id="{3C136486-9DD8-5244-8404-8CAC90252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27199" y="9376809"/>
                  <a:ext cx="163792" cy="129075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4" name="Freeform 478">
                  <a:extLst>
                    <a:ext uri="{FF2B5EF4-FFF2-40B4-BE49-F238E27FC236}">
                      <a16:creationId xmlns:a16="http://schemas.microsoft.com/office/drawing/2014/main" id="{F2688740-5D2A-2147-9AF8-CD6F1EABD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66305" y="10199201"/>
                  <a:ext cx="115005" cy="151203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5" name="Freeform 479">
                  <a:extLst>
                    <a:ext uri="{FF2B5EF4-FFF2-40B4-BE49-F238E27FC236}">
                      <a16:creationId xmlns:a16="http://schemas.microsoft.com/office/drawing/2014/main" id="{E565294B-8E6A-094F-94B0-0DA804E8A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7671" y="10339341"/>
                  <a:ext cx="264855" cy="328220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6" name="Freeform 480">
                  <a:extLst>
                    <a:ext uri="{FF2B5EF4-FFF2-40B4-BE49-F238E27FC236}">
                      <a16:creationId xmlns:a16="http://schemas.microsoft.com/office/drawing/2014/main" id="{6F165F5E-F93E-EC45-9E5B-C89230077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9176" y="10579051"/>
                  <a:ext cx="400771" cy="413040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7" name="Freeform 481">
                  <a:extLst>
                    <a:ext uri="{FF2B5EF4-FFF2-40B4-BE49-F238E27FC236}">
                      <a16:creationId xmlns:a16="http://schemas.microsoft.com/office/drawing/2014/main" id="{94489C37-39BF-0D41-B662-9A80210B4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1903" y="10992094"/>
                  <a:ext cx="20911" cy="22128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8" name="Freeform 482">
                  <a:extLst>
                    <a:ext uri="{FF2B5EF4-FFF2-40B4-BE49-F238E27FC236}">
                      <a16:creationId xmlns:a16="http://schemas.microsoft.com/office/drawing/2014/main" id="{993E2952-1FB6-B145-964B-4337526F1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7470" y="10590116"/>
                  <a:ext cx="195161" cy="195458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49" name="Freeform 483">
                  <a:extLst>
                    <a:ext uri="{FF2B5EF4-FFF2-40B4-BE49-F238E27FC236}">
                      <a16:creationId xmlns:a16="http://schemas.microsoft.com/office/drawing/2014/main" id="{4FB954D0-B75C-864A-9E8B-A53997211A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90808" y="10534799"/>
                  <a:ext cx="31364" cy="55320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0" name="Freeform 484">
                  <a:extLst>
                    <a:ext uri="{FF2B5EF4-FFF2-40B4-BE49-F238E27FC236}">
                      <a16:creationId xmlns:a16="http://schemas.microsoft.com/office/drawing/2014/main" id="{0B037DFF-B8EA-254D-BEBD-B745E0C26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85195" y="10534799"/>
                  <a:ext cx="20911" cy="22128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1" name="Freeform 610">
                  <a:extLst>
                    <a:ext uri="{FF2B5EF4-FFF2-40B4-BE49-F238E27FC236}">
                      <a16:creationId xmlns:a16="http://schemas.microsoft.com/office/drawing/2014/main" id="{19B1345D-A909-9841-8DA7-A52C72DBC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1684" y="8358957"/>
                  <a:ext cx="20911" cy="11065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2" name="Freeform 612">
                  <a:extLst>
                    <a:ext uri="{FF2B5EF4-FFF2-40B4-BE49-F238E27FC236}">
                      <a16:creationId xmlns:a16="http://schemas.microsoft.com/office/drawing/2014/main" id="{8A07645A-75AC-6442-9F11-9F5B01FCD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19271" y="10265581"/>
                  <a:ext cx="69700" cy="55320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3" name="Freeform 707">
                  <a:extLst>
                    <a:ext uri="{FF2B5EF4-FFF2-40B4-BE49-F238E27FC236}">
                      <a16:creationId xmlns:a16="http://schemas.microsoft.com/office/drawing/2014/main" id="{7F6C12F8-92E3-6649-9E98-D1058DAAA6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2746" y="8336829"/>
                  <a:ext cx="460016" cy="413040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54" name="Freeform 708">
                  <a:extLst>
                    <a:ext uri="{FF2B5EF4-FFF2-40B4-BE49-F238E27FC236}">
                      <a16:creationId xmlns:a16="http://schemas.microsoft.com/office/drawing/2014/main" id="{5559DEFB-FE64-6843-BA93-C60B3C245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2308" y="8403216"/>
                  <a:ext cx="522745" cy="442543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9A32C111-B304-3D40-AA72-BED474F0B9B4}"/>
                  </a:ext>
                </a:extLst>
              </p:cNvPr>
              <p:cNvGrpSpPr/>
              <p:nvPr/>
            </p:nvGrpSpPr>
            <p:grpSpPr>
              <a:xfrm>
                <a:off x="12651647" y="3633722"/>
                <a:ext cx="8218052" cy="5730165"/>
                <a:chOff x="8845781" y="5094993"/>
                <a:chExt cx="6645188" cy="4953956"/>
              </a:xfrm>
              <a:grpFill/>
            </p:grpSpPr>
            <p:sp>
              <p:nvSpPr>
                <p:cNvPr id="703" name="Freeform 406">
                  <a:extLst>
                    <a:ext uri="{FF2B5EF4-FFF2-40B4-BE49-F238E27FC236}">
                      <a16:creationId xmlns:a16="http://schemas.microsoft.com/office/drawing/2014/main" id="{97F5A1F4-971B-C54D-925D-029A1A5AB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1" y="5495283"/>
                  <a:ext cx="708248" cy="516689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04" name="Freeform 407">
                  <a:extLst>
                    <a:ext uri="{FF2B5EF4-FFF2-40B4-BE49-F238E27FC236}">
                      <a16:creationId xmlns:a16="http://schemas.microsoft.com/office/drawing/2014/main" id="{8697EC0F-5D31-9045-BAEA-6E93A9EDF1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6078" y="5279524"/>
                  <a:ext cx="252180" cy="13343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4" name="Freeform 408">
                  <a:extLst>
                    <a:ext uri="{FF2B5EF4-FFF2-40B4-BE49-F238E27FC236}">
                      <a16:creationId xmlns:a16="http://schemas.microsoft.com/office/drawing/2014/main" id="{C1792238-8082-DC40-88DE-F64DEE14C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2189" y="5202872"/>
                  <a:ext cx="236083" cy="13343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5" name="Freeform 409">
                  <a:extLst>
                    <a:ext uri="{FF2B5EF4-FFF2-40B4-BE49-F238E27FC236}">
                      <a16:creationId xmlns:a16="http://schemas.microsoft.com/office/drawing/2014/main" id="{041417C1-ED43-484B-9512-2FF034744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437" y="5211388"/>
                  <a:ext cx="118041" cy="42586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6" name="Freeform 410">
                  <a:extLst>
                    <a:ext uri="{FF2B5EF4-FFF2-40B4-BE49-F238E27FC236}">
                      <a16:creationId xmlns:a16="http://schemas.microsoft.com/office/drawing/2014/main" id="{C920BDB4-732D-9C43-9B2D-8E252C1AA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43898" y="5094993"/>
                  <a:ext cx="198523" cy="13343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7" name="Freeform 411">
                  <a:extLst>
                    <a:ext uri="{FF2B5EF4-FFF2-40B4-BE49-F238E27FC236}">
                      <a16:creationId xmlns:a16="http://schemas.microsoft.com/office/drawing/2014/main" id="{40D274E0-07C0-9045-A93D-76237CFED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6450" y="5620196"/>
                  <a:ext cx="198523" cy="68133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8" name="Freeform 412">
                  <a:extLst>
                    <a:ext uri="{FF2B5EF4-FFF2-40B4-BE49-F238E27FC236}">
                      <a16:creationId xmlns:a16="http://schemas.microsoft.com/office/drawing/2014/main" id="{26324CDD-A9DA-1749-81F6-9D1FDFF30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84270" y="5753625"/>
                  <a:ext cx="166332" cy="68133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19" name="Freeform 413">
                  <a:extLst>
                    <a:ext uri="{FF2B5EF4-FFF2-40B4-BE49-F238E27FC236}">
                      <a16:creationId xmlns:a16="http://schemas.microsoft.com/office/drawing/2014/main" id="{0063182F-593C-BF44-84E0-A16A10CBC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92319" y="5722400"/>
                  <a:ext cx="64385" cy="39745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0" name="Freeform 414">
                  <a:extLst>
                    <a:ext uri="{FF2B5EF4-FFF2-40B4-BE49-F238E27FC236}">
                      <a16:creationId xmlns:a16="http://schemas.microsoft.com/office/drawing/2014/main" id="{D4D6AB7D-67A2-0247-9C30-33046BA87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603162"/>
                  <a:ext cx="24144" cy="42586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1" name="Freeform 415">
                  <a:extLst>
                    <a:ext uri="{FF2B5EF4-FFF2-40B4-BE49-F238E27FC236}">
                      <a16:creationId xmlns:a16="http://schemas.microsoft.com/office/drawing/2014/main" id="{01F76A3A-3346-B543-AD87-8D9666D80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20620" y="5728075"/>
                  <a:ext cx="32193" cy="42586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2" name="Freeform 416">
                  <a:extLst>
                    <a:ext uri="{FF2B5EF4-FFF2-40B4-BE49-F238E27FC236}">
                      <a16:creationId xmlns:a16="http://schemas.microsoft.com/office/drawing/2014/main" id="{50F8842C-6396-CF4C-80DD-92D772923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74276" y="5571935"/>
                  <a:ext cx="332662" cy="13343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3" name="Freeform 417">
                  <a:extLst>
                    <a:ext uri="{FF2B5EF4-FFF2-40B4-BE49-F238E27FC236}">
                      <a16:creationId xmlns:a16="http://schemas.microsoft.com/office/drawing/2014/main" id="{DB41E59F-49CB-6C4B-B479-33B18D228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53" y="5611680"/>
                  <a:ext cx="61703" cy="68133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4" name="Freeform 418">
                  <a:extLst>
                    <a:ext uri="{FF2B5EF4-FFF2-40B4-BE49-F238E27FC236}">
                      <a16:creationId xmlns:a16="http://schemas.microsoft.com/office/drawing/2014/main" id="{D8421EEE-4AD4-F144-9053-7E67EE2C1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94931" y="6063070"/>
                  <a:ext cx="85847" cy="51099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5" name="Freeform 419">
                  <a:extLst>
                    <a:ext uri="{FF2B5EF4-FFF2-40B4-BE49-F238E27FC236}">
                      <a16:creationId xmlns:a16="http://schemas.microsoft.com/office/drawing/2014/main" id="{C8B6455C-3626-194A-A035-C6470ACD6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8598" y="6795519"/>
                  <a:ext cx="48288" cy="42586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6" name="Freeform 420">
                  <a:extLst>
                    <a:ext uri="{FF2B5EF4-FFF2-40B4-BE49-F238E27FC236}">
                      <a16:creationId xmlns:a16="http://schemas.microsoft.com/office/drawing/2014/main" id="{40D1F103-0903-3444-9B9A-47093956D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2324" y="7039668"/>
                  <a:ext cx="40241" cy="22711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7" name="Freeform 421">
                  <a:extLst>
                    <a:ext uri="{FF2B5EF4-FFF2-40B4-BE49-F238E27FC236}">
                      <a16:creationId xmlns:a16="http://schemas.microsoft.com/office/drawing/2014/main" id="{3E159564-1F13-E949-93C4-0FC748E62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0571" y="7289494"/>
                  <a:ext cx="40241" cy="39745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8" name="Freeform 422">
                  <a:extLst>
                    <a:ext uri="{FF2B5EF4-FFF2-40B4-BE49-F238E27FC236}">
                      <a16:creationId xmlns:a16="http://schemas.microsoft.com/office/drawing/2014/main" id="{46EC64B3-9583-DF45-889D-C1881F6CA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66428" y="7354789"/>
                  <a:ext cx="16097" cy="851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29" name="Freeform 423">
                  <a:extLst>
                    <a:ext uri="{FF2B5EF4-FFF2-40B4-BE49-F238E27FC236}">
                      <a16:creationId xmlns:a16="http://schemas.microsoft.com/office/drawing/2014/main" id="{949EB0D8-5031-C246-9369-929D35BFA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6435" y="7488219"/>
                  <a:ext cx="24144" cy="851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0" name="Freeform 424">
                  <a:extLst>
                    <a:ext uri="{FF2B5EF4-FFF2-40B4-BE49-F238E27FC236}">
                      <a16:creationId xmlns:a16="http://schemas.microsoft.com/office/drawing/2014/main" id="{8301BC4A-7198-5D43-B846-6A41A51B6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62537" y="7530804"/>
                  <a:ext cx="56338" cy="34068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1" name="Freeform 425">
                  <a:extLst>
                    <a:ext uri="{FF2B5EF4-FFF2-40B4-BE49-F238E27FC236}">
                      <a16:creationId xmlns:a16="http://schemas.microsoft.com/office/drawing/2014/main" id="{2F5EC1AB-59B0-2549-8361-0475E9965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00835" y="7564871"/>
                  <a:ext cx="45606" cy="31230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2" name="Freeform 426">
                  <a:extLst>
                    <a:ext uri="{FF2B5EF4-FFF2-40B4-BE49-F238E27FC236}">
                      <a16:creationId xmlns:a16="http://schemas.microsoft.com/office/drawing/2014/main" id="{48FCDAC7-CB3A-8E49-B0D4-8984DB43A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0594" y="7590421"/>
                  <a:ext cx="40241" cy="39745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3" name="Freeform 427">
                  <a:extLst>
                    <a:ext uri="{FF2B5EF4-FFF2-40B4-BE49-F238E27FC236}">
                      <a16:creationId xmlns:a16="http://schemas.microsoft.com/office/drawing/2014/main" id="{BB809508-E235-4A45-9D21-2AA245A59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2544" y="7647199"/>
                  <a:ext cx="8048" cy="851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4" name="Freeform 428">
                  <a:extLst>
                    <a:ext uri="{FF2B5EF4-FFF2-40B4-BE49-F238E27FC236}">
                      <a16:creationId xmlns:a16="http://schemas.microsoft.com/office/drawing/2014/main" id="{0678AE23-B61C-1D40-9BBB-B83EABDDE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2303" y="7613132"/>
                  <a:ext cx="40241" cy="34068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5" name="Freeform 429">
                  <a:extLst>
                    <a:ext uri="{FF2B5EF4-FFF2-40B4-BE49-F238E27FC236}">
                      <a16:creationId xmlns:a16="http://schemas.microsoft.com/office/drawing/2014/main" id="{ED78B11D-C964-B742-B326-194520195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22565" y="7922577"/>
                  <a:ext cx="16097" cy="25550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1B89B5A9-2410-B94D-B9B9-75ECFEFD7DDC}"/>
                    </a:ext>
                  </a:extLst>
                </p:cNvPr>
                <p:cNvGrpSpPr/>
                <p:nvPr/>
              </p:nvGrpSpPr>
              <p:grpSpPr>
                <a:xfrm>
                  <a:off x="13132831" y="7564871"/>
                  <a:ext cx="587520" cy="590499"/>
                  <a:chOff x="5961121" y="2686387"/>
                  <a:chExt cx="288233" cy="273757"/>
                </a:xfrm>
                <a:grpFill/>
              </p:grpSpPr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60A8AFF7-5862-6B49-ABA7-EDC8C963B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834" name="Freeform 833">
                    <a:extLst>
                      <a:ext uri="{FF2B5EF4-FFF2-40B4-BE49-F238E27FC236}">
                        <a16:creationId xmlns:a16="http://schemas.microsoft.com/office/drawing/2014/main" id="{A939ACED-DB16-BE46-A526-CC9570EB02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737" name="Freeform 432">
                  <a:extLst>
                    <a:ext uri="{FF2B5EF4-FFF2-40B4-BE49-F238E27FC236}">
                      <a16:creationId xmlns:a16="http://schemas.microsoft.com/office/drawing/2014/main" id="{B3BC33D8-678C-584A-AE8A-20E6BFD56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80378" y="8107108"/>
                  <a:ext cx="16097" cy="22711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8" name="Freeform 433">
                  <a:extLst>
                    <a:ext uri="{FF2B5EF4-FFF2-40B4-BE49-F238E27FC236}">
                      <a16:creationId xmlns:a16="http://schemas.microsoft.com/office/drawing/2014/main" id="{91B6F0FB-BFEE-0345-9F8B-4EBFCF07D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6482" y="8107108"/>
                  <a:ext cx="101944" cy="82329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39" name="Freeform 434">
                  <a:extLst>
                    <a:ext uri="{FF2B5EF4-FFF2-40B4-BE49-F238E27FC236}">
                      <a16:creationId xmlns:a16="http://schemas.microsoft.com/office/drawing/2014/main" id="{D68B2C83-DA61-D34B-A626-D12685C16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4537" y="8138337"/>
                  <a:ext cx="85847" cy="13343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0" name="Freeform 435">
                  <a:extLst>
                    <a:ext uri="{FF2B5EF4-FFF2-40B4-BE49-F238E27FC236}">
                      <a16:creationId xmlns:a16="http://schemas.microsoft.com/office/drawing/2014/main" id="{F7BCEE7B-9226-C743-A5E4-73F187DF7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8691" y="8464819"/>
                  <a:ext cx="29511" cy="25550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1" name="Freeform 436">
                  <a:extLst>
                    <a:ext uri="{FF2B5EF4-FFF2-40B4-BE49-F238E27FC236}">
                      <a16:creationId xmlns:a16="http://schemas.microsoft.com/office/drawing/2014/main" id="{BC743EBA-2E47-8D47-8939-64A58EDC4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8441" y="8382486"/>
                  <a:ext cx="16097" cy="14195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2" name="Freeform 437">
                  <a:extLst>
                    <a:ext uri="{FF2B5EF4-FFF2-40B4-BE49-F238E27FC236}">
                      <a16:creationId xmlns:a16="http://schemas.microsoft.com/office/drawing/2014/main" id="{F1B49A1D-D690-D846-A15D-E7597EA20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8555663"/>
                  <a:ext cx="16097" cy="851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3" name="Freeform 438">
                  <a:extLst>
                    <a:ext uri="{FF2B5EF4-FFF2-40B4-BE49-F238E27FC236}">
                      <a16:creationId xmlns:a16="http://schemas.microsoft.com/office/drawing/2014/main" id="{ACDD839D-0499-FF4B-A80B-982D97900D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6272" y="8524434"/>
                  <a:ext cx="93897" cy="139108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4" name="Freeform 439">
                  <a:extLst>
                    <a:ext uri="{FF2B5EF4-FFF2-40B4-BE49-F238E27FC236}">
                      <a16:creationId xmlns:a16="http://schemas.microsoft.com/office/drawing/2014/main" id="{0590AABE-7E89-C54E-BF48-1D5B38DBC5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2155" y="8757228"/>
                  <a:ext cx="109992" cy="82329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5" name="Freeform 440">
                  <a:extLst>
                    <a:ext uri="{FF2B5EF4-FFF2-40B4-BE49-F238E27FC236}">
                      <a16:creationId xmlns:a16="http://schemas.microsoft.com/office/drawing/2014/main" id="{3CA2A219-518E-4741-9908-6221C39C30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8814007"/>
                  <a:ext cx="158282" cy="235632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6" name="Freeform 441">
                  <a:extLst>
                    <a:ext uri="{FF2B5EF4-FFF2-40B4-BE49-F238E27FC236}">
                      <a16:creationId xmlns:a16="http://schemas.microsoft.com/office/drawing/2014/main" id="{812628CB-B903-394C-B65C-8B0F675C4F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2" y="9015570"/>
                  <a:ext cx="48288" cy="65297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7" name="Freeform 442">
                  <a:extLst>
                    <a:ext uri="{FF2B5EF4-FFF2-40B4-BE49-F238E27FC236}">
                      <a16:creationId xmlns:a16="http://schemas.microsoft.com/office/drawing/2014/main" id="{57AEA208-7052-874E-A612-634C9266D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6504" y="9072349"/>
                  <a:ext cx="77799" cy="110719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8" name="Freeform 443">
                  <a:extLst>
                    <a:ext uri="{FF2B5EF4-FFF2-40B4-BE49-F238E27FC236}">
                      <a16:creationId xmlns:a16="http://schemas.microsoft.com/office/drawing/2014/main" id="{39E519F4-A8EC-594C-B7EF-E9E78DE7F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4317" y="9024088"/>
                  <a:ext cx="48288" cy="65297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49" name="Freeform 444">
                  <a:extLst>
                    <a:ext uri="{FF2B5EF4-FFF2-40B4-BE49-F238E27FC236}">
                      <a16:creationId xmlns:a16="http://schemas.microsoft.com/office/drawing/2014/main" id="{A2451CE6-B081-774A-8E6B-C4F1D4632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0657" y="9089383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0" name="Freeform 445">
                  <a:extLst>
                    <a:ext uri="{FF2B5EF4-FFF2-40B4-BE49-F238E27FC236}">
                      <a16:creationId xmlns:a16="http://schemas.microsoft.com/office/drawing/2014/main" id="{66A3F237-8982-0143-ADE1-D076072F21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6754" y="9140483"/>
                  <a:ext cx="53656" cy="90845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1" name="Freeform 446">
                  <a:extLst>
                    <a:ext uri="{FF2B5EF4-FFF2-40B4-BE49-F238E27FC236}">
                      <a16:creationId xmlns:a16="http://schemas.microsoft.com/office/drawing/2014/main" id="{C28C17F5-E98C-464A-BA24-4FDE08528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32358" y="9131968"/>
                  <a:ext cx="32193" cy="65297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2" name="Freeform 447">
                  <a:extLst>
                    <a:ext uri="{FF2B5EF4-FFF2-40B4-BE49-F238E27FC236}">
                      <a16:creationId xmlns:a16="http://schemas.microsoft.com/office/drawing/2014/main" id="{8F672EC6-77CB-0F4D-ABEE-B2EF82638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74552"/>
                  <a:ext cx="48288" cy="31230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3" name="Freeform 448">
                  <a:extLst>
                    <a:ext uri="{FF2B5EF4-FFF2-40B4-BE49-F238E27FC236}">
                      <a16:creationId xmlns:a16="http://schemas.microsoft.com/office/drawing/2014/main" id="{DC306E2E-F02C-564D-92FA-129FACF89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48457" y="9197265"/>
                  <a:ext cx="109992" cy="17601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4" name="Freeform 449">
                  <a:extLst>
                    <a:ext uri="{FF2B5EF4-FFF2-40B4-BE49-F238E27FC236}">
                      <a16:creationId xmlns:a16="http://schemas.microsoft.com/office/drawing/2014/main" id="{61B65344-00A2-D940-8833-01B9F8D1A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8704" y="9231330"/>
                  <a:ext cx="93897" cy="85168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5" name="Freeform 450">
                  <a:extLst>
                    <a:ext uri="{FF2B5EF4-FFF2-40B4-BE49-F238E27FC236}">
                      <a16:creationId xmlns:a16="http://schemas.microsoft.com/office/drawing/2014/main" id="{B19B2207-6114-934F-92E8-65C27E140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8229" y="9149000"/>
                  <a:ext cx="93897" cy="99363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6" name="Freeform 451">
                  <a:extLst>
                    <a:ext uri="{FF2B5EF4-FFF2-40B4-BE49-F238E27FC236}">
                      <a16:creationId xmlns:a16="http://schemas.microsoft.com/office/drawing/2014/main" id="{BB0A0BB0-D85F-7340-A029-4B0ED044D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4553" y="9024088"/>
                  <a:ext cx="16097" cy="851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7" name="Freeform 452">
                  <a:extLst>
                    <a:ext uri="{FF2B5EF4-FFF2-40B4-BE49-F238E27FC236}">
                      <a16:creationId xmlns:a16="http://schemas.microsoft.com/office/drawing/2014/main" id="{246C0390-1977-5041-B184-620B05581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4380" y="9364761"/>
                  <a:ext cx="439973" cy="485460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8" name="Freeform 453">
                  <a:extLst>
                    <a:ext uri="{FF2B5EF4-FFF2-40B4-BE49-F238E27FC236}">
                      <a16:creationId xmlns:a16="http://schemas.microsoft.com/office/drawing/2014/main" id="{5E25B547-BFF5-264E-9C83-A37E5E130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2180" y="9540778"/>
                  <a:ext cx="40241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59" name="Freeform 454">
                  <a:extLst>
                    <a:ext uri="{FF2B5EF4-FFF2-40B4-BE49-F238E27FC236}">
                      <a16:creationId xmlns:a16="http://schemas.microsoft.com/office/drawing/2014/main" id="{0EFBC37F-2B60-6C44-BB12-8DE142ED8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8520" y="9640141"/>
                  <a:ext cx="37559" cy="42586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0" name="Freeform 455">
                  <a:extLst>
                    <a:ext uri="{FF2B5EF4-FFF2-40B4-BE49-F238E27FC236}">
                      <a16:creationId xmlns:a16="http://schemas.microsoft.com/office/drawing/2014/main" id="{94E7C513-49BE-A54F-A79D-95D780AB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24112" y="9665688"/>
                  <a:ext cx="56338" cy="59618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1" name="Freeform 456">
                  <a:extLst>
                    <a:ext uri="{FF2B5EF4-FFF2-40B4-BE49-F238E27FC236}">
                      <a16:creationId xmlns:a16="http://schemas.microsoft.com/office/drawing/2014/main" id="{1D595EEC-86DC-0A4F-BBA0-D51B3D01C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2643" y="9708274"/>
                  <a:ext cx="29511" cy="31230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2" name="Freeform 457">
                  <a:extLst>
                    <a:ext uri="{FF2B5EF4-FFF2-40B4-BE49-F238E27FC236}">
                      <a16:creationId xmlns:a16="http://schemas.microsoft.com/office/drawing/2014/main" id="{BA70964E-90D0-1341-8F40-93A8CD4B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2159" y="9850220"/>
                  <a:ext cx="362173" cy="12491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3" name="Freeform 458">
                  <a:extLst>
                    <a:ext uri="{FF2B5EF4-FFF2-40B4-BE49-F238E27FC236}">
                      <a16:creationId xmlns:a16="http://schemas.microsoft.com/office/drawing/2014/main" id="{25EFC74E-A168-324B-A939-9D1AB094B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00436" y="9881447"/>
                  <a:ext cx="61703" cy="25550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4" name="Freeform 459">
                  <a:extLst>
                    <a:ext uri="{FF2B5EF4-FFF2-40B4-BE49-F238E27FC236}">
                      <a16:creationId xmlns:a16="http://schemas.microsoft.com/office/drawing/2014/main" id="{2F7BA935-1232-9A4B-9A95-B22981453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6283" y="9941066"/>
                  <a:ext cx="48288" cy="34068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5" name="Freeform 460">
                  <a:extLst>
                    <a:ext uri="{FF2B5EF4-FFF2-40B4-BE49-F238E27FC236}">
                      <a16:creationId xmlns:a16="http://schemas.microsoft.com/office/drawing/2014/main" id="{F48BA0E7-693E-0648-AD6C-8F378B9C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34574" y="9949581"/>
                  <a:ext cx="37559" cy="25550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6" name="Freeform 461">
                  <a:extLst>
                    <a:ext uri="{FF2B5EF4-FFF2-40B4-BE49-F238E27FC236}">
                      <a16:creationId xmlns:a16="http://schemas.microsoft.com/office/drawing/2014/main" id="{C3EA5CB1-8070-5748-8631-091109B3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4083" y="9949581"/>
                  <a:ext cx="56338" cy="34068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7" name="Freeform 462">
                  <a:extLst>
                    <a:ext uri="{FF2B5EF4-FFF2-40B4-BE49-F238E27FC236}">
                      <a16:creationId xmlns:a16="http://schemas.microsoft.com/office/drawing/2014/main" id="{A593B5C2-6693-6041-8CDE-51BE6C8F1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04325" y="9941066"/>
                  <a:ext cx="64385" cy="42586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8" name="Freeform 463">
                  <a:extLst>
                    <a:ext uri="{FF2B5EF4-FFF2-40B4-BE49-F238E27FC236}">
                      <a16:creationId xmlns:a16="http://schemas.microsoft.com/office/drawing/2014/main" id="{3A6D8B99-027B-5547-BA95-FA191F868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175" y="9949581"/>
                  <a:ext cx="96579" cy="34068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69" name="Freeform 464">
                  <a:extLst>
                    <a:ext uri="{FF2B5EF4-FFF2-40B4-BE49-F238E27FC236}">
                      <a16:creationId xmlns:a16="http://schemas.microsoft.com/office/drawing/2014/main" id="{B121A4E0-D7A6-EA4D-9E2D-4D3EDC2AC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60664" y="9997845"/>
                  <a:ext cx="85847" cy="51099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0" name="Freeform 465">
                  <a:extLst>
                    <a:ext uri="{FF2B5EF4-FFF2-40B4-BE49-F238E27FC236}">
                      <a16:creationId xmlns:a16="http://schemas.microsoft.com/office/drawing/2014/main" id="{A5685081-CC70-DD44-870D-8CD19AB854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4303" y="9730985"/>
                  <a:ext cx="48288" cy="34068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1" name="Freeform 466">
                  <a:extLst>
                    <a:ext uri="{FF2B5EF4-FFF2-40B4-BE49-F238E27FC236}">
                      <a16:creationId xmlns:a16="http://schemas.microsoft.com/office/drawing/2014/main" id="{9BAAFFB1-0297-B948-BEDD-18CD6C57C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4787" y="9725308"/>
                  <a:ext cx="118041" cy="39745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2" name="Freeform 467">
                  <a:extLst>
                    <a:ext uri="{FF2B5EF4-FFF2-40B4-BE49-F238E27FC236}">
                      <a16:creationId xmlns:a16="http://schemas.microsoft.com/office/drawing/2014/main" id="{1099D4A8-58AD-AB47-B68F-CDB222C1C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615" y="9532257"/>
                  <a:ext cx="252180" cy="30092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3" name="Freeform 468">
                  <a:extLst>
                    <a:ext uri="{FF2B5EF4-FFF2-40B4-BE49-F238E27FC236}">
                      <a16:creationId xmlns:a16="http://schemas.microsoft.com/office/drawing/2014/main" id="{CB341609-E5B9-2442-86F5-CF1D865CA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515223"/>
                  <a:ext cx="61703" cy="12491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4" name="Freeform 469">
                  <a:extLst>
                    <a:ext uri="{FF2B5EF4-FFF2-40B4-BE49-F238E27FC236}">
                      <a16:creationId xmlns:a16="http://schemas.microsoft.com/office/drawing/2014/main" id="{3FA20A05-F256-2C43-9FFF-8C23BE268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837" y="9498193"/>
                  <a:ext cx="21461" cy="1703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5" name="Freeform 485">
                  <a:extLst>
                    <a:ext uri="{FF2B5EF4-FFF2-40B4-BE49-F238E27FC236}">
                      <a16:creationId xmlns:a16="http://schemas.microsoft.com/office/drawing/2014/main" id="{63F020B9-B1FB-2444-877E-D4AE36468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74416" y="9197265"/>
                  <a:ext cx="85847" cy="15046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6" name="Freeform 487">
                  <a:extLst>
                    <a:ext uri="{FF2B5EF4-FFF2-40B4-BE49-F238E27FC236}">
                      <a16:creationId xmlns:a16="http://schemas.microsoft.com/office/drawing/2014/main" id="{12A47EFF-A6F6-334B-9C05-5E54928C4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6020485"/>
                  <a:ext cx="85847" cy="68133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7" name="Freeform 488">
                  <a:extLst>
                    <a:ext uri="{FF2B5EF4-FFF2-40B4-BE49-F238E27FC236}">
                      <a16:creationId xmlns:a16="http://schemas.microsoft.com/office/drawing/2014/main" id="{4988C5BE-D375-8549-8114-94EBE268F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45714" y="6071588"/>
                  <a:ext cx="85847" cy="82329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8" name="Freeform 489">
                  <a:extLst>
                    <a:ext uri="{FF2B5EF4-FFF2-40B4-BE49-F238E27FC236}">
                      <a16:creationId xmlns:a16="http://schemas.microsoft.com/office/drawing/2014/main" id="{DB867950-B69C-6241-A7AC-422E15766F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4196" y="5787692"/>
                  <a:ext cx="69752" cy="42586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79" name="Freeform 490">
                  <a:extLst>
                    <a:ext uri="{FF2B5EF4-FFF2-40B4-BE49-F238E27FC236}">
                      <a16:creationId xmlns:a16="http://schemas.microsoft.com/office/drawing/2014/main" id="{A09D2DC2-DBCE-DA4A-83AB-9D8977F2C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76291" y="5705363"/>
                  <a:ext cx="77799" cy="39745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0" name="Freeform 491">
                  <a:extLst>
                    <a:ext uri="{FF2B5EF4-FFF2-40B4-BE49-F238E27FC236}">
                      <a16:creationId xmlns:a16="http://schemas.microsoft.com/office/drawing/2014/main" id="{99653B56-8BA2-9B44-B35E-6CA2EC1C2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2196" y="5103509"/>
                  <a:ext cx="48288" cy="1703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1" name="Freeform 492">
                  <a:extLst>
                    <a:ext uri="{FF2B5EF4-FFF2-40B4-BE49-F238E27FC236}">
                      <a16:creationId xmlns:a16="http://schemas.microsoft.com/office/drawing/2014/main" id="{3896BE6C-1A76-AC4F-9ABB-B38284FC9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2225" y="5821763"/>
                  <a:ext cx="45606" cy="34068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E24B93FD-48BC-2044-B4E7-BF66FDE0A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1852" y="8030459"/>
                  <a:ext cx="101944" cy="59618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3A56AE50-2459-DE4E-A4F9-A633CAADF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3826" y="8038974"/>
                  <a:ext cx="118041" cy="34068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4" name="Freeform 611">
                  <a:extLst>
                    <a:ext uri="{FF2B5EF4-FFF2-40B4-BE49-F238E27FC236}">
                      <a16:creationId xmlns:a16="http://schemas.microsoft.com/office/drawing/2014/main" id="{9CF99A89-DAE4-DB4F-B6E5-7DF9DE6EE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0641" y="9665686"/>
                  <a:ext cx="16097" cy="1703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5" name="Freeform 643">
                  <a:extLst>
                    <a:ext uri="{FF2B5EF4-FFF2-40B4-BE49-F238E27FC236}">
                      <a16:creationId xmlns:a16="http://schemas.microsoft.com/office/drawing/2014/main" id="{C4D341C4-CD24-1648-8A1E-043690F6B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11" y="9975134"/>
                  <a:ext cx="80483" cy="73815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6" name="Freeform 644">
                  <a:extLst>
                    <a:ext uri="{FF2B5EF4-FFF2-40B4-BE49-F238E27FC236}">
                      <a16:creationId xmlns:a16="http://schemas.microsoft.com/office/drawing/2014/main" id="{E9CA4451-539E-7645-A2A7-BB8391320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8696" y="9958099"/>
                  <a:ext cx="101944" cy="39745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7" name="Freeform 671">
                  <a:extLst>
                    <a:ext uri="{FF2B5EF4-FFF2-40B4-BE49-F238E27FC236}">
                      <a16:creationId xmlns:a16="http://schemas.microsoft.com/office/drawing/2014/main" id="{8CF3AD7B-DD4C-BE42-BA6E-9A37E5125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5781" y="7738047"/>
                  <a:ext cx="244133" cy="266861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8" name="Freeform 675">
                  <a:extLst>
                    <a:ext uri="{FF2B5EF4-FFF2-40B4-BE49-F238E27FC236}">
                      <a16:creationId xmlns:a16="http://schemas.microsoft.com/office/drawing/2014/main" id="{03B60477-9B55-6940-A98A-C80ACB4B6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7680" y="7763595"/>
                  <a:ext cx="150235" cy="13343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89" name="Freeform 676">
                  <a:extLst>
                    <a:ext uri="{FF2B5EF4-FFF2-40B4-BE49-F238E27FC236}">
                      <a16:creationId xmlns:a16="http://schemas.microsoft.com/office/drawing/2014/main" id="{A0F9073E-D8D1-1549-897F-AEC54E6574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74018" y="7831731"/>
                  <a:ext cx="777999" cy="698378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0" name="Freeform 677">
                  <a:extLst>
                    <a:ext uri="{FF2B5EF4-FFF2-40B4-BE49-F238E27FC236}">
                      <a16:creationId xmlns:a16="http://schemas.microsoft.com/office/drawing/2014/main" id="{C324D3E8-520C-3A4A-A156-96EEF7287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0114" y="7840248"/>
                  <a:ext cx="61705" cy="48264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1" name="Freeform 678">
                  <a:extLst>
                    <a:ext uri="{FF2B5EF4-FFF2-40B4-BE49-F238E27FC236}">
                      <a16:creationId xmlns:a16="http://schemas.microsoft.com/office/drawing/2014/main" id="{4E9C1995-D8FD-7240-AAE4-DED652FC5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7685" y="7638682"/>
                  <a:ext cx="276326" cy="15046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2" name="Freeform 679">
                  <a:extLst>
                    <a:ext uri="{FF2B5EF4-FFF2-40B4-BE49-F238E27FC236}">
                      <a16:creationId xmlns:a16="http://schemas.microsoft.com/office/drawing/2014/main" id="{AFA20AAB-CC98-AD46-91DD-039C8310E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98163" y="7738047"/>
                  <a:ext cx="211937" cy="17601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3" name="Freeform 680">
                  <a:extLst>
                    <a:ext uri="{FF2B5EF4-FFF2-40B4-BE49-F238E27FC236}">
                      <a16:creationId xmlns:a16="http://schemas.microsoft.com/office/drawing/2014/main" id="{D23C95E6-033D-4941-8425-F2C068D7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7913" y="8288802"/>
                  <a:ext cx="69752" cy="85168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4" name="Freeform 681">
                  <a:extLst>
                    <a:ext uri="{FF2B5EF4-FFF2-40B4-BE49-F238E27FC236}">
                      <a16:creationId xmlns:a16="http://schemas.microsoft.com/office/drawing/2014/main" id="{79B7CA67-DC57-9142-A32B-6288A0EB35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27943" y="7973678"/>
                  <a:ext cx="273642" cy="224276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5" name="Freeform 682">
                  <a:extLst>
                    <a:ext uri="{FF2B5EF4-FFF2-40B4-BE49-F238E27FC236}">
                      <a16:creationId xmlns:a16="http://schemas.microsoft.com/office/drawing/2014/main" id="{5EAC4F5E-FAEA-E642-AFD5-9C1056F6A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4031" y="7956645"/>
                  <a:ext cx="391683" cy="391773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6" name="Freeform 683">
                  <a:extLst>
                    <a:ext uri="{FF2B5EF4-FFF2-40B4-BE49-F238E27FC236}">
                      <a16:creationId xmlns:a16="http://schemas.microsoft.com/office/drawing/2014/main" id="{B226C2D3-653D-BF47-A618-2F0015066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57720" y="7729531"/>
                  <a:ext cx="745806" cy="30092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7" name="Freeform 684">
                  <a:extLst>
                    <a:ext uri="{FF2B5EF4-FFF2-40B4-BE49-F238E27FC236}">
                      <a16:creationId xmlns:a16="http://schemas.microsoft.com/office/drawing/2014/main" id="{A2A01969-77D9-C441-A5C2-130E02658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95747" y="8206473"/>
                  <a:ext cx="826288" cy="701220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8" name="Freeform 685">
                  <a:extLst>
                    <a:ext uri="{FF2B5EF4-FFF2-40B4-BE49-F238E27FC236}">
                      <a16:creationId xmlns:a16="http://schemas.microsoft.com/office/drawing/2014/main" id="{5F499C72-5C29-A94D-9B8F-1186EECD8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55369"/>
                  <a:ext cx="163648" cy="184531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799" name="Freeform 686">
                  <a:extLst>
                    <a:ext uri="{FF2B5EF4-FFF2-40B4-BE49-F238E27FC236}">
                      <a16:creationId xmlns:a16="http://schemas.microsoft.com/office/drawing/2014/main" id="{9E039EED-DF43-3340-9F4D-5EAD49465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9893" y="8090076"/>
                  <a:ext cx="61705" cy="73815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0" name="Freeform 687">
                  <a:extLst>
                    <a:ext uri="{FF2B5EF4-FFF2-40B4-BE49-F238E27FC236}">
                      <a16:creationId xmlns:a16="http://schemas.microsoft.com/office/drawing/2014/main" id="{BFFEB2D0-557E-FC49-AD8B-BA71241BF4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1844" y="8189439"/>
                  <a:ext cx="24146" cy="59618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1" name="Freeform 688">
                  <a:extLst>
                    <a:ext uri="{FF2B5EF4-FFF2-40B4-BE49-F238E27FC236}">
                      <a16:creationId xmlns:a16="http://schemas.microsoft.com/office/drawing/2014/main" id="{66DAA8B2-D27A-4F41-8307-E6FD09ABC1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79652" y="8155369"/>
                  <a:ext cx="64385" cy="218601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2" name="Freeform 689">
                  <a:extLst>
                    <a:ext uri="{FF2B5EF4-FFF2-40B4-BE49-F238E27FC236}">
                      <a16:creationId xmlns:a16="http://schemas.microsoft.com/office/drawing/2014/main" id="{917BF86C-CD93-F34D-ABAD-FE45A91B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31561" y="8481848"/>
                  <a:ext cx="40241" cy="65297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3" name="Freeform 690">
                  <a:extLst>
                    <a:ext uri="{FF2B5EF4-FFF2-40B4-BE49-F238E27FC236}">
                      <a16:creationId xmlns:a16="http://schemas.microsoft.com/office/drawing/2014/main" id="{30BCC1E5-AA01-F24A-9A2A-7BC685F4B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09633" y="8791295"/>
                  <a:ext cx="418509" cy="281057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4" name="Freeform 691">
                  <a:extLst>
                    <a:ext uri="{FF2B5EF4-FFF2-40B4-BE49-F238E27FC236}">
                      <a16:creationId xmlns:a16="http://schemas.microsoft.com/office/drawing/2014/main" id="{981E5ACD-7A02-DF45-848D-C17C1D8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79850" y="8481848"/>
                  <a:ext cx="321930" cy="408808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5" name="Freeform 692">
                  <a:extLst>
                    <a:ext uri="{FF2B5EF4-FFF2-40B4-BE49-F238E27FC236}">
                      <a16:creationId xmlns:a16="http://schemas.microsoft.com/office/drawing/2014/main" id="{980F3F15-16DA-A042-9CB7-8221F5896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3952" y="7681269"/>
                  <a:ext cx="431925" cy="198727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6" name="Freeform 693">
                  <a:extLst>
                    <a:ext uri="{FF2B5EF4-FFF2-40B4-BE49-F238E27FC236}">
                      <a16:creationId xmlns:a16="http://schemas.microsoft.com/office/drawing/2014/main" id="{811843CD-A145-BD42-ABCF-45C578698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38134" y="7556355"/>
                  <a:ext cx="700200" cy="43435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7" name="Freeform 694">
                  <a:extLst>
                    <a:ext uri="{FF2B5EF4-FFF2-40B4-BE49-F238E27FC236}">
                      <a16:creationId xmlns:a16="http://schemas.microsoft.com/office/drawing/2014/main" id="{583AFCE5-A877-F048-B938-B42948474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50072" y="8038974"/>
                  <a:ext cx="0" cy="851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8" name="Freeform 695">
                  <a:extLst>
                    <a:ext uri="{FF2B5EF4-FFF2-40B4-BE49-F238E27FC236}">
                      <a16:creationId xmlns:a16="http://schemas.microsoft.com/office/drawing/2014/main" id="{0145E48E-E667-084E-BACE-83592A3828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7898" y="7706818"/>
                  <a:ext cx="574108" cy="357706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09" name="Freeform 696">
                  <a:extLst>
                    <a:ext uri="{FF2B5EF4-FFF2-40B4-BE49-F238E27FC236}">
                      <a16:creationId xmlns:a16="http://schemas.microsoft.com/office/drawing/2014/main" id="{2B649116-F165-BD40-9E8A-69EDF2073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94202" y="7789147"/>
                  <a:ext cx="313881" cy="224276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0" name="Freeform 697">
                  <a:extLst>
                    <a:ext uri="{FF2B5EF4-FFF2-40B4-BE49-F238E27FC236}">
                      <a16:creationId xmlns:a16="http://schemas.microsoft.com/office/drawing/2014/main" id="{7F0AEC43-4D80-C843-947A-B02571035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2024" y="7982196"/>
                  <a:ext cx="651912" cy="616052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1" name="Freeform 698">
                  <a:extLst>
                    <a:ext uri="{FF2B5EF4-FFF2-40B4-BE49-F238E27FC236}">
                      <a16:creationId xmlns:a16="http://schemas.microsoft.com/office/drawing/2014/main" id="{23555C0C-FA01-ED49-B345-C05EA31DA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9830" y="7905544"/>
                  <a:ext cx="590207" cy="44287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2" name="Freeform 699">
                  <a:extLst>
                    <a:ext uri="{FF2B5EF4-FFF2-40B4-BE49-F238E27FC236}">
                      <a16:creationId xmlns:a16="http://schemas.microsoft.com/office/drawing/2014/main" id="{E7E3C562-A227-164C-980B-689EC62D5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6175" y="7547837"/>
                  <a:ext cx="21461" cy="34068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3" name="Freeform 700">
                  <a:extLst>
                    <a:ext uri="{FF2B5EF4-FFF2-40B4-BE49-F238E27FC236}">
                      <a16:creationId xmlns:a16="http://schemas.microsoft.com/office/drawing/2014/main" id="{D7A77084-4FF7-9147-A124-DD80C42432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859864" y="7022635"/>
                  <a:ext cx="1596241" cy="809100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4" name="Freeform 701">
                  <a:extLst>
                    <a:ext uri="{FF2B5EF4-FFF2-40B4-BE49-F238E27FC236}">
                      <a16:creationId xmlns:a16="http://schemas.microsoft.com/office/drawing/2014/main" id="{A791ACC9-AFC7-2542-9AAE-F9CF93B83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3712" y="8030456"/>
                  <a:ext cx="1102612" cy="1243456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5" name="Freeform 702">
                  <a:extLst>
                    <a:ext uri="{FF2B5EF4-FFF2-40B4-BE49-F238E27FC236}">
                      <a16:creationId xmlns:a16="http://schemas.microsoft.com/office/drawing/2014/main" id="{6FBB0E1B-E742-6E46-A2DE-2CD2F75F0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483" y="8373969"/>
                  <a:ext cx="321930" cy="817616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6" name="Freeform 703">
                  <a:extLst>
                    <a:ext uri="{FF2B5EF4-FFF2-40B4-BE49-F238E27FC236}">
                      <a16:creationId xmlns:a16="http://schemas.microsoft.com/office/drawing/2014/main" id="{34F8F720-8E41-EB43-9E56-869276098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8473330"/>
                  <a:ext cx="179747" cy="232794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7" name="Freeform 704">
                  <a:extLst>
                    <a:ext uri="{FF2B5EF4-FFF2-40B4-BE49-F238E27FC236}">
                      <a16:creationId xmlns:a16="http://schemas.microsoft.com/office/drawing/2014/main" id="{10F3FD9D-FCE2-8D44-BD9A-AC05A7DA1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276" y="8731675"/>
                  <a:ext cx="329980" cy="641601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8" name="Freeform 705">
                  <a:extLst>
                    <a:ext uri="{FF2B5EF4-FFF2-40B4-BE49-F238E27FC236}">
                      <a16:creationId xmlns:a16="http://schemas.microsoft.com/office/drawing/2014/main" id="{95BC66DE-31C6-CF4A-B8D5-EAC2AF570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98021" y="8598245"/>
                  <a:ext cx="300468" cy="650119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19" name="Freeform 706">
                  <a:extLst>
                    <a:ext uri="{FF2B5EF4-FFF2-40B4-BE49-F238E27FC236}">
                      <a16:creationId xmlns:a16="http://schemas.microsoft.com/office/drawing/2014/main" id="{F1219030-5BA5-C442-A349-B2F9829F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8270" y="8649346"/>
                  <a:ext cx="289738" cy="374741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0" name="Freeform 709">
                  <a:extLst>
                    <a:ext uri="{FF2B5EF4-FFF2-40B4-BE49-F238E27FC236}">
                      <a16:creationId xmlns:a16="http://schemas.microsoft.com/office/drawing/2014/main" id="{FB3F9548-B398-DA47-B098-DF1DC536F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6297" y="9407345"/>
                  <a:ext cx="402413" cy="374741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1" name="Freeform 710">
                  <a:extLst>
                    <a:ext uri="{FF2B5EF4-FFF2-40B4-BE49-F238E27FC236}">
                      <a16:creationId xmlns:a16="http://schemas.microsoft.com/office/drawing/2014/main" id="{D4C5A739-3AA0-164D-A6F3-2530699BD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0440" y="9307980"/>
                  <a:ext cx="386318" cy="266861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2" name="Freeform 711">
                  <a:extLst>
                    <a:ext uri="{FF2B5EF4-FFF2-40B4-BE49-F238E27FC236}">
                      <a16:creationId xmlns:a16="http://schemas.microsoft.com/office/drawing/2014/main" id="{8FD109F4-D10F-E746-B7A4-CCC2832D8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04395" y="8382485"/>
                  <a:ext cx="134137" cy="82329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3" name="Freeform 712">
                  <a:extLst>
                    <a:ext uri="{FF2B5EF4-FFF2-40B4-BE49-F238E27FC236}">
                      <a16:creationId xmlns:a16="http://schemas.microsoft.com/office/drawing/2014/main" id="{CD46B4E8-75A3-744E-B806-2F27BA412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78" y="8288802"/>
                  <a:ext cx="292418" cy="193046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4" name="Freeform 713">
                  <a:extLst>
                    <a:ext uri="{FF2B5EF4-FFF2-40B4-BE49-F238E27FC236}">
                      <a16:creationId xmlns:a16="http://schemas.microsoft.com/office/drawing/2014/main" id="{108DAFC7-3895-534A-88AC-3977C12CB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06069" y="8990020"/>
                  <a:ext cx="219985" cy="193046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5" name="Freeform 714">
                  <a:extLst>
                    <a:ext uri="{FF2B5EF4-FFF2-40B4-BE49-F238E27FC236}">
                      <a16:creationId xmlns:a16="http://schemas.microsoft.com/office/drawing/2014/main" id="{D41B9B89-D285-DD4B-B505-ED6716A6D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0220" y="9330691"/>
                  <a:ext cx="174378" cy="218601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6" name="Freeform 715">
                  <a:extLst>
                    <a:ext uri="{FF2B5EF4-FFF2-40B4-BE49-F238E27FC236}">
                      <a16:creationId xmlns:a16="http://schemas.microsoft.com/office/drawing/2014/main" id="{B092E3EE-9474-2647-A660-81B8CE00E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8332" y="7121996"/>
                  <a:ext cx="2358144" cy="1626715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7" name="Freeform 716">
                  <a:extLst>
                    <a:ext uri="{FF2B5EF4-FFF2-40B4-BE49-F238E27FC236}">
                      <a16:creationId xmlns:a16="http://schemas.microsoft.com/office/drawing/2014/main" id="{EF0989A0-755B-064D-A598-082CC9481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0248" y="7204327"/>
                  <a:ext cx="1234067" cy="56778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8" name="Freeform 720">
                  <a:extLst>
                    <a:ext uri="{FF2B5EF4-FFF2-40B4-BE49-F238E27FC236}">
                      <a16:creationId xmlns:a16="http://schemas.microsoft.com/office/drawing/2014/main" id="{3A1BFBB0-6756-154F-82EE-338F4D6548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119423" y="5429986"/>
                  <a:ext cx="6371546" cy="2350645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29" name="Freeform 721">
                  <a:extLst>
                    <a:ext uri="{FF2B5EF4-FFF2-40B4-BE49-F238E27FC236}">
                      <a16:creationId xmlns:a16="http://schemas.microsoft.com/office/drawing/2014/main" id="{1036F81D-0F3D-9D46-811F-E87B58B7A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40605" y="7087930"/>
                  <a:ext cx="118041" cy="266861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0" name="Freeform 722">
                  <a:extLst>
                    <a:ext uri="{FF2B5EF4-FFF2-40B4-BE49-F238E27FC236}">
                      <a16:creationId xmlns:a16="http://schemas.microsoft.com/office/drawing/2014/main" id="{6D86899A-A41D-974D-8E32-E3C557E3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64749" y="7346271"/>
                  <a:ext cx="118041" cy="193046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1" name="Freeform 723">
                  <a:extLst>
                    <a:ext uri="{FF2B5EF4-FFF2-40B4-BE49-F238E27FC236}">
                      <a16:creationId xmlns:a16="http://schemas.microsoft.com/office/drawing/2014/main" id="{6863CF58-EDB4-9645-9D47-314FB3E3C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42350" y="7914062"/>
                  <a:ext cx="166332" cy="210082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832" name="Freeform 724">
                  <a:extLst>
                    <a:ext uri="{FF2B5EF4-FFF2-40B4-BE49-F238E27FC236}">
                      <a16:creationId xmlns:a16="http://schemas.microsoft.com/office/drawing/2014/main" id="{D56B59C0-4796-8147-AE56-FDCB6C89E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600" y="7689783"/>
                  <a:ext cx="252180" cy="258346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BFC4856D-7F11-4043-A165-D9277395B48A}"/>
                  </a:ext>
                </a:extLst>
              </p:cNvPr>
              <p:cNvGrpSpPr/>
              <p:nvPr/>
            </p:nvGrpSpPr>
            <p:grpSpPr>
              <a:xfrm>
                <a:off x="11181891" y="4638550"/>
                <a:ext cx="2431906" cy="2390580"/>
                <a:chOff x="7657324" y="5963707"/>
                <a:chExt cx="1966460" cy="2066752"/>
              </a:xfrm>
              <a:grpFill/>
            </p:grpSpPr>
            <p:sp>
              <p:nvSpPr>
                <p:cNvPr id="644" name="Freeform 727">
                  <a:extLst>
                    <a:ext uri="{FF2B5EF4-FFF2-40B4-BE49-F238E27FC236}">
                      <a16:creationId xmlns:a16="http://schemas.microsoft.com/office/drawing/2014/main" id="{39D4AA00-56A2-784E-980C-79883259B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5612" y="7647200"/>
                  <a:ext cx="493627" cy="383259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09762481-8DC6-D146-B6FA-D019531F9052}"/>
                    </a:ext>
                  </a:extLst>
                </p:cNvPr>
                <p:cNvGrpSpPr/>
                <p:nvPr/>
              </p:nvGrpSpPr>
              <p:grpSpPr>
                <a:xfrm>
                  <a:off x="7657324" y="5963707"/>
                  <a:ext cx="1966460" cy="2032683"/>
                  <a:chOff x="7657324" y="5963707"/>
                  <a:chExt cx="1966460" cy="2032683"/>
                </a:xfrm>
                <a:grpFill/>
              </p:grpSpPr>
              <p:sp>
                <p:nvSpPr>
                  <p:cNvPr id="646" name="Freeform 404">
                    <a:extLst>
                      <a:ext uri="{FF2B5EF4-FFF2-40B4-BE49-F238E27FC236}">
                        <a16:creationId xmlns:a16="http://schemas.microsoft.com/office/drawing/2014/main" id="{8A093F1C-79E1-ED48-9CB9-900AB8087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821068"/>
                    <a:ext cx="313881" cy="502492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7" name="Freeform 493">
                    <a:extLst>
                      <a:ext uri="{FF2B5EF4-FFF2-40B4-BE49-F238E27FC236}">
                        <a16:creationId xmlns:a16="http://schemas.microsoft.com/office/drawing/2014/main" id="{5B992C11-5517-7545-B94C-B344BE95D2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5811" y="7681268"/>
                    <a:ext cx="45606" cy="90845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8" name="Freeform 494">
                    <a:extLst>
                      <a:ext uri="{FF2B5EF4-FFF2-40B4-BE49-F238E27FC236}">
                        <a16:creationId xmlns:a16="http://schemas.microsoft.com/office/drawing/2014/main" id="{1CC1EBAB-1D0F-C04B-9710-F11FAE5DC3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7763599"/>
                    <a:ext cx="69752" cy="124913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9" name="Freeform 495">
                    <a:extLst>
                      <a:ext uri="{FF2B5EF4-FFF2-40B4-BE49-F238E27FC236}">
                        <a16:creationId xmlns:a16="http://schemas.microsoft.com/office/drawing/2014/main" id="{960CDDC9-DC10-0B45-B6E6-6AAE3D3E6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5" y="7914061"/>
                    <a:ext cx="126088" cy="82329"/>
                  </a:xfrm>
                  <a:custGeom>
                    <a:avLst/>
                    <a:gdLst>
                      <a:gd name="T0" fmla="*/ 5 w 16"/>
                      <a:gd name="T1" fmla="*/ 1 h 10"/>
                      <a:gd name="T2" fmla="*/ 0 w 16"/>
                      <a:gd name="T3" fmla="*/ 2 h 10"/>
                      <a:gd name="T4" fmla="*/ 3 w 16"/>
                      <a:gd name="T5" fmla="*/ 5 h 10"/>
                      <a:gd name="T6" fmla="*/ 8 w 16"/>
                      <a:gd name="T7" fmla="*/ 7 h 10"/>
                      <a:gd name="T8" fmla="*/ 14 w 16"/>
                      <a:gd name="T9" fmla="*/ 8 h 10"/>
                      <a:gd name="T10" fmla="*/ 13 w 16"/>
                      <a:gd name="T11" fmla="*/ 4 h 10"/>
                      <a:gd name="T12" fmla="*/ 15 w 16"/>
                      <a:gd name="T13" fmla="*/ 1 h 10"/>
                      <a:gd name="T14" fmla="*/ 11 w 16"/>
                      <a:gd name="T15" fmla="*/ 1 h 10"/>
                      <a:gd name="T16" fmla="*/ 5 w 16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10">
                        <a:moveTo>
                          <a:pt x="5" y="1"/>
                        </a:moveTo>
                        <a:cubicBezTo>
                          <a:pt x="4" y="1"/>
                          <a:pt x="1" y="1"/>
                          <a:pt x="0" y="2"/>
                        </a:cubicBezTo>
                        <a:cubicBezTo>
                          <a:pt x="0" y="3"/>
                          <a:pt x="2" y="4"/>
                          <a:pt x="3" y="5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10" y="8"/>
                          <a:pt x="12" y="10"/>
                          <a:pt x="14" y="8"/>
                        </a:cubicBezTo>
                        <a:cubicBezTo>
                          <a:pt x="16" y="7"/>
                          <a:pt x="12" y="6"/>
                          <a:pt x="13" y="4"/>
                        </a:cubicBezTo>
                        <a:cubicBezTo>
                          <a:pt x="13" y="4"/>
                          <a:pt x="16" y="2"/>
                          <a:pt x="15" y="1"/>
                        </a:cubicBezTo>
                        <a:cubicBezTo>
                          <a:pt x="15" y="0"/>
                          <a:pt x="11" y="1"/>
                          <a:pt x="11" y="1"/>
                        </a:cubicBezTo>
                        <a:cubicBezTo>
                          <a:pt x="9" y="2"/>
                          <a:pt x="7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0" name="Freeform 498">
                    <a:extLst>
                      <a:ext uri="{FF2B5EF4-FFF2-40B4-BE49-F238E27FC236}">
                        <a16:creationId xmlns:a16="http://schemas.microsoft.com/office/drawing/2014/main" id="{FD7EAED7-5B20-1A41-BDD9-7B144BB77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7488" y="6812552"/>
                    <a:ext cx="56338" cy="5961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1" name="Freeform 499">
                    <a:extLst>
                      <a:ext uri="{FF2B5EF4-FFF2-40B4-BE49-F238E27FC236}">
                        <a16:creationId xmlns:a16="http://schemas.microsoft.com/office/drawing/2014/main" id="{0FAC2516-96FE-D14B-8C9E-86B735F6E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15536" y="6789841"/>
                    <a:ext cx="40241" cy="22711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2" name="Freeform 500">
                    <a:extLst>
                      <a:ext uri="{FF2B5EF4-FFF2-40B4-BE49-F238E27FC236}">
                        <a16:creationId xmlns:a16="http://schemas.microsoft.com/office/drawing/2014/main" id="{0A4F890D-AF9A-4C4C-A646-8E5526DEC3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51887" y="6846618"/>
                    <a:ext cx="45606" cy="82329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3" name="Freeform 501">
                    <a:extLst>
                      <a:ext uri="{FF2B5EF4-FFF2-40B4-BE49-F238E27FC236}">
                        <a16:creationId xmlns:a16="http://schemas.microsoft.com/office/drawing/2014/main" id="{8CC47CEA-1DC4-0F4C-96DF-5DB8FE22F0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2" y="6704671"/>
                    <a:ext cx="32193" cy="34068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4" name="Freeform 502">
                    <a:extLst>
                      <a:ext uri="{FF2B5EF4-FFF2-40B4-BE49-F238E27FC236}">
                        <a16:creationId xmlns:a16="http://schemas.microsoft.com/office/drawing/2014/main" id="{8ADF219A-8EE0-084F-8C2E-30DF89D9A8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7" y="6963014"/>
                    <a:ext cx="45606" cy="76652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5" name="Freeform 503">
                    <a:extLst>
                      <a:ext uri="{FF2B5EF4-FFF2-40B4-BE49-F238E27FC236}">
                        <a16:creationId xmlns:a16="http://schemas.microsoft.com/office/drawing/2014/main" id="{81515416-D6C5-3447-8E34-55AA64916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1421" y="6980048"/>
                    <a:ext cx="64385" cy="68133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6" name="Freeform 504">
                    <a:extLst>
                      <a:ext uri="{FF2B5EF4-FFF2-40B4-BE49-F238E27FC236}">
                        <a16:creationId xmlns:a16="http://schemas.microsoft.com/office/drawing/2014/main" id="{0E668ECD-69A6-EE4A-BD00-324F9729D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9729" y="7840248"/>
                    <a:ext cx="37559" cy="31230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7" name="Freeform 505">
                    <a:extLst>
                      <a:ext uri="{FF2B5EF4-FFF2-40B4-BE49-F238E27FC236}">
                        <a16:creationId xmlns:a16="http://schemas.microsoft.com/office/drawing/2014/main" id="{F558EEFF-8804-204B-8504-119EBD960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83409" y="6821068"/>
                    <a:ext cx="48288" cy="5109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8" name="Freeform 506">
                    <a:extLst>
                      <a:ext uri="{FF2B5EF4-FFF2-40B4-BE49-F238E27FC236}">
                        <a16:creationId xmlns:a16="http://schemas.microsoft.com/office/drawing/2014/main" id="{98596D11-89C8-F945-B8FD-63C38DD6D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07559" y="6880685"/>
                    <a:ext cx="24144" cy="25550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59" name="Freeform 507">
                    <a:extLst>
                      <a:ext uri="{FF2B5EF4-FFF2-40B4-BE49-F238E27FC236}">
                        <a16:creationId xmlns:a16="http://schemas.microsoft.com/office/drawing/2014/main" id="{A167C2E8-7FF5-AE41-A212-29E6541AA9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06238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0" name="Freeform 508">
                    <a:extLst>
                      <a:ext uri="{FF2B5EF4-FFF2-40B4-BE49-F238E27FC236}">
                        <a16:creationId xmlns:a16="http://schemas.microsoft.com/office/drawing/2014/main" id="{D48BE083-5779-644F-B6F5-1DE729296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28949"/>
                    <a:ext cx="8048" cy="17034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1" name="Freeform 509">
                    <a:extLst>
                      <a:ext uri="{FF2B5EF4-FFF2-40B4-BE49-F238E27FC236}">
                        <a16:creationId xmlns:a16="http://schemas.microsoft.com/office/drawing/2014/main" id="{F34B1ED1-AEA2-D54E-BD17-1F385C051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31702" y="6945981"/>
                    <a:ext cx="13414" cy="8516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2" name="Freeform 510">
                    <a:extLst>
                      <a:ext uri="{FF2B5EF4-FFF2-40B4-BE49-F238E27FC236}">
                        <a16:creationId xmlns:a16="http://schemas.microsoft.com/office/drawing/2014/main" id="{81C2CB3C-DBC7-1944-92FE-A84FF0829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3406" y="7070893"/>
                    <a:ext cx="8048" cy="17034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3" name="Freeform 511">
                    <a:extLst>
                      <a:ext uri="{FF2B5EF4-FFF2-40B4-BE49-F238E27FC236}">
                        <a16:creationId xmlns:a16="http://schemas.microsoft.com/office/drawing/2014/main" id="{7CFFC0A2-0641-F247-AD15-15A4721A3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11448" y="6696156"/>
                    <a:ext cx="16097" cy="34068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4" name="Rectangle 613">
                    <a:extLst>
                      <a:ext uri="{FF2B5EF4-FFF2-40B4-BE49-F238E27FC236}">
                        <a16:creationId xmlns:a16="http://schemas.microsoft.com/office/drawing/2014/main" id="{C9330A28-4E40-E84D-B318-F940C07F94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03599" y="6170950"/>
                    <a:ext cx="2684" cy="2841"/>
                  </a:xfrm>
                  <a:prstGeom prst="rect">
                    <a:avLst/>
                  </a:pr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5" name="Freeform 645">
                    <a:extLst>
                      <a:ext uri="{FF2B5EF4-FFF2-40B4-BE49-F238E27FC236}">
                        <a16:creationId xmlns:a16="http://schemas.microsoft.com/office/drawing/2014/main" id="{BF486FA9-7DB1-4E4F-9AFA-D80778C84C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3364" y="7255426"/>
                    <a:ext cx="244133" cy="141949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6" name="Freeform 646">
                    <a:extLst>
                      <a:ext uri="{FF2B5EF4-FFF2-40B4-BE49-F238E27FC236}">
                        <a16:creationId xmlns:a16="http://schemas.microsoft.com/office/drawing/2014/main" id="{BB95BAA3-F72B-E54D-B9CB-1716F0DD7F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3371" y="7371822"/>
                    <a:ext cx="292418" cy="13343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7" name="Freeform 647">
                    <a:extLst>
                      <a:ext uri="{FF2B5EF4-FFF2-40B4-BE49-F238E27FC236}">
                        <a16:creationId xmlns:a16="http://schemas.microsoft.com/office/drawing/2014/main" id="{2C4A4824-C907-9A41-A89C-14651DEDE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1425" y="7471185"/>
                    <a:ext cx="448020" cy="459908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8" name="Freeform 648">
                    <a:extLst>
                      <a:ext uri="{FF2B5EF4-FFF2-40B4-BE49-F238E27FC236}">
                        <a16:creationId xmlns:a16="http://schemas.microsoft.com/office/drawing/2014/main" id="{CA903DF1-1DC7-C743-8D04-CB5787022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1652" y="7496736"/>
                    <a:ext cx="211937" cy="210082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69" name="Freeform 649">
                    <a:extLst>
                      <a:ext uri="{FF2B5EF4-FFF2-40B4-BE49-F238E27FC236}">
                        <a16:creationId xmlns:a16="http://schemas.microsoft.com/office/drawing/2014/main" id="{F7143276-72E4-0A4A-9F1B-A43329714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7308" y="7255426"/>
                    <a:ext cx="520455" cy="474104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0" name="Freeform 650">
                    <a:extLst>
                      <a:ext uri="{FF2B5EF4-FFF2-40B4-BE49-F238E27FC236}">
                        <a16:creationId xmlns:a16="http://schemas.microsoft.com/office/drawing/2014/main" id="{DE37AAD6-5BED-904B-A8EA-C660CD52F6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9231" y="7439959"/>
                    <a:ext cx="174378" cy="124913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1" name="Freeform 651">
                    <a:extLst>
                      <a:ext uri="{FF2B5EF4-FFF2-40B4-BE49-F238E27FC236}">
                        <a16:creationId xmlns:a16="http://schemas.microsoft.com/office/drawing/2014/main" id="{443B8790-41C4-1047-B9F5-8163E930D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61681" y="7238392"/>
                    <a:ext cx="163648" cy="107879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2" name="Freeform 652">
                    <a:extLst>
                      <a:ext uri="{FF2B5EF4-FFF2-40B4-BE49-F238E27FC236}">
                        <a16:creationId xmlns:a16="http://schemas.microsoft.com/office/drawing/2014/main" id="{194111AC-766D-3643-8D75-E2E453E58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5819" y="7315044"/>
                    <a:ext cx="29511" cy="31230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3" name="Freeform 653">
                    <a:extLst>
                      <a:ext uri="{FF2B5EF4-FFF2-40B4-BE49-F238E27FC236}">
                        <a16:creationId xmlns:a16="http://schemas.microsoft.com/office/drawing/2014/main" id="{4A4FF88A-83F4-2B42-8155-F80C237BA6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9241" y="7121996"/>
                    <a:ext cx="158286" cy="150467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4" name="Freeform 654">
                    <a:extLst>
                      <a:ext uri="{FF2B5EF4-FFF2-40B4-BE49-F238E27FC236}">
                        <a16:creationId xmlns:a16="http://schemas.microsoft.com/office/drawing/2014/main" id="{38DC3DAB-E87C-3744-9551-F13BB6ADD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714" y="6872168"/>
                    <a:ext cx="118041" cy="184531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5" name="Freeform 655">
                    <a:extLst>
                      <a:ext uri="{FF2B5EF4-FFF2-40B4-BE49-F238E27FC236}">
                        <a16:creationId xmlns:a16="http://schemas.microsoft.com/office/drawing/2014/main" id="{4674BA0F-9F7B-1D48-978D-6C7A25CD18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868" y="7039669"/>
                    <a:ext cx="351441" cy="431519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77" name="Freeform 656">
                    <a:extLst>
                      <a:ext uri="{FF2B5EF4-FFF2-40B4-BE49-F238E27FC236}">
                        <a16:creationId xmlns:a16="http://schemas.microsoft.com/office/drawing/2014/main" id="{8C7F7036-814E-704E-ABB4-F54D19AB7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173097"/>
                    <a:ext cx="700200" cy="440037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0" name="Freeform 657">
                    <a:extLst>
                      <a:ext uri="{FF2B5EF4-FFF2-40B4-BE49-F238E27FC236}">
                        <a16:creationId xmlns:a16="http://schemas.microsoft.com/office/drawing/2014/main" id="{A9963537-7595-A045-AEFA-9C6466E96D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3599" y="7337754"/>
                    <a:ext cx="236083" cy="102201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1" name="Freeform 658">
                    <a:extLst>
                      <a:ext uri="{FF2B5EF4-FFF2-40B4-BE49-F238E27FC236}">
                        <a16:creationId xmlns:a16="http://schemas.microsoft.com/office/drawing/2014/main" id="{B572F3EB-9C4C-2E42-AA37-72E91BAAD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963014"/>
                    <a:ext cx="370220" cy="292414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2" name="Freeform 659">
                    <a:extLst>
                      <a:ext uri="{FF2B5EF4-FFF2-40B4-BE49-F238E27FC236}">
                        <a16:creationId xmlns:a16="http://schemas.microsoft.com/office/drawing/2014/main" id="{51B01AE8-2BBB-CD4E-9610-51711A673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945981"/>
                    <a:ext cx="228033" cy="158983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3" name="Freeform 660">
                    <a:extLst>
                      <a:ext uri="{FF2B5EF4-FFF2-40B4-BE49-F238E27FC236}">
                        <a16:creationId xmlns:a16="http://schemas.microsoft.com/office/drawing/2014/main" id="{153F4A13-9888-0349-BE28-EF8F45396D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7977" y="6846618"/>
                    <a:ext cx="281691" cy="150467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4" name="Freeform 661">
                    <a:extLst>
                      <a:ext uri="{FF2B5EF4-FFF2-40B4-BE49-F238E27FC236}">
                        <a16:creationId xmlns:a16="http://schemas.microsoft.com/office/drawing/2014/main" id="{8C16C884-1ACF-FB42-811A-E07A671C6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3824" y="6755773"/>
                    <a:ext cx="187795" cy="124913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5" name="Freeform 662">
                    <a:extLst>
                      <a:ext uri="{FF2B5EF4-FFF2-40B4-BE49-F238E27FC236}">
                        <a16:creationId xmlns:a16="http://schemas.microsoft.com/office/drawing/2014/main" id="{8E3E2EAB-4576-DF4F-B6F4-60B079BCD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1641" y="7014117"/>
                    <a:ext cx="126090" cy="65297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6" name="Freeform 663">
                    <a:extLst>
                      <a:ext uri="{FF2B5EF4-FFF2-40B4-BE49-F238E27FC236}">
                        <a16:creationId xmlns:a16="http://schemas.microsoft.com/office/drawing/2014/main" id="{8FF93B8F-6F1C-774F-876D-FC66FA58F3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25797" y="7031148"/>
                    <a:ext cx="375585" cy="34919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7" name="Freeform 664">
                    <a:extLst>
                      <a:ext uri="{FF2B5EF4-FFF2-40B4-BE49-F238E27FC236}">
                        <a16:creationId xmlns:a16="http://schemas.microsoft.com/office/drawing/2014/main" id="{36863887-C086-484E-A67B-FC5993C738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397374"/>
                    <a:ext cx="362173" cy="249828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8" name="Freeform 665">
                    <a:extLst>
                      <a:ext uri="{FF2B5EF4-FFF2-40B4-BE49-F238E27FC236}">
                        <a16:creationId xmlns:a16="http://schemas.microsoft.com/office/drawing/2014/main" id="{D00E3BA0-D6E5-8843-8B88-BC9168A02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06010" y="7388857"/>
                    <a:ext cx="131454" cy="167501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89" name="Freeform 666">
                    <a:extLst>
                      <a:ext uri="{FF2B5EF4-FFF2-40B4-BE49-F238E27FC236}">
                        <a16:creationId xmlns:a16="http://schemas.microsoft.com/office/drawing/2014/main" id="{8BDDCAFA-2734-464A-96B2-3483A6847D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9667" y="7479702"/>
                    <a:ext cx="77799" cy="85168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0" name="Freeform 667">
                    <a:extLst>
                      <a:ext uri="{FF2B5EF4-FFF2-40B4-BE49-F238E27FC236}">
                        <a16:creationId xmlns:a16="http://schemas.microsoft.com/office/drawing/2014/main" id="{43263948-618A-514A-A35F-1E7F726FE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23584" y="7613132"/>
                    <a:ext cx="252180" cy="158983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1" name="Freeform 668">
                    <a:extLst>
                      <a:ext uri="{FF2B5EF4-FFF2-40B4-BE49-F238E27FC236}">
                        <a16:creationId xmlns:a16="http://schemas.microsoft.com/office/drawing/2014/main" id="{57DB01CC-00AA-AC4C-9662-023AF49B6E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9452" y="7573388"/>
                    <a:ext cx="142187" cy="124913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2" name="Freeform 669">
                    <a:extLst>
                      <a:ext uri="{FF2B5EF4-FFF2-40B4-BE49-F238E27FC236}">
                        <a16:creationId xmlns:a16="http://schemas.microsoft.com/office/drawing/2014/main" id="{A2100211-D521-8346-91E0-F140A6B0C0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1396" y="7513769"/>
                    <a:ext cx="174378" cy="224276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3" name="Freeform 670">
                    <a:extLst>
                      <a:ext uri="{FF2B5EF4-FFF2-40B4-BE49-F238E27FC236}">
                        <a16:creationId xmlns:a16="http://schemas.microsoft.com/office/drawing/2014/main" id="{28855E0A-D447-0848-BAA3-7DD495DDA0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7501" y="7380342"/>
                    <a:ext cx="276326" cy="158983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4" name="Freeform 672">
                    <a:extLst>
                      <a:ext uri="{FF2B5EF4-FFF2-40B4-BE49-F238E27FC236}">
                        <a16:creationId xmlns:a16="http://schemas.microsoft.com/office/drawing/2014/main" id="{634140F0-4390-454E-B5F4-CC157553C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65770" y="7723850"/>
                    <a:ext cx="118041" cy="82329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5" name="Freeform 673">
                    <a:extLst>
                      <a:ext uri="{FF2B5EF4-FFF2-40B4-BE49-F238E27FC236}">
                        <a16:creationId xmlns:a16="http://schemas.microsoft.com/office/drawing/2014/main" id="{B9D4D8CB-02D3-3B4F-8F45-D44C37FA0E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3591" y="7698302"/>
                    <a:ext cx="69752" cy="150467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6" name="Freeform 674">
                    <a:extLst>
                      <a:ext uri="{FF2B5EF4-FFF2-40B4-BE49-F238E27FC236}">
                        <a16:creationId xmlns:a16="http://schemas.microsoft.com/office/drawing/2014/main" id="{89E3BBD5-FA6B-524C-8BAC-981876575A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3830" y="7715336"/>
                    <a:ext cx="101944" cy="73815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7" name="Freeform 717">
                    <a:extLst>
                      <a:ext uri="{FF2B5EF4-FFF2-40B4-BE49-F238E27FC236}">
                        <a16:creationId xmlns:a16="http://schemas.microsoft.com/office/drawing/2014/main" id="{FA281BE4-F1CE-6546-B02C-04D144996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7756" y="6114172"/>
                    <a:ext cx="493627" cy="899947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8" name="Freeform 718">
                    <a:extLst>
                      <a:ext uri="{FF2B5EF4-FFF2-40B4-BE49-F238E27FC236}">
                        <a16:creationId xmlns:a16="http://schemas.microsoft.com/office/drawing/2014/main" id="{AEC4B90E-0CBA-F846-BCE7-4E538A5171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9930" y="6046038"/>
                    <a:ext cx="423876" cy="701220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99" name="Freeform 719">
                    <a:extLst>
                      <a:ext uri="{FF2B5EF4-FFF2-40B4-BE49-F238E27FC236}">
                        <a16:creationId xmlns:a16="http://schemas.microsoft.com/office/drawing/2014/main" id="{B8E95FE4-E736-9B4B-A9E4-BEF8067EC2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626" y="5963707"/>
                    <a:ext cx="1006034" cy="891429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0" name="Freeform 725">
                    <a:extLst>
                      <a:ext uri="{FF2B5EF4-FFF2-40B4-BE49-F238E27FC236}">
                        <a16:creationId xmlns:a16="http://schemas.microsoft.com/office/drawing/2014/main" id="{E0D22B8B-9FA1-A347-99BE-12E3A7DB49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57324" y="7031148"/>
                    <a:ext cx="187795" cy="207241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1" name="Freeform 726">
                    <a:extLst>
                      <a:ext uri="{FF2B5EF4-FFF2-40B4-BE49-F238E27FC236}">
                        <a16:creationId xmlns:a16="http://schemas.microsoft.com/office/drawing/2014/main" id="{1BEEB9F1-0F3A-EC40-89BA-81E622240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51218" y="7022635"/>
                    <a:ext cx="126090" cy="82329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702" name="Freeform 728">
                    <a:extLst>
                      <a:ext uri="{FF2B5EF4-FFF2-40B4-BE49-F238E27FC236}">
                        <a16:creationId xmlns:a16="http://schemas.microsoft.com/office/drawing/2014/main" id="{53DBBE6F-73B1-D24C-8FE3-AB0C6ECDE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5612" y="7729531"/>
                    <a:ext cx="126090" cy="25266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  <p:grpSp>
            <p:nvGrpSpPr>
              <p:cNvPr id="594" name="Group 593">
                <a:extLst>
                  <a:ext uri="{FF2B5EF4-FFF2-40B4-BE49-F238E27FC236}">
                    <a16:creationId xmlns:a16="http://schemas.microsoft.com/office/drawing/2014/main" id="{39A16D1A-CA6E-1E4A-8AF9-2BD4EDCF7A2A}"/>
                  </a:ext>
                </a:extLst>
              </p:cNvPr>
              <p:cNvGrpSpPr/>
              <p:nvPr/>
            </p:nvGrpSpPr>
            <p:grpSpPr>
              <a:xfrm>
                <a:off x="10860069" y="6953601"/>
                <a:ext cx="3277932" cy="3635123"/>
                <a:chOff x="10793094" y="6127803"/>
                <a:chExt cx="3443151" cy="4082462"/>
              </a:xfrm>
              <a:grpFill/>
            </p:grpSpPr>
            <p:sp>
              <p:nvSpPr>
                <p:cNvPr id="595" name="Freeform 486">
                  <a:extLst>
                    <a:ext uri="{FF2B5EF4-FFF2-40B4-BE49-F238E27FC236}">
                      <a16:creationId xmlns:a16="http://schemas.microsoft.com/office/drawing/2014/main" id="{5B5DAF5C-2796-A144-A674-BCECF4AEC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18049" y="8901079"/>
                  <a:ext cx="369406" cy="756009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grpSp>
              <p:nvGrpSpPr>
                <p:cNvPr id="596" name="Group 595">
                  <a:extLst>
                    <a:ext uri="{FF2B5EF4-FFF2-40B4-BE49-F238E27FC236}">
                      <a16:creationId xmlns:a16="http://schemas.microsoft.com/office/drawing/2014/main" id="{5B0E0635-EC67-3F4B-81FE-93C9ABDE63B7}"/>
                    </a:ext>
                  </a:extLst>
                </p:cNvPr>
                <p:cNvGrpSpPr/>
                <p:nvPr/>
              </p:nvGrpSpPr>
              <p:grpSpPr>
                <a:xfrm>
                  <a:off x="10793094" y="6127803"/>
                  <a:ext cx="3443151" cy="4082462"/>
                  <a:chOff x="10793094" y="6127803"/>
                  <a:chExt cx="3443151" cy="4082462"/>
                </a:xfrm>
                <a:grpFill/>
              </p:grpSpPr>
              <p:sp>
                <p:nvSpPr>
                  <p:cNvPr id="597" name="Freeform 729">
                    <a:extLst>
                      <a:ext uri="{FF2B5EF4-FFF2-40B4-BE49-F238E27FC236}">
                        <a16:creationId xmlns:a16="http://schemas.microsoft.com/office/drawing/2014/main" id="{861F9A8C-6FAA-9D4A-8009-44B67F08F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8790437"/>
                    <a:ext cx="540172" cy="955158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8" name="Freeform 730">
                    <a:extLst>
                      <a:ext uri="{FF2B5EF4-FFF2-40B4-BE49-F238E27FC236}">
                        <a16:creationId xmlns:a16="http://schemas.microsoft.com/office/drawing/2014/main" id="{722CFEB1-88BA-1F44-8124-14FE4A3A75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88331" y="8760935"/>
                    <a:ext cx="163794" cy="409355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599" name="Freeform 731">
                    <a:extLst>
                      <a:ext uri="{FF2B5EF4-FFF2-40B4-BE49-F238E27FC236}">
                        <a16:creationId xmlns:a16="http://schemas.microsoft.com/office/drawing/2014/main" id="{3C76B9E6-B2DE-CF4D-B9BD-E88F23A2EB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34220" y="8683490"/>
                    <a:ext cx="613353" cy="542118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0" name="Freeform 732">
                    <a:extLst>
                      <a:ext uri="{FF2B5EF4-FFF2-40B4-BE49-F238E27FC236}">
                        <a16:creationId xmlns:a16="http://schemas.microsoft.com/office/drawing/2014/main" id="{CC79FA93-BA4C-0845-8B31-28A17E6E5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67237" y="9170288"/>
                    <a:ext cx="651689" cy="682258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1" name="Freeform 733">
                    <a:extLst>
                      <a:ext uri="{FF2B5EF4-FFF2-40B4-BE49-F238E27FC236}">
                        <a16:creationId xmlns:a16="http://schemas.microsoft.com/office/drawing/2014/main" id="{8B68EF29-1AA8-0C49-92D7-5A5524C392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7945921"/>
                    <a:ext cx="930489" cy="1028915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2" name="Freeform 734">
                    <a:extLst>
                      <a:ext uri="{FF2B5EF4-FFF2-40B4-BE49-F238E27FC236}">
                        <a16:creationId xmlns:a16="http://schemas.microsoft.com/office/drawing/2014/main" id="{E5139BD4-29AE-AA4C-9928-15F9E2CE36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74206" y="8554418"/>
                    <a:ext cx="575021" cy="682258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3" name="Freeform 735">
                    <a:extLst>
                      <a:ext uri="{FF2B5EF4-FFF2-40B4-BE49-F238E27FC236}">
                        <a16:creationId xmlns:a16="http://schemas.microsoft.com/office/drawing/2014/main" id="{E1AD3F8E-B42D-0542-A862-F6DC108B36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43614" y="9203480"/>
                    <a:ext cx="470472" cy="519990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4" name="Freeform 736">
                    <a:extLst>
                      <a:ext uri="{FF2B5EF4-FFF2-40B4-BE49-F238E27FC236}">
                        <a16:creationId xmlns:a16="http://schemas.microsoft.com/office/drawing/2014/main" id="{3127CF29-0262-8241-BEA5-2207863A0D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98016" y="9096529"/>
                    <a:ext cx="400771" cy="376162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5" name="Freeform 737">
                    <a:extLst>
                      <a:ext uri="{FF2B5EF4-FFF2-40B4-BE49-F238E27FC236}">
                        <a16:creationId xmlns:a16="http://schemas.microsoft.com/office/drawing/2014/main" id="{C91BF3F7-2C53-C349-BAD8-51A786F60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66357" y="9657083"/>
                    <a:ext cx="101063" cy="121701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6" name="Freeform 738">
                    <a:extLst>
                      <a:ext uri="{FF2B5EF4-FFF2-40B4-BE49-F238E27FC236}">
                        <a16:creationId xmlns:a16="http://schemas.microsoft.com/office/drawing/2014/main" id="{CA05298A-E343-D944-9303-013133E423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2479819" y="9461630"/>
                    <a:ext cx="808512" cy="748635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7" name="Freeform 739">
                    <a:extLst>
                      <a:ext uri="{FF2B5EF4-FFF2-40B4-BE49-F238E27FC236}">
                        <a16:creationId xmlns:a16="http://schemas.microsoft.com/office/drawing/2014/main" id="{76258137-75DF-5C44-9CA2-5BD66C81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02562" y="9819354"/>
                    <a:ext cx="132428" cy="143827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8" name="Freeform 740">
                    <a:extLst>
                      <a:ext uri="{FF2B5EF4-FFF2-40B4-BE49-F238E27FC236}">
                        <a16:creationId xmlns:a16="http://schemas.microsoft.com/office/drawing/2014/main" id="{E8F55494-58C0-E04F-9641-A5C6C7262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84660" y="8476968"/>
                    <a:ext cx="52274" cy="88507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09" name="Freeform 741">
                    <a:extLst>
                      <a:ext uri="{FF2B5EF4-FFF2-40B4-BE49-F238E27FC236}">
                        <a16:creationId xmlns:a16="http://schemas.microsoft.com/office/drawing/2014/main" id="{FBC890B7-B34C-9C40-AAA8-599086D7B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235869" y="8034428"/>
                    <a:ext cx="355468" cy="486798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0" name="Freeform 742">
                    <a:extLst>
                      <a:ext uri="{FF2B5EF4-FFF2-40B4-BE49-F238E27FC236}">
                        <a16:creationId xmlns:a16="http://schemas.microsoft.com/office/drawing/2014/main" id="{5FAC4397-B9BE-1640-8EEB-F3673EC9A9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89209" y="7643512"/>
                    <a:ext cx="651689" cy="486798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1" name="Freeform 743">
                    <a:extLst>
                      <a:ext uri="{FF2B5EF4-FFF2-40B4-BE49-F238E27FC236}">
                        <a16:creationId xmlns:a16="http://schemas.microsoft.com/office/drawing/2014/main" id="{E684ACEF-516A-144A-B390-4D9151223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5" y="6950195"/>
                    <a:ext cx="1195346" cy="888775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2" name="Freeform 744">
                    <a:extLst>
                      <a:ext uri="{FF2B5EF4-FFF2-40B4-BE49-F238E27FC236}">
                        <a16:creationId xmlns:a16="http://schemas.microsoft.com/office/drawing/2014/main" id="{F488D136-5952-1042-BAB8-ACF4E68BD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44674" y="6972323"/>
                    <a:ext cx="839878" cy="1095295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3" name="Freeform 745">
                    <a:extLst>
                      <a:ext uri="{FF2B5EF4-FFF2-40B4-BE49-F238E27FC236}">
                        <a16:creationId xmlns:a16="http://schemas.microsoft.com/office/drawing/2014/main" id="{B838C801-B146-C642-9E90-7D1176030C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80009" y="7252600"/>
                    <a:ext cx="327588" cy="313470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4" name="Freeform 746">
                    <a:extLst>
                      <a:ext uri="{FF2B5EF4-FFF2-40B4-BE49-F238E27FC236}">
                        <a16:creationId xmlns:a16="http://schemas.microsoft.com/office/drawing/2014/main" id="{2A8F459D-6AB7-254E-BCBA-C8E0C12A7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09241" y="7403805"/>
                    <a:ext cx="756238" cy="663815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5" name="Freeform 747">
                    <a:extLst>
                      <a:ext uri="{FF2B5EF4-FFF2-40B4-BE49-F238E27FC236}">
                        <a16:creationId xmlns:a16="http://schemas.microsoft.com/office/drawing/2014/main" id="{0EE58E35-0D10-D54B-846D-DAD560FEC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347577" y="7599261"/>
                    <a:ext cx="888668" cy="899837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6" name="Freeform 748">
                    <a:extLst>
                      <a:ext uri="{FF2B5EF4-FFF2-40B4-BE49-F238E27FC236}">
                        <a16:creationId xmlns:a16="http://schemas.microsoft.com/office/drawing/2014/main" id="{1CBF2FD5-8DFA-1544-A242-CE23E1DED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48350" y="7547630"/>
                    <a:ext cx="90610" cy="118010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7" name="Freeform 749">
                    <a:extLst>
                      <a:ext uri="{FF2B5EF4-FFF2-40B4-BE49-F238E27FC236}">
                        <a16:creationId xmlns:a16="http://schemas.microsoft.com/office/drawing/2014/main" id="{E7F36AF2-A261-E84E-8C10-2D0C33FB6B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34995" y="8023365"/>
                    <a:ext cx="264855" cy="302405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8" name="Freeform 750">
                    <a:extLst>
                      <a:ext uri="{FF2B5EF4-FFF2-40B4-BE49-F238E27FC236}">
                        <a16:creationId xmlns:a16="http://schemas.microsoft.com/office/drawing/2014/main" id="{24AB8D05-BDF0-E14B-93F3-33980FF044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70023"/>
                    <a:ext cx="101063" cy="106947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19" name="Freeform 751">
                    <a:extLst>
                      <a:ext uri="{FF2B5EF4-FFF2-40B4-BE49-F238E27FC236}">
                        <a16:creationId xmlns:a16="http://schemas.microsoft.com/office/drawing/2014/main" id="{4645ABA1-910E-A64A-A8EC-BF90158F5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3629" y="8303643"/>
                    <a:ext cx="111517" cy="99573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0" name="Freeform 752">
                    <a:extLst>
                      <a:ext uri="{FF2B5EF4-FFF2-40B4-BE49-F238E27FC236}">
                        <a16:creationId xmlns:a16="http://schemas.microsoft.com/office/drawing/2014/main" id="{D6A14EED-1938-A441-BB70-EA38A52338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24540" y="8270450"/>
                    <a:ext cx="550626" cy="630625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1" name="Freeform 753">
                    <a:extLst>
                      <a:ext uri="{FF2B5EF4-FFF2-40B4-BE49-F238E27FC236}">
                        <a16:creationId xmlns:a16="http://schemas.microsoft.com/office/drawing/2014/main" id="{DD02364C-37F2-CB48-8009-D73EFC98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24355" y="8119248"/>
                    <a:ext cx="275312" cy="335598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2" name="Freeform 754">
                    <a:extLst>
                      <a:ext uri="{FF2B5EF4-FFF2-40B4-BE49-F238E27FC236}">
                        <a16:creationId xmlns:a16="http://schemas.microsoft.com/office/drawing/2014/main" id="{64A2AED3-04F6-BE4A-9AF8-760677556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77" y="8119248"/>
                    <a:ext cx="115005" cy="77445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3" name="Freeform 755">
                    <a:extLst>
                      <a:ext uri="{FF2B5EF4-FFF2-40B4-BE49-F238E27FC236}">
                        <a16:creationId xmlns:a16="http://schemas.microsoft.com/office/drawing/2014/main" id="{156FCC5E-00FF-F648-8341-9CA606F6FC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3441" y="7536568"/>
                    <a:ext cx="376377" cy="61587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4" name="Freeform 756">
                    <a:extLst>
                      <a:ext uri="{FF2B5EF4-FFF2-40B4-BE49-F238E27FC236}">
                        <a16:creationId xmlns:a16="http://schemas.microsoft.com/office/drawing/2014/main" id="{1943661A-7625-F547-9F38-0D8B28F8A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02673" y="7566070"/>
                    <a:ext cx="153338" cy="335598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5" name="Freeform 757">
                    <a:extLst>
                      <a:ext uri="{FF2B5EF4-FFF2-40B4-BE49-F238E27FC236}">
                        <a16:creationId xmlns:a16="http://schemas.microsoft.com/office/drawing/2014/main" id="{5C7EB9C3-2A24-DE4A-87A2-E0BA4A30A5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807223" y="7481245"/>
                    <a:ext cx="602900" cy="553180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6" name="Freeform 758">
                    <a:extLst>
                      <a:ext uri="{FF2B5EF4-FFF2-40B4-BE49-F238E27FC236}">
                        <a16:creationId xmlns:a16="http://schemas.microsoft.com/office/drawing/2014/main" id="{C9040487-1AB5-BA48-8A81-57485916F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75087" y="7414862"/>
                    <a:ext cx="432136" cy="324533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7" name="Freeform 759">
                    <a:extLst>
                      <a:ext uri="{FF2B5EF4-FFF2-40B4-BE49-F238E27FC236}">
                        <a16:creationId xmlns:a16="http://schemas.microsoft.com/office/drawing/2014/main" id="{3842B451-1418-5047-8BE3-56E356F108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64338" y="7654574"/>
                    <a:ext cx="101063" cy="258152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8" name="Freeform 760">
                    <a:extLst>
                      <a:ext uri="{FF2B5EF4-FFF2-40B4-BE49-F238E27FC236}">
                        <a16:creationId xmlns:a16="http://schemas.microsoft.com/office/drawing/2014/main" id="{314F8EE5-CD35-3E4C-89BF-22B2C601A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0" y="7665640"/>
                    <a:ext cx="324101" cy="335598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29" name="Freeform 761">
                    <a:extLst>
                      <a:ext uri="{FF2B5EF4-FFF2-40B4-BE49-F238E27FC236}">
                        <a16:creationId xmlns:a16="http://schemas.microsoft.com/office/drawing/2014/main" id="{24D5D53E-F383-DB4B-AA49-CC08D8B71D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00544" y="7654574"/>
                    <a:ext cx="233496" cy="324533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0" name="Freeform 762">
                    <a:extLst>
                      <a:ext uri="{FF2B5EF4-FFF2-40B4-BE49-F238E27FC236}">
                        <a16:creationId xmlns:a16="http://schemas.microsoft.com/office/drawing/2014/main" id="{96E3D14A-152A-6C40-921A-9CE6C1255D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88253" y="7687764"/>
                    <a:ext cx="153338" cy="195458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1" name="Freeform 763">
                    <a:extLst>
                      <a:ext uri="{FF2B5EF4-FFF2-40B4-BE49-F238E27FC236}">
                        <a16:creationId xmlns:a16="http://schemas.microsoft.com/office/drawing/2014/main" id="{43BA9AD9-56B6-2545-813B-6F1B5F49B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78862" y="7772587"/>
                    <a:ext cx="226522" cy="228650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2" name="Freeform 764">
                    <a:extLst>
                      <a:ext uri="{FF2B5EF4-FFF2-40B4-BE49-F238E27FC236}">
                        <a16:creationId xmlns:a16="http://schemas.microsoft.com/office/drawing/2014/main" id="{5443283D-BEC1-4741-B32F-D976DD7A6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18551" y="7555004"/>
                    <a:ext cx="355468" cy="317157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3" name="Freeform 765">
                    <a:extLst>
                      <a:ext uri="{FF2B5EF4-FFF2-40B4-BE49-F238E27FC236}">
                        <a16:creationId xmlns:a16="http://schemas.microsoft.com/office/drawing/2014/main" id="{DFE3EB48-BB08-9E41-9296-1A3156AD40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24459" y="7566069"/>
                    <a:ext cx="163794" cy="77445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4" name="Freeform 766">
                    <a:extLst>
                      <a:ext uri="{FF2B5EF4-FFF2-40B4-BE49-F238E27FC236}">
                        <a16:creationId xmlns:a16="http://schemas.microsoft.com/office/drawing/2014/main" id="{E90C8B63-4345-444E-8E39-8E95CBDEB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14003" y="7492310"/>
                    <a:ext cx="153338" cy="44255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5" name="Freeform 767">
                    <a:extLst>
                      <a:ext uri="{FF2B5EF4-FFF2-40B4-BE49-F238E27FC236}">
                        <a16:creationId xmlns:a16="http://schemas.microsoft.com/office/drawing/2014/main" id="{27952AFC-C0FB-1046-AC3E-8D51C4B5F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6732612"/>
                    <a:ext cx="613353" cy="737570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6" name="Freeform 768">
                    <a:extLst>
                      <a:ext uri="{FF2B5EF4-FFF2-40B4-BE49-F238E27FC236}">
                        <a16:creationId xmlns:a16="http://schemas.microsoft.com/office/drawing/2014/main" id="{526FD05F-197A-3A4C-AA69-394465D3E6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93094" y="7341107"/>
                    <a:ext cx="296221" cy="247091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7" name="Freeform 769">
                    <a:extLst>
                      <a:ext uri="{FF2B5EF4-FFF2-40B4-BE49-F238E27FC236}">
                        <a16:creationId xmlns:a16="http://schemas.microsoft.com/office/drawing/2014/main" id="{CBF6FD1C-E578-8F45-B802-8A7C6AE63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50983" y="6854309"/>
                    <a:ext cx="857301" cy="844522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8" name="Freeform 770">
                    <a:extLst>
                      <a:ext uri="{FF2B5EF4-FFF2-40B4-BE49-F238E27FC236}">
                        <a16:creationId xmlns:a16="http://schemas.microsoft.com/office/drawing/2014/main" id="{6D5F65C4-BF55-D743-9774-62BBF3AFEE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887562" y="6463395"/>
                    <a:ext cx="564564" cy="582683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39" name="Freeform 771">
                    <a:extLst>
                      <a:ext uri="{FF2B5EF4-FFF2-40B4-BE49-F238E27FC236}">
                        <a16:creationId xmlns:a16="http://schemas.microsoft.com/office/drawing/2014/main" id="{A948BD38-5205-AC46-B779-F12C9C1C85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051166" y="6127803"/>
                    <a:ext cx="205617" cy="42041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0" name="Freeform 772">
                    <a:extLst>
                      <a:ext uri="{FF2B5EF4-FFF2-40B4-BE49-F238E27FC236}">
                        <a16:creationId xmlns:a16="http://schemas.microsoft.com/office/drawing/2014/main" id="{342CE979-79DD-8342-B610-217197D82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41780" y="6374887"/>
                    <a:ext cx="777151" cy="792893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1" name="Freeform 773">
                    <a:extLst>
                      <a:ext uri="{FF2B5EF4-FFF2-40B4-BE49-F238E27FC236}">
                        <a16:creationId xmlns:a16="http://schemas.microsoft.com/office/drawing/2014/main" id="{28C3D36C-5883-0546-BA07-5EFD6530A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03550" y="6710485"/>
                    <a:ext cx="428652" cy="36878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2" name="Freeform 774">
                    <a:extLst>
                      <a:ext uri="{FF2B5EF4-FFF2-40B4-BE49-F238E27FC236}">
                        <a16:creationId xmlns:a16="http://schemas.microsoft.com/office/drawing/2014/main" id="{D2B99181-A74A-1F4B-B827-7BBF83F94B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09162" y="6190495"/>
                    <a:ext cx="613353" cy="519990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  <p:sp>
                <p:nvSpPr>
                  <p:cNvPr id="643" name="Freeform 775">
                    <a:extLst>
                      <a:ext uri="{FF2B5EF4-FFF2-40B4-BE49-F238E27FC236}">
                        <a16:creationId xmlns:a16="http://schemas.microsoft.com/office/drawing/2014/main" id="{FEA85024-AF04-6347-99D2-997D4FD26F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225233" y="6138865"/>
                    <a:ext cx="1059431" cy="1069479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sz="2000" dirty="0">
                      <a:latin typeface="Lato Regular" charset="0"/>
                    </a:endParaRPr>
                  </a:p>
                </p:txBody>
              </p:sp>
            </p:grpSp>
          </p:grpSp>
        </p:grp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CA04D99C-0E1A-7E44-B004-D5CB80389F53}"/>
                </a:ext>
              </a:extLst>
            </p:cNvPr>
            <p:cNvGrpSpPr/>
            <p:nvPr/>
          </p:nvGrpSpPr>
          <p:grpSpPr>
            <a:xfrm>
              <a:off x="3507951" y="3354600"/>
              <a:ext cx="7607584" cy="8498373"/>
              <a:chOff x="3507951" y="3354600"/>
              <a:chExt cx="7607584" cy="8498373"/>
            </a:xfrm>
            <a:grpFill/>
          </p:grpSpPr>
          <p:sp>
            <p:nvSpPr>
              <p:cNvPr id="441" name="Freeform 776">
                <a:extLst>
                  <a:ext uri="{FF2B5EF4-FFF2-40B4-BE49-F238E27FC236}">
                    <a16:creationId xmlns:a16="http://schemas.microsoft.com/office/drawing/2014/main" id="{AE8CC512-A914-BF49-A713-E462BC712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155" y="3354600"/>
                <a:ext cx="2969380" cy="219027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2" name="Freeform 781">
                <a:extLst>
                  <a:ext uri="{FF2B5EF4-FFF2-40B4-BE49-F238E27FC236}">
                    <a16:creationId xmlns:a16="http://schemas.microsoft.com/office/drawing/2014/main" id="{ABFC01A2-FA2E-8944-A586-3E4747A5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2037" y="3394006"/>
                <a:ext cx="89580" cy="39406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3" name="Freeform 405">
                <a:extLst>
                  <a:ext uri="{FF2B5EF4-FFF2-40B4-BE49-F238E27FC236}">
                    <a16:creationId xmlns:a16="http://schemas.microsoft.com/office/drawing/2014/main" id="{C18AF82C-AD02-5B4D-8272-D7CC96A81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5" y="5022753"/>
                <a:ext cx="524204" cy="252852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4" name="Freeform 526">
                <a:extLst>
                  <a:ext uri="{FF2B5EF4-FFF2-40B4-BE49-F238E27FC236}">
                    <a16:creationId xmlns:a16="http://schemas.microsoft.com/office/drawing/2014/main" id="{346CED3E-DBC9-DB43-B0D3-A8E3702B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1528" y="7935448"/>
                <a:ext cx="96213" cy="39406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5" name="Freeform 527">
                <a:extLst>
                  <a:ext uri="{FF2B5EF4-FFF2-40B4-BE49-F238E27FC236}">
                    <a16:creationId xmlns:a16="http://schemas.microsoft.com/office/drawing/2014/main" id="{1B955D38-F537-1447-AE7B-02F945C8A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925595"/>
                <a:ext cx="109486" cy="49258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6" name="Freeform 528">
                <a:extLst>
                  <a:ext uri="{FF2B5EF4-FFF2-40B4-BE49-F238E27FC236}">
                    <a16:creationId xmlns:a16="http://schemas.microsoft.com/office/drawing/2014/main" id="{EE7AAE94-8629-484A-8364-5FE16D518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7705585"/>
                <a:ext cx="504298" cy="174041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7" name="Freeform 529">
                <a:extLst>
                  <a:ext uri="{FF2B5EF4-FFF2-40B4-BE49-F238E27FC236}">
                    <a16:creationId xmlns:a16="http://schemas.microsoft.com/office/drawing/2014/main" id="{5EC546CC-BF13-094D-AC0E-AEF04736C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100" y="7600504"/>
                <a:ext cx="39813" cy="36123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8" name="Freeform 530">
                <a:extLst>
                  <a:ext uri="{FF2B5EF4-FFF2-40B4-BE49-F238E27FC236}">
                    <a16:creationId xmlns:a16="http://schemas.microsoft.com/office/drawing/2014/main" id="{5C6EAB4B-8E46-EB44-B8DF-983A94DF9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9614" y="7800814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49" name="Freeform 531">
                <a:extLst>
                  <a:ext uri="{FF2B5EF4-FFF2-40B4-BE49-F238E27FC236}">
                    <a16:creationId xmlns:a16="http://schemas.microsoft.com/office/drawing/2014/main" id="{603162BD-DC4D-5946-AF80-F23BBDBBA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3535" y="6382229"/>
                <a:ext cx="56400" cy="98512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0" name="Freeform 532">
                <a:extLst>
                  <a:ext uri="{FF2B5EF4-FFF2-40B4-BE49-F238E27FC236}">
                    <a16:creationId xmlns:a16="http://schemas.microsoft.com/office/drawing/2014/main" id="{7F7E8A71-B8B9-2646-96C6-4B94F7AC8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0078" y="6431486"/>
                <a:ext cx="69672" cy="39406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1" name="Freeform 533">
                <a:extLst>
                  <a:ext uri="{FF2B5EF4-FFF2-40B4-BE49-F238E27FC236}">
                    <a16:creationId xmlns:a16="http://schemas.microsoft.com/office/drawing/2014/main" id="{872DC151-D307-DA42-BDCC-EED515671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47" y="6392079"/>
                <a:ext cx="145980" cy="68959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2" name="Freeform 534">
                <a:extLst>
                  <a:ext uri="{FF2B5EF4-FFF2-40B4-BE49-F238E27FC236}">
                    <a16:creationId xmlns:a16="http://schemas.microsoft.com/office/drawing/2014/main" id="{86CBD469-8ACE-8E4D-A218-53F4D1B3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7510" y="6201620"/>
                <a:ext cx="152614" cy="75528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3" name="Freeform 535">
                <a:extLst>
                  <a:ext uri="{FF2B5EF4-FFF2-40B4-BE49-F238E27FC236}">
                    <a16:creationId xmlns:a16="http://schemas.microsoft.com/office/drawing/2014/main" id="{0BBA191C-84C4-D24F-ADFD-23EC4C94F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9705" y="6103108"/>
                <a:ext cx="311869" cy="298822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4" name="Freeform 536">
                <a:extLst>
                  <a:ext uri="{FF2B5EF4-FFF2-40B4-BE49-F238E27FC236}">
                    <a16:creationId xmlns:a16="http://schemas.microsoft.com/office/drawing/2014/main" id="{620BDC33-6019-A94B-8C08-289B9EE5E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1854" y="6316552"/>
                <a:ext cx="79625" cy="95228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5" name="Freeform 537">
                <a:extLst>
                  <a:ext uri="{FF2B5EF4-FFF2-40B4-BE49-F238E27FC236}">
                    <a16:creationId xmlns:a16="http://schemas.microsoft.com/office/drawing/2014/main" id="{07D916F4-6FA1-4147-82A9-5360D805D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746" y="5390531"/>
                <a:ext cx="29859" cy="5582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6" name="Freeform 538">
                <a:extLst>
                  <a:ext uri="{FF2B5EF4-FFF2-40B4-BE49-F238E27FC236}">
                    <a16:creationId xmlns:a16="http://schemas.microsoft.com/office/drawing/2014/main" id="{D2DDBA47-9A42-B147-82A8-1A3F177D1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1766" y="5485763"/>
                <a:ext cx="29859" cy="29553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7" name="Freeform 539">
                <a:extLst>
                  <a:ext uri="{FF2B5EF4-FFF2-40B4-BE49-F238E27FC236}">
                    <a16:creationId xmlns:a16="http://schemas.microsoft.com/office/drawing/2014/main" id="{C5C5C10D-92C1-934F-8E56-AAEDCD284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579" y="5998029"/>
                <a:ext cx="66355" cy="39406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8" name="Freeform 540">
                <a:extLst>
                  <a:ext uri="{FF2B5EF4-FFF2-40B4-BE49-F238E27FC236}">
                    <a16:creationId xmlns:a16="http://schemas.microsoft.com/office/drawing/2014/main" id="{3CCC8B89-9A52-3142-BEC2-7247F8A95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744" y="5764882"/>
                <a:ext cx="59717" cy="59105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59" name="Freeform 541">
                <a:extLst>
                  <a:ext uri="{FF2B5EF4-FFF2-40B4-BE49-F238E27FC236}">
                    <a16:creationId xmlns:a16="http://schemas.microsoft.com/office/drawing/2014/main" id="{FB7E98C0-FF6D-534F-BC07-AAAAA3EDA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7886" y="5351125"/>
                <a:ext cx="59717" cy="68959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0" name="Freeform 542">
                <a:extLst>
                  <a:ext uri="{FF2B5EF4-FFF2-40B4-BE49-F238E27FC236}">
                    <a16:creationId xmlns:a16="http://schemas.microsoft.com/office/drawing/2014/main" id="{0FDFFA37-A3F7-8840-B6B4-466FB347A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1999" y="5311721"/>
                <a:ext cx="116121" cy="59105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1" name="Freeform 543">
                <a:extLst>
                  <a:ext uri="{FF2B5EF4-FFF2-40B4-BE49-F238E27FC236}">
                    <a16:creationId xmlns:a16="http://schemas.microsoft.com/office/drawing/2014/main" id="{C476364F-7B85-974C-9873-7C380DAB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7511" y="5275599"/>
                <a:ext cx="66355" cy="26269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2" name="Freeform 544">
                <a:extLst>
                  <a:ext uri="{FF2B5EF4-FFF2-40B4-BE49-F238E27FC236}">
                    <a16:creationId xmlns:a16="http://schemas.microsoft.com/office/drawing/2014/main" id="{11F4FD68-BDF9-6D45-B775-902C41B3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110" y="5081858"/>
                <a:ext cx="331775" cy="229865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3" name="Freeform 545">
                <a:extLst>
                  <a:ext uri="{FF2B5EF4-FFF2-40B4-BE49-F238E27FC236}">
                    <a16:creationId xmlns:a16="http://schemas.microsoft.com/office/drawing/2014/main" id="{BD916356-F976-6D40-9891-435251307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5506" y="5062153"/>
                <a:ext cx="66355" cy="49258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4" name="Freeform 546">
                <a:extLst>
                  <a:ext uri="{FF2B5EF4-FFF2-40B4-BE49-F238E27FC236}">
                    <a16:creationId xmlns:a16="http://schemas.microsoft.com/office/drawing/2014/main" id="{8DA5C91D-4F79-F442-BD7C-481DCFEC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97" y="5072006"/>
                <a:ext cx="36496" cy="49258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5" name="Freeform 547">
                <a:extLst>
                  <a:ext uri="{FF2B5EF4-FFF2-40B4-BE49-F238E27FC236}">
                    <a16:creationId xmlns:a16="http://schemas.microsoft.com/office/drawing/2014/main" id="{C37849F1-C771-3A40-8AD6-CA61CFBD2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7" y="4888118"/>
                <a:ext cx="29859" cy="59105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6" name="Freeform 548">
                <a:extLst>
                  <a:ext uri="{FF2B5EF4-FFF2-40B4-BE49-F238E27FC236}">
                    <a16:creationId xmlns:a16="http://schemas.microsoft.com/office/drawing/2014/main" id="{1F182E28-9A7B-D84D-B3C5-C5FF7B276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4385703"/>
                <a:ext cx="1400088" cy="1014680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7" name="Freeform 549">
                <a:extLst>
                  <a:ext uri="{FF2B5EF4-FFF2-40B4-BE49-F238E27FC236}">
                    <a16:creationId xmlns:a16="http://schemas.microsoft.com/office/drawing/2014/main" id="{07458A2E-C190-744F-8A2D-62D54A624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80" y="5331427"/>
                <a:ext cx="59717" cy="19703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8" name="Freeform 550">
                <a:extLst>
                  <a:ext uri="{FF2B5EF4-FFF2-40B4-BE49-F238E27FC236}">
                    <a16:creationId xmlns:a16="http://schemas.microsoft.com/office/drawing/2014/main" id="{7DE8F377-2029-8046-917F-8904CA748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942" y="4907821"/>
                <a:ext cx="79625" cy="19703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69" name="Freeform 551">
                <a:extLst>
                  <a:ext uri="{FF2B5EF4-FFF2-40B4-BE49-F238E27FC236}">
                    <a16:creationId xmlns:a16="http://schemas.microsoft.com/office/drawing/2014/main" id="{1FA481B1-09CC-F346-8976-EAE3CC793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3821" y="4888118"/>
                <a:ext cx="116121" cy="95228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0" name="Freeform 552">
                <a:extLst>
                  <a:ext uri="{FF2B5EF4-FFF2-40B4-BE49-F238E27FC236}">
                    <a16:creationId xmlns:a16="http://schemas.microsoft.com/office/drawing/2014/main" id="{F151EDFA-6C5D-7D49-B8B4-04F288B16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52" y="4802739"/>
                <a:ext cx="66355" cy="36123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1" name="Freeform 553">
                <a:extLst>
                  <a:ext uri="{FF2B5EF4-FFF2-40B4-BE49-F238E27FC236}">
                    <a16:creationId xmlns:a16="http://schemas.microsoft.com/office/drawing/2014/main" id="{F58E8920-DACC-A440-BB46-B0860450E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868" y="4792887"/>
                <a:ext cx="59717" cy="29553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2" name="Freeform 554">
                <a:extLst>
                  <a:ext uri="{FF2B5EF4-FFF2-40B4-BE49-F238E27FC236}">
                    <a16:creationId xmlns:a16="http://schemas.microsoft.com/office/drawing/2014/main" id="{5A3E3FD6-2A26-BE4E-B0C9-4EB1820F0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7465" y="4773186"/>
                <a:ext cx="46449" cy="19703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3" name="Freeform 555">
                <a:extLst>
                  <a:ext uri="{FF2B5EF4-FFF2-40B4-BE49-F238E27FC236}">
                    <a16:creationId xmlns:a16="http://schemas.microsoft.com/office/drawing/2014/main" id="{A7D461CC-3993-F14A-B63C-E48C97FFC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8027" y="4405403"/>
                <a:ext cx="255466" cy="108366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4" name="Freeform 556">
                <a:extLst>
                  <a:ext uri="{FF2B5EF4-FFF2-40B4-BE49-F238E27FC236}">
                    <a16:creationId xmlns:a16="http://schemas.microsoft.com/office/drawing/2014/main" id="{E1D0496D-1562-3141-A228-F8C57C404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147" y="6152366"/>
                <a:ext cx="282007" cy="1838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5" name="Freeform 557">
                <a:extLst>
                  <a:ext uri="{FF2B5EF4-FFF2-40B4-BE49-F238E27FC236}">
                    <a16:creationId xmlns:a16="http://schemas.microsoft.com/office/drawing/2014/main" id="{56F23132-906E-AA4D-84B8-FAE89DE45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861" y="5938921"/>
                <a:ext cx="126073" cy="134635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6" name="Freeform 558">
                <a:extLst>
                  <a:ext uri="{FF2B5EF4-FFF2-40B4-BE49-F238E27FC236}">
                    <a16:creationId xmlns:a16="http://schemas.microsoft.com/office/drawing/2014/main" id="{95855FF0-5B35-0040-AE92-6D9C7E6FF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815" y="5784584"/>
                <a:ext cx="39813" cy="39406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7" name="Freeform 559">
                <a:extLst>
                  <a:ext uri="{FF2B5EF4-FFF2-40B4-BE49-F238E27FC236}">
                    <a16:creationId xmlns:a16="http://schemas.microsoft.com/office/drawing/2014/main" id="{CF0AE244-17D3-9641-9090-60654A914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046" y="5738614"/>
                <a:ext cx="59717" cy="5582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8" name="Freeform 560">
                <a:extLst>
                  <a:ext uri="{FF2B5EF4-FFF2-40B4-BE49-F238E27FC236}">
                    <a16:creationId xmlns:a16="http://schemas.microsoft.com/office/drawing/2014/main" id="{9CC90C07-76FE-CA4B-B369-605086D8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505" y="5755030"/>
                <a:ext cx="36496" cy="59105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79" name="Freeform 561">
                <a:extLst>
                  <a:ext uri="{FF2B5EF4-FFF2-40B4-BE49-F238E27FC236}">
                    <a16:creationId xmlns:a16="http://schemas.microsoft.com/office/drawing/2014/main" id="{34F67182-62CD-0843-9DCF-9F3C68148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3785" y="5699204"/>
                <a:ext cx="49766" cy="105079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0" name="Freeform 562">
                <a:extLst>
                  <a:ext uri="{FF2B5EF4-FFF2-40B4-BE49-F238E27FC236}">
                    <a16:creationId xmlns:a16="http://schemas.microsoft.com/office/drawing/2014/main" id="{6CB99B4C-9006-8342-9DF7-128F57995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3972" y="5659800"/>
                <a:ext cx="69672" cy="68959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1" name="Freeform 563">
                <a:extLst>
                  <a:ext uri="{FF2B5EF4-FFF2-40B4-BE49-F238E27FC236}">
                    <a16:creationId xmlns:a16="http://schemas.microsoft.com/office/drawing/2014/main" id="{AFCFC610-3209-3D40-923B-9E0967750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3645" y="5659800"/>
                <a:ext cx="66355" cy="88662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2" name="Freeform 564">
                <a:extLst>
                  <a:ext uri="{FF2B5EF4-FFF2-40B4-BE49-F238E27FC236}">
                    <a16:creationId xmlns:a16="http://schemas.microsoft.com/office/drawing/2014/main" id="{80861DED-997B-F04A-96C2-0CF64D81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736" y="5679503"/>
                <a:ext cx="29859" cy="9851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3" name="Freeform 565">
                <a:extLst>
                  <a:ext uri="{FF2B5EF4-FFF2-40B4-BE49-F238E27FC236}">
                    <a16:creationId xmlns:a16="http://schemas.microsoft.com/office/drawing/2014/main" id="{3838F8B6-7BC2-604A-B636-76000A4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8135" y="5689355"/>
                <a:ext cx="129390" cy="65675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4" name="Freeform 566">
                <a:extLst>
                  <a:ext uri="{FF2B5EF4-FFF2-40B4-BE49-F238E27FC236}">
                    <a16:creationId xmlns:a16="http://schemas.microsoft.com/office/drawing/2014/main" id="{2E1CBBEC-A9D4-5C4F-B109-F3AEBEB16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7901" y="5630246"/>
                <a:ext cx="79625" cy="68959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5" name="Freeform 567">
                <a:extLst>
                  <a:ext uri="{FF2B5EF4-FFF2-40B4-BE49-F238E27FC236}">
                    <a16:creationId xmlns:a16="http://schemas.microsoft.com/office/drawing/2014/main" id="{11E32A47-DBEA-AB40-A17B-463FA36A7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838" y="5892946"/>
                <a:ext cx="96213" cy="36123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6" name="Freeform 568">
                <a:extLst>
                  <a:ext uri="{FF2B5EF4-FFF2-40B4-BE49-F238E27FC236}">
                    <a16:creationId xmlns:a16="http://schemas.microsoft.com/office/drawing/2014/main" id="{670829D7-DB6E-B542-9F70-FF0FECCB4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7717" y="5948771"/>
                <a:ext cx="56400" cy="49258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7" name="Freeform 569">
                <a:extLst>
                  <a:ext uri="{FF2B5EF4-FFF2-40B4-BE49-F238E27FC236}">
                    <a16:creationId xmlns:a16="http://schemas.microsoft.com/office/drawing/2014/main" id="{E08AB909-AB2F-0341-A1A1-9334C1206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5506" y="4753481"/>
                <a:ext cx="202382" cy="124782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8" name="Freeform 570">
                <a:extLst>
                  <a:ext uri="{FF2B5EF4-FFF2-40B4-BE49-F238E27FC236}">
                    <a16:creationId xmlns:a16="http://schemas.microsoft.com/office/drawing/2014/main" id="{C928E937-52FF-1047-9E8B-90104B02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5835" y="4812590"/>
                <a:ext cx="49766" cy="36123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89" name="Freeform 571">
                <a:extLst>
                  <a:ext uri="{FF2B5EF4-FFF2-40B4-BE49-F238E27FC236}">
                    <a16:creationId xmlns:a16="http://schemas.microsoft.com/office/drawing/2014/main" id="{A32E5FCF-8E6E-004A-9DA3-532182EA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6115" y="4848709"/>
                <a:ext cx="19908" cy="19703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0" name="Freeform 572">
                <a:extLst>
                  <a:ext uri="{FF2B5EF4-FFF2-40B4-BE49-F238E27FC236}">
                    <a16:creationId xmlns:a16="http://schemas.microsoft.com/office/drawing/2014/main" id="{AE11FCC1-46CB-7544-B832-E0784B2BF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444809"/>
                <a:ext cx="895791" cy="433457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1" name="Freeform 573">
                <a:extLst>
                  <a:ext uri="{FF2B5EF4-FFF2-40B4-BE49-F238E27FC236}">
                    <a16:creationId xmlns:a16="http://schemas.microsoft.com/office/drawing/2014/main" id="{DA497EEE-ED87-6840-B769-2401BC322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3921" y="4405403"/>
                <a:ext cx="136027" cy="88662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2" name="Freeform 574">
                <a:extLst>
                  <a:ext uri="{FF2B5EF4-FFF2-40B4-BE49-F238E27FC236}">
                    <a16:creationId xmlns:a16="http://schemas.microsoft.com/office/drawing/2014/main" id="{661F6AB5-9A31-6447-BE7A-AC24169A8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4365998"/>
                <a:ext cx="308549" cy="282404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3" name="Freeform 575">
                <a:extLst>
                  <a:ext uri="{FF2B5EF4-FFF2-40B4-BE49-F238E27FC236}">
                    <a16:creationId xmlns:a16="http://schemas.microsoft.com/office/drawing/2014/main" id="{4B235F83-348A-3645-9644-2DED73B71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8029" y="4365998"/>
                <a:ext cx="272053" cy="213444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4" name="Freeform 576">
                <a:extLst>
                  <a:ext uri="{FF2B5EF4-FFF2-40B4-BE49-F238E27FC236}">
                    <a16:creationId xmlns:a16="http://schemas.microsoft.com/office/drawing/2014/main" id="{230C5576-EBD3-C744-9B4B-B5E2D8A78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540" y="4339728"/>
                <a:ext cx="524204" cy="318525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5" name="Freeform 577">
                <a:extLst>
                  <a:ext uri="{FF2B5EF4-FFF2-40B4-BE49-F238E27FC236}">
                    <a16:creationId xmlns:a16="http://schemas.microsoft.com/office/drawing/2014/main" id="{3B7FB386-5D4A-384E-BCC8-E8724B4EB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088" y="4251066"/>
                <a:ext cx="69672" cy="39406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6" name="Freeform 578">
                <a:extLst>
                  <a:ext uri="{FF2B5EF4-FFF2-40B4-BE49-F238E27FC236}">
                    <a16:creationId xmlns:a16="http://schemas.microsoft.com/office/drawing/2014/main" id="{F3AC8CFF-3E5F-6642-84E2-071891D3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577" y="4077028"/>
                <a:ext cx="583921" cy="27255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7" name="Freeform 579">
                <a:extLst>
                  <a:ext uri="{FF2B5EF4-FFF2-40B4-BE49-F238E27FC236}">
                    <a16:creationId xmlns:a16="http://schemas.microsoft.com/office/drawing/2014/main" id="{1782ECE0-6E46-F24C-A0B2-99161C8AC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042" y="4185393"/>
                <a:ext cx="99532" cy="65675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8" name="Freeform 580">
                <a:extLst>
                  <a:ext uri="{FF2B5EF4-FFF2-40B4-BE49-F238E27FC236}">
                    <a16:creationId xmlns:a16="http://schemas.microsoft.com/office/drawing/2014/main" id="{30F12124-0EA7-8740-B22C-8D7492671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7520" y="4040908"/>
                <a:ext cx="358317" cy="164190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499" name="Freeform 581">
                <a:extLst>
                  <a:ext uri="{FF2B5EF4-FFF2-40B4-BE49-F238E27FC236}">
                    <a16:creationId xmlns:a16="http://schemas.microsoft.com/office/drawing/2014/main" id="{1C622DE6-E770-9E46-8012-665CBA00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697" y="4106579"/>
                <a:ext cx="76308" cy="19703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0" name="Freeform 582">
                <a:extLst>
                  <a:ext uri="{FF2B5EF4-FFF2-40B4-BE49-F238E27FC236}">
                    <a16:creationId xmlns:a16="http://schemas.microsoft.com/office/drawing/2014/main" id="{DFEF8E7A-49BD-6F45-A23E-9CFE4301C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2052" y="3971950"/>
                <a:ext cx="205701" cy="95228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1" name="Freeform 583">
                <a:extLst>
                  <a:ext uri="{FF2B5EF4-FFF2-40B4-BE49-F238E27FC236}">
                    <a16:creationId xmlns:a16="http://schemas.microsoft.com/office/drawing/2014/main" id="{919D6C1B-B8B9-AB4F-9754-FA1AD2CBF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789" y="3991650"/>
                <a:ext cx="76308" cy="39406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2" name="Freeform 584">
                <a:extLst>
                  <a:ext uri="{FF2B5EF4-FFF2-40B4-BE49-F238E27FC236}">
                    <a16:creationId xmlns:a16="http://schemas.microsoft.com/office/drawing/2014/main" id="{B901A585-5D07-7947-84F6-8CAD0851B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959" y="3902989"/>
                <a:ext cx="205701" cy="68959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3" name="Freeform 585">
                <a:extLst>
                  <a:ext uri="{FF2B5EF4-FFF2-40B4-BE49-F238E27FC236}">
                    <a16:creationId xmlns:a16="http://schemas.microsoft.com/office/drawing/2014/main" id="{BE67A9F1-E5B3-4A4B-91EA-400948299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9618" y="4106579"/>
                <a:ext cx="272053" cy="1838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4" name="Freeform 586">
                <a:extLst>
                  <a:ext uri="{FF2B5EF4-FFF2-40B4-BE49-F238E27FC236}">
                    <a16:creationId xmlns:a16="http://schemas.microsoft.com/office/drawing/2014/main" id="{68ED6144-AD13-FB4A-B081-9AC0541C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9760" y="4195244"/>
                <a:ext cx="86262" cy="26269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5" name="Freeform 587">
                <a:extLst>
                  <a:ext uri="{FF2B5EF4-FFF2-40B4-BE49-F238E27FC236}">
                    <a16:creationId xmlns:a16="http://schemas.microsoft.com/office/drawing/2014/main" id="{2C97AFC8-ABC5-C345-B74C-9CC167899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853" y="4185393"/>
                <a:ext cx="79625" cy="19703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6" name="Freeform 588">
                <a:extLst>
                  <a:ext uri="{FF2B5EF4-FFF2-40B4-BE49-F238E27FC236}">
                    <a16:creationId xmlns:a16="http://schemas.microsoft.com/office/drawing/2014/main" id="{938C45D6-97B1-0641-882A-FFAA0E37D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040" y="4155837"/>
                <a:ext cx="99532" cy="49258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7" name="Freeform 589">
                <a:extLst>
                  <a:ext uri="{FF2B5EF4-FFF2-40B4-BE49-F238E27FC236}">
                    <a16:creationId xmlns:a16="http://schemas.microsoft.com/office/drawing/2014/main" id="{F116E4AF-7681-E245-A626-89A2766E4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9995" y="4116434"/>
                <a:ext cx="69672" cy="49258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8" name="Freeform 590">
                <a:extLst>
                  <a:ext uri="{FF2B5EF4-FFF2-40B4-BE49-F238E27FC236}">
                    <a16:creationId xmlns:a16="http://schemas.microsoft.com/office/drawing/2014/main" id="{A0EDFCD2-C8D3-664A-819B-305836E0E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780" y="4001500"/>
                <a:ext cx="116121" cy="85381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09" name="Freeform 591">
                <a:extLst>
                  <a:ext uri="{FF2B5EF4-FFF2-40B4-BE49-F238E27FC236}">
                    <a16:creationId xmlns:a16="http://schemas.microsoft.com/office/drawing/2014/main" id="{0E1B5C91-C13B-8F43-A48C-E1A8B1596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573" y="3991650"/>
                <a:ext cx="86262" cy="29553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0" name="Freeform 592">
                <a:extLst>
                  <a:ext uri="{FF2B5EF4-FFF2-40B4-BE49-F238E27FC236}">
                    <a16:creationId xmlns:a16="http://schemas.microsoft.com/office/drawing/2014/main" id="{A6212ED0-42A2-D248-9388-84431BBBB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685" y="3837313"/>
                <a:ext cx="348363" cy="1838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1" name="Freeform 593">
                <a:extLst>
                  <a:ext uri="{FF2B5EF4-FFF2-40B4-BE49-F238E27FC236}">
                    <a16:creationId xmlns:a16="http://schemas.microsoft.com/office/drawing/2014/main" id="{AAED09C1-7C16-774E-B96C-8B8DF868B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739" y="3748651"/>
                <a:ext cx="106166" cy="49258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2" name="Freeform 594">
                <a:extLst>
                  <a:ext uri="{FF2B5EF4-FFF2-40B4-BE49-F238E27FC236}">
                    <a16:creationId xmlns:a16="http://schemas.microsoft.com/office/drawing/2014/main" id="{09E8BFCE-6CF0-F84D-B5F4-C9C6D61C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2001" y="3902989"/>
                <a:ext cx="195746" cy="108366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3" name="Freeform 595">
                <a:extLst>
                  <a:ext uri="{FF2B5EF4-FFF2-40B4-BE49-F238E27FC236}">
                    <a16:creationId xmlns:a16="http://schemas.microsoft.com/office/drawing/2014/main" id="{22DE5B55-5514-3D44-9F4B-E4FD79EC6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488" y="4001500"/>
                <a:ext cx="172521" cy="49258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4" name="Freeform 596">
                <a:extLst>
                  <a:ext uri="{FF2B5EF4-FFF2-40B4-BE49-F238E27FC236}">
                    <a16:creationId xmlns:a16="http://schemas.microsoft.com/office/drawing/2014/main" id="{DCE9D161-6F40-374F-A426-B334CEA90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4221513"/>
                <a:ext cx="162568" cy="108366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5" name="Freeform 597">
                <a:extLst>
                  <a:ext uri="{FF2B5EF4-FFF2-40B4-BE49-F238E27FC236}">
                    <a16:creationId xmlns:a16="http://schemas.microsoft.com/office/drawing/2014/main" id="{4F45D3A1-0E93-9E4A-A378-437BB9BE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842" y="4195244"/>
                <a:ext cx="39813" cy="26269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6" name="Freeform 598">
                <a:extLst>
                  <a:ext uri="{FF2B5EF4-FFF2-40B4-BE49-F238E27FC236}">
                    <a16:creationId xmlns:a16="http://schemas.microsoft.com/office/drawing/2014/main" id="{FE0DE0CB-DA5F-DA4C-A789-E583518F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682" y="4021203"/>
                <a:ext cx="86262" cy="5582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7" name="Freeform 599">
                <a:extLst>
                  <a:ext uri="{FF2B5EF4-FFF2-40B4-BE49-F238E27FC236}">
                    <a16:creationId xmlns:a16="http://schemas.microsoft.com/office/drawing/2014/main" id="{318D1041-F811-B44A-8D34-A509EECCA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130" y="4106579"/>
                <a:ext cx="29859" cy="39406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8" name="Freeform 600">
                <a:extLst>
                  <a:ext uri="{FF2B5EF4-FFF2-40B4-BE49-F238E27FC236}">
                    <a16:creationId xmlns:a16="http://schemas.microsoft.com/office/drawing/2014/main" id="{5C13DC46-5D1C-B54E-AE11-308CC6440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1627" y="4077028"/>
                <a:ext cx="865932" cy="262702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19" name="Freeform 601">
                <a:extLst>
                  <a:ext uri="{FF2B5EF4-FFF2-40B4-BE49-F238E27FC236}">
                    <a16:creationId xmlns:a16="http://schemas.microsoft.com/office/drawing/2014/main" id="{C8FEE9E5-38FF-BC4A-BC96-C51642340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1536" y="3623869"/>
                <a:ext cx="573970" cy="357930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0" name="Freeform 602">
                <a:extLst>
                  <a:ext uri="{FF2B5EF4-FFF2-40B4-BE49-F238E27FC236}">
                    <a16:creationId xmlns:a16="http://schemas.microsoft.com/office/drawing/2014/main" id="{0040EE81-A504-E641-B670-FC98543CB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3775" y="3403859"/>
                <a:ext cx="1516209" cy="781534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1" name="Freeform 604">
                <a:extLst>
                  <a:ext uri="{FF2B5EF4-FFF2-40B4-BE49-F238E27FC236}">
                    <a16:creationId xmlns:a16="http://schemas.microsoft.com/office/drawing/2014/main" id="{0B9D6D9F-E7E5-7D43-93B9-F6508ABCE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3775" y="3837313"/>
                <a:ext cx="136027" cy="49258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2" name="Freeform 605">
                <a:extLst>
                  <a:ext uri="{FF2B5EF4-FFF2-40B4-BE49-F238E27FC236}">
                    <a16:creationId xmlns:a16="http://schemas.microsoft.com/office/drawing/2014/main" id="{50E4DA9F-1BCD-324D-BF6E-86B754654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5552" y="3876716"/>
                <a:ext cx="56404" cy="19703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3" name="Freeform 606">
                <a:extLst>
                  <a:ext uri="{FF2B5EF4-FFF2-40B4-BE49-F238E27FC236}">
                    <a16:creationId xmlns:a16="http://schemas.microsoft.com/office/drawing/2014/main" id="{034D621A-51E4-0C4D-920F-BF64831B0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7700" y="4175540"/>
                <a:ext cx="56404" cy="29556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4" name="Freeform 607">
                <a:extLst>
                  <a:ext uri="{FF2B5EF4-FFF2-40B4-BE49-F238E27FC236}">
                    <a16:creationId xmlns:a16="http://schemas.microsoft.com/office/drawing/2014/main" id="{F6F47F05-FD4D-6F45-9076-BAEA6C14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908" y="5515315"/>
                <a:ext cx="49766" cy="39406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5" name="Freeform 608">
                <a:extLst>
                  <a:ext uri="{FF2B5EF4-FFF2-40B4-BE49-F238E27FC236}">
                    <a16:creationId xmlns:a16="http://schemas.microsoft.com/office/drawing/2014/main" id="{EAB0A995-B15D-1948-9FFA-CBDD4E307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584" y="5505462"/>
                <a:ext cx="9955" cy="985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6" name="Freeform 609">
                <a:extLst>
                  <a:ext uri="{FF2B5EF4-FFF2-40B4-BE49-F238E27FC236}">
                    <a16:creationId xmlns:a16="http://schemas.microsoft.com/office/drawing/2014/main" id="{9F7B4B41-30AB-C946-89EC-BC1A18454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576" y="5515315"/>
                <a:ext cx="66355" cy="59105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27" name="Freeform 615">
                <a:extLst>
                  <a:ext uri="{FF2B5EF4-FFF2-40B4-BE49-F238E27FC236}">
                    <a16:creationId xmlns:a16="http://schemas.microsoft.com/office/drawing/2014/main" id="{A41AAAB8-3383-7B48-9367-9668A1502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813" y="6461039"/>
                <a:ext cx="69672" cy="29556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6E7337E3-E8FD-944E-A91B-5CD7B7F833DB}"/>
                  </a:ext>
                </a:extLst>
              </p:cNvPr>
              <p:cNvGrpSpPr/>
              <p:nvPr/>
            </p:nvGrpSpPr>
            <p:grpSpPr>
              <a:xfrm>
                <a:off x="7651813" y="8234269"/>
                <a:ext cx="2372184" cy="3618704"/>
                <a:chOff x="7651813" y="7586453"/>
                <a:chExt cx="2372184" cy="3618704"/>
              </a:xfrm>
              <a:grpFill/>
            </p:grpSpPr>
            <p:sp>
              <p:nvSpPr>
                <p:cNvPr id="561" name="Freeform 512">
                  <a:extLst>
                    <a:ext uri="{FF2B5EF4-FFF2-40B4-BE49-F238E27FC236}">
                      <a16:creationId xmlns:a16="http://schemas.microsoft.com/office/drawing/2014/main" id="{DA7D88E7-64C8-0E43-AF5B-8297E14CC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10981863"/>
                  <a:ext cx="116121" cy="59105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2" name="Freeform 513">
                  <a:extLst>
                    <a:ext uri="{FF2B5EF4-FFF2-40B4-BE49-F238E27FC236}">
                      <a16:creationId xmlns:a16="http://schemas.microsoft.com/office/drawing/2014/main" id="{36021A42-9A55-3943-A955-AFC7A619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9706" y="11040969"/>
                  <a:ext cx="86262" cy="59105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3" name="Freeform 514">
                  <a:extLst>
                    <a:ext uri="{FF2B5EF4-FFF2-40B4-BE49-F238E27FC236}">
                      <a16:creationId xmlns:a16="http://schemas.microsoft.com/office/drawing/2014/main" id="{45BA1D14-CA06-DD4F-88CC-747BB9810B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10965444"/>
                  <a:ext cx="76308" cy="45973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4" name="Freeform 515">
                  <a:extLst>
                    <a:ext uri="{FF2B5EF4-FFF2-40B4-BE49-F238E27FC236}">
                      <a16:creationId xmlns:a16="http://schemas.microsoft.com/office/drawing/2014/main" id="{CC704FFF-57E1-F44E-8B8F-256A76322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49942" y="11001566"/>
                  <a:ext cx="79625" cy="49258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5" name="Freeform 516">
                  <a:extLst>
                    <a:ext uri="{FF2B5EF4-FFF2-40B4-BE49-F238E27FC236}">
                      <a16:creationId xmlns:a16="http://schemas.microsoft.com/office/drawing/2014/main" id="{2C0EE952-43D5-E046-AF38-857DA3158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935888"/>
                  <a:ext cx="29859" cy="29553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6" name="Freeform 517">
                  <a:extLst>
                    <a:ext uri="{FF2B5EF4-FFF2-40B4-BE49-F238E27FC236}">
                      <a16:creationId xmlns:a16="http://schemas.microsoft.com/office/drawing/2014/main" id="{46E16A0D-ADD4-024D-A786-0457CD670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0034" y="10857079"/>
                  <a:ext cx="69672" cy="68959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7" name="Freeform 518">
                  <a:extLst>
                    <a:ext uri="{FF2B5EF4-FFF2-40B4-BE49-F238E27FC236}">
                      <a16:creationId xmlns:a16="http://schemas.microsoft.com/office/drawing/2014/main" id="{323BD496-B1C9-0B44-B6C1-03972D5B7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0080" y="10732297"/>
                  <a:ext cx="49766" cy="105079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8" name="Freeform 519">
                  <a:extLst>
                    <a:ext uri="{FF2B5EF4-FFF2-40B4-BE49-F238E27FC236}">
                      <a16:creationId xmlns:a16="http://schemas.microsoft.com/office/drawing/2014/main" id="{EAAD8501-1F40-444A-AE2E-A7ADF784E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817674"/>
                  <a:ext cx="29859" cy="59105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69" name="Freeform 520">
                  <a:extLst>
                    <a:ext uri="{FF2B5EF4-FFF2-40B4-BE49-F238E27FC236}">
                      <a16:creationId xmlns:a16="http://schemas.microsoft.com/office/drawing/2014/main" id="{2AE0498E-E2FA-B641-B036-B87A8F36B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0129" y="10692891"/>
                  <a:ext cx="49766" cy="68959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0" name="Freeform 521">
                  <a:extLst>
                    <a:ext uri="{FF2B5EF4-FFF2-40B4-BE49-F238E27FC236}">
                      <a16:creationId xmlns:a16="http://schemas.microsoft.com/office/drawing/2014/main" id="{49E55DE3-A2DC-2D48-A1B3-4032E70F2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896" y="10502432"/>
                  <a:ext cx="49766" cy="4597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1" name="Freeform 522">
                  <a:extLst>
                    <a:ext uri="{FF2B5EF4-FFF2-40B4-BE49-F238E27FC236}">
                      <a16:creationId xmlns:a16="http://schemas.microsoft.com/office/drawing/2014/main" id="{BBD9CE56-5C42-2C48-B65D-4731220F9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849" y="10328394"/>
                  <a:ext cx="59717" cy="105079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2" name="Freeform 523">
                  <a:extLst>
                    <a:ext uri="{FF2B5EF4-FFF2-40B4-BE49-F238E27FC236}">
                      <a16:creationId xmlns:a16="http://schemas.microsoft.com/office/drawing/2014/main" id="{C72E26BA-48A1-8D44-8105-5A621FC38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5593" y="7596303"/>
                  <a:ext cx="46449" cy="39406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3" name="Freeform 524">
                  <a:extLst>
                    <a:ext uri="{FF2B5EF4-FFF2-40B4-BE49-F238E27FC236}">
                      <a16:creationId xmlns:a16="http://schemas.microsoft.com/office/drawing/2014/main" id="{7DD85B84-F6A6-074A-88F7-7CF58ED71F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3630" y="7655412"/>
                  <a:ext cx="56400" cy="75528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4" name="Freeform 525">
                  <a:extLst>
                    <a:ext uri="{FF2B5EF4-FFF2-40B4-BE49-F238E27FC236}">
                      <a16:creationId xmlns:a16="http://schemas.microsoft.com/office/drawing/2014/main" id="{0D5698A5-E042-184F-BF72-EF0C40414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7788" y="8177531"/>
                  <a:ext cx="136027" cy="124782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5" name="Freeform 614">
                  <a:extLst>
                    <a:ext uri="{FF2B5EF4-FFF2-40B4-BE49-F238E27FC236}">
                      <a16:creationId xmlns:a16="http://schemas.microsoft.com/office/drawing/2014/main" id="{F47DC3E5-3AF8-5A42-9C45-22A8D43CD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8113" y="9701195"/>
                  <a:ext cx="99532" cy="85381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6" name="Freeform 616">
                  <a:extLst>
                    <a:ext uri="{FF2B5EF4-FFF2-40B4-BE49-F238E27FC236}">
                      <a16:creationId xmlns:a16="http://schemas.microsoft.com/office/drawing/2014/main" id="{BFB3D6ED-C29C-A943-9BE3-3B967443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1901" y="11001561"/>
                  <a:ext cx="175842" cy="154337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7" name="Freeform 617">
                  <a:extLst>
                    <a:ext uri="{FF2B5EF4-FFF2-40B4-BE49-F238E27FC236}">
                      <a16:creationId xmlns:a16="http://schemas.microsoft.com/office/drawing/2014/main" id="{D2D9B37D-75EC-F345-9A3A-1C35343B5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6111" y="10981863"/>
                  <a:ext cx="291962" cy="223294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8" name="Freeform 618">
                  <a:extLst>
                    <a:ext uri="{FF2B5EF4-FFF2-40B4-BE49-F238E27FC236}">
                      <a16:creationId xmlns:a16="http://schemas.microsoft.com/office/drawing/2014/main" id="{59F98BBB-9DBD-8243-9DAA-84C13ECCC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9659" y="7635707"/>
                  <a:ext cx="739859" cy="531968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79" name="Freeform 619">
                  <a:extLst>
                    <a:ext uri="{FF2B5EF4-FFF2-40B4-BE49-F238E27FC236}">
                      <a16:creationId xmlns:a16="http://schemas.microsoft.com/office/drawing/2014/main" id="{9EC368E2-72E2-DE45-B089-C0C1343C7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3535" y="7780194"/>
                  <a:ext cx="252146" cy="367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0" name="Freeform 620">
                  <a:extLst>
                    <a:ext uri="{FF2B5EF4-FFF2-40B4-BE49-F238E27FC236}">
                      <a16:creationId xmlns:a16="http://schemas.microsoft.com/office/drawing/2014/main" id="{4CA3465A-D939-DC41-88D4-A6172F3B4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66105" y="7895125"/>
                  <a:ext cx="215652" cy="223294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1" name="Freeform 621">
                  <a:extLst>
                    <a:ext uri="{FF2B5EF4-FFF2-40B4-BE49-F238E27FC236}">
                      <a16:creationId xmlns:a16="http://schemas.microsoft.com/office/drawing/2014/main" id="{B91DD88F-3D18-094F-BB9A-5129A281C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41947" y="7914831"/>
                  <a:ext cx="155934" cy="174042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2" name="Freeform 622">
                  <a:extLst>
                    <a:ext uri="{FF2B5EF4-FFF2-40B4-BE49-F238E27FC236}">
                      <a16:creationId xmlns:a16="http://schemas.microsoft.com/office/drawing/2014/main" id="{0594BB65-961C-AB4C-8E6C-4BD5E131A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51813" y="7586453"/>
                  <a:ext cx="786307" cy="811090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3" name="Freeform 623">
                  <a:extLst>
                    <a:ext uri="{FF2B5EF4-FFF2-40B4-BE49-F238E27FC236}">
                      <a16:creationId xmlns:a16="http://schemas.microsoft.com/office/drawing/2014/main" id="{803C5C65-508F-A043-8299-DBE3711C6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57979" y="8128272"/>
                  <a:ext cx="272053" cy="318527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4" name="Freeform 624">
                  <a:extLst>
                    <a:ext uri="{FF2B5EF4-FFF2-40B4-BE49-F238E27FC236}">
                      <a16:creationId xmlns:a16="http://schemas.microsoft.com/office/drawing/2014/main" id="{48921A3F-B4D2-284E-8AAE-2373EA168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120" y="8187381"/>
                  <a:ext cx="623736" cy="916171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5" name="Freeform 625">
                  <a:extLst>
                    <a:ext uri="{FF2B5EF4-FFF2-40B4-BE49-F238E27FC236}">
                      <a16:creationId xmlns:a16="http://schemas.microsoft.com/office/drawing/2014/main" id="{3F4ABFEB-0302-D545-908B-0535B4AE2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03493" y="9044443"/>
                  <a:ext cx="424670" cy="2045786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6" name="Freeform 626">
                  <a:extLst>
                    <a:ext uri="{FF2B5EF4-FFF2-40B4-BE49-F238E27FC236}">
                      <a16:creationId xmlns:a16="http://schemas.microsoft.com/office/drawing/2014/main" id="{DB5DB818-E257-E54B-8937-B78C60933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2136" y="8650390"/>
                  <a:ext cx="623736" cy="673172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7" name="Freeform 627">
                  <a:extLst>
                    <a:ext uri="{FF2B5EF4-FFF2-40B4-BE49-F238E27FC236}">
                      <a16:creationId xmlns:a16="http://schemas.microsoft.com/office/drawing/2014/main" id="{8CD96495-1BD8-6841-9728-F57364FF7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43818" y="9129820"/>
                  <a:ext cx="437942" cy="426889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8" name="Freeform 628">
                  <a:extLst>
                    <a:ext uri="{FF2B5EF4-FFF2-40B4-BE49-F238E27FC236}">
                      <a16:creationId xmlns:a16="http://schemas.microsoft.com/office/drawing/2014/main" id="{9950D58A-FBF2-0647-B95F-A38302A088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89755" y="7944381"/>
                  <a:ext cx="1934242" cy="1940704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89" name="Freeform 629">
                  <a:extLst>
                    <a:ext uri="{FF2B5EF4-FFF2-40B4-BE49-F238E27FC236}">
                      <a16:creationId xmlns:a16="http://schemas.microsoft.com/office/drawing/2014/main" id="{F887A60E-A464-414F-A84C-7AF265829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9564" y="9681493"/>
                  <a:ext cx="262101" cy="269269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  <p:sp>
              <p:nvSpPr>
                <p:cNvPr id="590" name="Freeform 630">
                  <a:extLst>
                    <a:ext uri="{FF2B5EF4-FFF2-40B4-BE49-F238E27FC236}">
                      <a16:creationId xmlns:a16="http://schemas.microsoft.com/office/drawing/2014/main" id="{6D604E25-D963-1B4F-86F0-1FC91345F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9755" y="9257886"/>
                  <a:ext cx="1001957" cy="1723975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000" dirty="0">
                    <a:latin typeface="Lato Regular" charset="0"/>
                  </a:endParaRPr>
                </a:p>
              </p:txBody>
            </p:sp>
          </p:grpSp>
          <p:sp>
            <p:nvSpPr>
              <p:cNvPr id="529" name="Freeform 631">
                <a:extLst>
                  <a:ext uri="{FF2B5EF4-FFF2-40B4-BE49-F238E27FC236}">
                    <a16:creationId xmlns:a16="http://schemas.microsoft.com/office/drawing/2014/main" id="{1F0081EC-3C7C-E942-AEC9-8FB3C1182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476" y="8089785"/>
                <a:ext cx="212337" cy="233146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0" name="Freeform 632">
                <a:extLst>
                  <a:ext uri="{FF2B5EF4-FFF2-40B4-BE49-F238E27FC236}">
                    <a16:creationId xmlns:a16="http://schemas.microsoft.com/office/drawing/2014/main" id="{BB45A170-AB72-4742-AC6E-6C0E5761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5833" y="8303226"/>
                <a:ext cx="165887" cy="14448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1" name="Freeform 633">
                <a:extLst>
                  <a:ext uri="{FF2B5EF4-FFF2-40B4-BE49-F238E27FC236}">
                    <a16:creationId xmlns:a16="http://schemas.microsoft.com/office/drawing/2014/main" id="{9032CF50-A1E4-3D48-9690-E9ED3D9B6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0037" y="8139039"/>
                <a:ext cx="109486" cy="85381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2" name="Freeform 634">
                <a:extLst>
                  <a:ext uri="{FF2B5EF4-FFF2-40B4-BE49-F238E27FC236}">
                    <a16:creationId xmlns:a16="http://schemas.microsoft.com/office/drawing/2014/main" id="{FEE28A9E-BDE2-C145-9AE7-A3B2C4530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3916" y="7965004"/>
                <a:ext cx="195750" cy="223294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3" name="Freeform 635">
                <a:extLst>
                  <a:ext uri="{FF2B5EF4-FFF2-40B4-BE49-F238E27FC236}">
                    <a16:creationId xmlns:a16="http://schemas.microsoft.com/office/drawing/2014/main" id="{EA051065-00EC-3F4D-BD74-24D3A1E7F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483" y="7203170"/>
                <a:ext cx="1456491" cy="926021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4" name="Freeform 636">
                <a:extLst>
                  <a:ext uri="{FF2B5EF4-FFF2-40B4-BE49-F238E27FC236}">
                    <a16:creationId xmlns:a16="http://schemas.microsoft.com/office/drawing/2014/main" id="{0342790A-9F1E-BA44-9F49-49DAF4F54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8063515"/>
                <a:ext cx="291962" cy="154337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5" name="Freeform 637">
                <a:extLst>
                  <a:ext uri="{FF2B5EF4-FFF2-40B4-BE49-F238E27FC236}">
                    <a16:creationId xmlns:a16="http://schemas.microsoft.com/office/drawing/2014/main" id="{94106348-E1A8-B54B-B238-44AAF74FB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9899" y="7935448"/>
                <a:ext cx="69672" cy="14448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6" name="Freeform 638">
                <a:extLst>
                  <a:ext uri="{FF2B5EF4-FFF2-40B4-BE49-F238E27FC236}">
                    <a16:creationId xmlns:a16="http://schemas.microsoft.com/office/drawing/2014/main" id="{2BFC4FC0-E705-BB43-9CC9-D2094AA58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9798" y="7850067"/>
                <a:ext cx="126073" cy="105079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7" name="Freeform 639">
                <a:extLst>
                  <a:ext uri="{FF2B5EF4-FFF2-40B4-BE49-F238E27FC236}">
                    <a16:creationId xmlns:a16="http://schemas.microsoft.com/office/drawing/2014/main" id="{8C23DA9E-DCCE-DE4C-9256-7B1852849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5922" y="7850067"/>
                <a:ext cx="175842" cy="14448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8" name="Freeform 640">
                <a:extLst>
                  <a:ext uri="{FF2B5EF4-FFF2-40B4-BE49-F238E27FC236}">
                    <a16:creationId xmlns:a16="http://schemas.microsoft.com/office/drawing/2014/main" id="{04985E6A-455D-F54D-8A7A-94D245B76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951" y="4638550"/>
                <a:ext cx="1887798" cy="1254396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39" name="Freeform 641">
                <a:extLst>
                  <a:ext uri="{FF2B5EF4-FFF2-40B4-BE49-F238E27FC236}">
                    <a16:creationId xmlns:a16="http://schemas.microsoft.com/office/drawing/2014/main" id="{57F9CF00-CEF9-B942-8697-312DDC57F8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940" y="6237740"/>
                <a:ext cx="2810129" cy="137918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0" name="Freeform 642">
                <a:extLst>
                  <a:ext uri="{FF2B5EF4-FFF2-40B4-BE49-F238E27FC236}">
                    <a16:creationId xmlns:a16="http://schemas.microsoft.com/office/drawing/2014/main" id="{5908148D-8863-E24D-BF6C-D4B0E9502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1637" y="4602061"/>
                <a:ext cx="4150497" cy="2111461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1" name="Freeform 777">
                <a:extLst>
                  <a:ext uri="{FF2B5EF4-FFF2-40B4-BE49-F238E27FC236}">
                    <a16:creationId xmlns:a16="http://schemas.microsoft.com/office/drawing/2014/main" id="{0A2FB46E-6971-E94B-9223-12907E84D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039" y="4714077"/>
                <a:ext cx="155934" cy="108366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2" name="Freeform 778">
                <a:extLst>
                  <a:ext uri="{FF2B5EF4-FFF2-40B4-BE49-F238E27FC236}">
                    <a16:creationId xmlns:a16="http://schemas.microsoft.com/office/drawing/2014/main" id="{2F35538E-073D-F342-8224-C5D08B7A3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1807" y="4638550"/>
                <a:ext cx="39813" cy="19703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3" name="Freeform 779">
                <a:extLst>
                  <a:ext uri="{FF2B5EF4-FFF2-40B4-BE49-F238E27FC236}">
                    <a16:creationId xmlns:a16="http://schemas.microsoft.com/office/drawing/2014/main" id="{503BA0BD-0DB5-4C4D-8D4D-9D2AC96C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1666" y="3499085"/>
                <a:ext cx="106166" cy="59105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4" name="Freeform 780">
                <a:extLst>
                  <a:ext uri="{FF2B5EF4-FFF2-40B4-BE49-F238E27FC236}">
                    <a16:creationId xmlns:a16="http://schemas.microsoft.com/office/drawing/2014/main" id="{B255F857-5AB7-5D4E-896D-DD7096D8F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0122" y="3413703"/>
                <a:ext cx="79625" cy="45973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5" name="Freeform 782">
                <a:extLst>
                  <a:ext uri="{FF2B5EF4-FFF2-40B4-BE49-F238E27FC236}">
                    <a16:creationId xmlns:a16="http://schemas.microsoft.com/office/drawing/2014/main" id="{62982389-30C4-864F-8642-0A3DC634B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547" y="3538491"/>
                <a:ext cx="56404" cy="39406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6" name="Freeform 783">
                <a:extLst>
                  <a:ext uri="{FF2B5EF4-FFF2-40B4-BE49-F238E27FC236}">
                    <a16:creationId xmlns:a16="http://schemas.microsoft.com/office/drawing/2014/main" id="{D068E92F-107B-6E46-B29D-D2818332F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3577893"/>
                <a:ext cx="49766" cy="9853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7" name="Freeform 784">
                <a:extLst>
                  <a:ext uri="{FF2B5EF4-FFF2-40B4-BE49-F238E27FC236}">
                    <a16:creationId xmlns:a16="http://schemas.microsoft.com/office/drawing/2014/main" id="{D0124199-5A39-F843-A1ED-4CA6F12A7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3856" y="4126282"/>
                <a:ext cx="39813" cy="68959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8" name="Freeform 785">
                <a:extLst>
                  <a:ext uri="{FF2B5EF4-FFF2-40B4-BE49-F238E27FC236}">
                    <a16:creationId xmlns:a16="http://schemas.microsoft.com/office/drawing/2014/main" id="{6FB4E108-3440-C643-8EBE-2C5976B25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761" y="4251062"/>
                <a:ext cx="66355" cy="39406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49" name="Freeform 786">
                <a:extLst>
                  <a:ext uri="{FF2B5EF4-FFF2-40B4-BE49-F238E27FC236}">
                    <a16:creationId xmlns:a16="http://schemas.microsoft.com/office/drawing/2014/main" id="{2E7FCD36-D453-3943-B493-92BDA0A78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704" y="4464508"/>
                <a:ext cx="165887" cy="95228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0" name="Freeform 787">
                <a:extLst>
                  <a:ext uri="{FF2B5EF4-FFF2-40B4-BE49-F238E27FC236}">
                    <a16:creationId xmlns:a16="http://schemas.microsoft.com/office/drawing/2014/main" id="{1B770BDE-AD2E-BA43-9C54-5687C7685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1847" y="4444807"/>
                <a:ext cx="86262" cy="29556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1" name="Freeform 788">
                <a:extLst>
                  <a:ext uri="{FF2B5EF4-FFF2-40B4-BE49-F238E27FC236}">
                    <a16:creationId xmlns:a16="http://schemas.microsoft.com/office/drawing/2014/main" id="{9A1CEBE5-49CE-8040-837D-33547BE91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5820" y="4648399"/>
                <a:ext cx="126073" cy="65675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2" name="Freeform 789">
                <a:extLst>
                  <a:ext uri="{FF2B5EF4-FFF2-40B4-BE49-F238E27FC236}">
                    <a16:creationId xmlns:a16="http://schemas.microsoft.com/office/drawing/2014/main" id="{51DD13FB-BD2C-CC40-870C-0A893D2A0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880" y="4743629"/>
                <a:ext cx="39813" cy="59105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3" name="Freeform 790">
                <a:extLst>
                  <a:ext uri="{FF2B5EF4-FFF2-40B4-BE49-F238E27FC236}">
                    <a16:creationId xmlns:a16="http://schemas.microsoft.com/office/drawing/2014/main" id="{4ECE456D-58B6-9744-AB4C-65BD8C46B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1618" y="4618846"/>
                <a:ext cx="36496" cy="39406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4" name="Freeform 791">
                <a:extLst>
                  <a:ext uri="{FF2B5EF4-FFF2-40B4-BE49-F238E27FC236}">
                    <a16:creationId xmlns:a16="http://schemas.microsoft.com/office/drawing/2014/main" id="{1BFA205A-4F4F-074A-A8E1-5F5E943C0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4001499"/>
                <a:ext cx="19908" cy="1970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5" name="Freeform 792">
                <a:extLst>
                  <a:ext uri="{FF2B5EF4-FFF2-40B4-BE49-F238E27FC236}">
                    <a16:creationId xmlns:a16="http://schemas.microsoft.com/office/drawing/2014/main" id="{6DA4A26A-EE2C-3A4C-8FF0-40CF24821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3948" y="3896419"/>
                <a:ext cx="29861" cy="16419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6" name="Freeform 793">
                <a:extLst>
                  <a:ext uri="{FF2B5EF4-FFF2-40B4-BE49-F238E27FC236}">
                    <a16:creationId xmlns:a16="http://schemas.microsoft.com/office/drawing/2014/main" id="{66AE1DE1-6771-2245-88FA-B881C263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3573" y="3857012"/>
                <a:ext cx="26541" cy="29556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7" name="Freeform 794">
                <a:extLst>
                  <a:ext uri="{FF2B5EF4-FFF2-40B4-BE49-F238E27FC236}">
                    <a16:creationId xmlns:a16="http://schemas.microsoft.com/office/drawing/2014/main" id="{501AC0DC-CF23-F748-9D96-ECB5EE1D5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6062" y="4050755"/>
                <a:ext cx="49766" cy="6566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8" name="Freeform 795">
                <a:extLst>
                  <a:ext uri="{FF2B5EF4-FFF2-40B4-BE49-F238E27FC236}">
                    <a16:creationId xmlns:a16="http://schemas.microsoft.com/office/drawing/2014/main" id="{A2469F30-192B-3941-96AA-C7902D731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5779" y="4050755"/>
                <a:ext cx="5971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59" name="Freeform 796">
                <a:extLst>
                  <a:ext uri="{FF2B5EF4-FFF2-40B4-BE49-F238E27FC236}">
                    <a16:creationId xmlns:a16="http://schemas.microsoft.com/office/drawing/2014/main" id="{E9C3F04A-F522-544F-9F05-92D224FA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3862" y="3439978"/>
                <a:ext cx="39813" cy="19703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  <p:sp>
            <p:nvSpPr>
              <p:cNvPr id="560" name="Freeform 797">
                <a:extLst>
                  <a:ext uri="{FF2B5EF4-FFF2-40B4-BE49-F238E27FC236}">
                    <a16:creationId xmlns:a16="http://schemas.microsoft.com/office/drawing/2014/main" id="{EF3527CD-E842-934D-A300-C63DADCA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995" y="5794401"/>
                <a:ext cx="89580" cy="114932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00" dirty="0">
                  <a:latin typeface="Lato Regular" charset="0"/>
                </a:endParaRPr>
              </a:p>
            </p:txBody>
          </p:sp>
        </p:grpSp>
      </p:grpSp>
      <p:sp>
        <p:nvSpPr>
          <p:cNvPr id="855" name="Oval 854">
            <a:extLst>
              <a:ext uri="{FF2B5EF4-FFF2-40B4-BE49-F238E27FC236}">
                <a16:creationId xmlns:a16="http://schemas.microsoft.com/office/drawing/2014/main" id="{9E924233-2B5D-154A-9DC9-B61026F4EE6D}"/>
              </a:ext>
            </a:extLst>
          </p:cNvPr>
          <p:cNvSpPr/>
          <p:nvPr/>
        </p:nvSpPr>
        <p:spPr>
          <a:xfrm>
            <a:off x="8506885" y="5238284"/>
            <a:ext cx="2768430" cy="2768429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D5E481E6-76E6-D543-98DF-849380F2F23F}"/>
              </a:ext>
            </a:extLst>
          </p:cNvPr>
          <p:cNvSpPr/>
          <p:nvPr/>
        </p:nvSpPr>
        <p:spPr>
          <a:xfrm>
            <a:off x="5762014" y="8739734"/>
            <a:ext cx="3459863" cy="3459862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B1BD2671-B526-324D-A3C5-553B25BE9A05}"/>
              </a:ext>
            </a:extLst>
          </p:cNvPr>
          <p:cNvSpPr/>
          <p:nvPr/>
        </p:nvSpPr>
        <p:spPr>
          <a:xfrm>
            <a:off x="1826745" y="5635978"/>
            <a:ext cx="4182427" cy="4182425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011DBEAC-ACD1-184D-A750-245BFA70278C}"/>
              </a:ext>
            </a:extLst>
          </p:cNvPr>
          <p:cNvSpPr/>
          <p:nvPr/>
        </p:nvSpPr>
        <p:spPr>
          <a:xfrm>
            <a:off x="12234692" y="6315316"/>
            <a:ext cx="2286626" cy="228662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6C0413-E743-C74A-8C04-4D1AE2D3F9FB}"/>
              </a:ext>
            </a:extLst>
          </p:cNvPr>
          <p:cNvGrpSpPr/>
          <p:nvPr/>
        </p:nvGrpSpPr>
        <p:grpSpPr>
          <a:xfrm>
            <a:off x="12554077" y="6842566"/>
            <a:ext cx="1860892" cy="1209434"/>
            <a:chOff x="18779627" y="11550462"/>
            <a:chExt cx="1860892" cy="1209434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A6173E41-DAB2-5941-B13E-00BC6FFB87AB}"/>
                </a:ext>
              </a:extLst>
            </p:cNvPr>
            <p:cNvGrpSpPr/>
            <p:nvPr/>
          </p:nvGrpSpPr>
          <p:grpSpPr>
            <a:xfrm flipH="1">
              <a:off x="18779627" y="11550462"/>
              <a:ext cx="1860892" cy="1209434"/>
              <a:chOff x="10247139" y="10966967"/>
              <a:chExt cx="1860892" cy="1209434"/>
            </a:xfrm>
          </p:grpSpPr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97166502-13A9-FD42-8466-E3E17560309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FE0DED2-F684-044E-A789-FA199E6810DD}"/>
                  </a:ext>
                </a:extLst>
              </p:cNvPr>
              <p:cNvSpPr/>
              <p:nvPr/>
            </p:nvSpPr>
            <p:spPr>
              <a:xfrm>
                <a:off x="10247139" y="11530070"/>
                <a:ext cx="12872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0.58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88" name="Triangle 887">
              <a:extLst>
                <a:ext uri="{FF2B5EF4-FFF2-40B4-BE49-F238E27FC236}">
                  <a16:creationId xmlns:a16="http://schemas.microsoft.com/office/drawing/2014/main" id="{69A18F38-5E07-C447-A72E-AE15AFE91F62}"/>
                </a:ext>
              </a:extLst>
            </p:cNvPr>
            <p:cNvSpPr/>
            <p:nvPr/>
          </p:nvSpPr>
          <p:spPr>
            <a:xfrm rot="10800000" flipH="1">
              <a:off x="18870048" y="12236539"/>
              <a:ext cx="413115" cy="35613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07E5EF-D28D-374A-9977-65DDE385CE2F}"/>
              </a:ext>
            </a:extLst>
          </p:cNvPr>
          <p:cNvGrpSpPr/>
          <p:nvPr/>
        </p:nvGrpSpPr>
        <p:grpSpPr>
          <a:xfrm>
            <a:off x="8825595" y="5978422"/>
            <a:ext cx="2434495" cy="1209434"/>
            <a:chOff x="13554712" y="11550462"/>
            <a:chExt cx="2434495" cy="1209434"/>
          </a:xfrm>
        </p:grpSpPr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D9127A55-61F6-4F47-8297-168A5C42699E}"/>
                </a:ext>
              </a:extLst>
            </p:cNvPr>
            <p:cNvGrpSpPr/>
            <p:nvPr/>
          </p:nvGrpSpPr>
          <p:grpSpPr>
            <a:xfrm flipH="1">
              <a:off x="13554712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0" name="TextBox 889">
                <a:extLst>
                  <a:ext uri="{FF2B5EF4-FFF2-40B4-BE49-F238E27FC236}">
                    <a16:creationId xmlns:a16="http://schemas.microsoft.com/office/drawing/2014/main" id="{F058EB18-5FEB-A248-A572-62DFEF370792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35A9FF64-4421-4C47-812D-21125A3E0C69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459.10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2" name="Triangle 891">
              <a:extLst>
                <a:ext uri="{FF2B5EF4-FFF2-40B4-BE49-F238E27FC236}">
                  <a16:creationId xmlns:a16="http://schemas.microsoft.com/office/drawing/2014/main" id="{B750655F-6E8C-0546-9EF5-B48589FABA2D}"/>
                </a:ext>
              </a:extLst>
            </p:cNvPr>
            <p:cNvSpPr/>
            <p:nvPr/>
          </p:nvSpPr>
          <p:spPr>
            <a:xfrm flipH="1">
              <a:off x="13645133" y="12236539"/>
              <a:ext cx="413115" cy="35613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B876BBE-586D-E649-8882-7BF6C52B7914}"/>
              </a:ext>
            </a:extLst>
          </p:cNvPr>
          <p:cNvGrpSpPr/>
          <p:nvPr/>
        </p:nvGrpSpPr>
        <p:grpSpPr>
          <a:xfrm>
            <a:off x="6615507" y="9811160"/>
            <a:ext cx="2434495" cy="1209434"/>
            <a:chOff x="8323951" y="11550462"/>
            <a:chExt cx="2434495" cy="1209434"/>
          </a:xfrm>
        </p:grpSpPr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1EB9AD2-8AF6-B84C-93F9-DB70AFD06752}"/>
                </a:ext>
              </a:extLst>
            </p:cNvPr>
            <p:cNvGrpSpPr/>
            <p:nvPr/>
          </p:nvGrpSpPr>
          <p:grpSpPr>
            <a:xfrm flipH="1">
              <a:off x="8323951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4" name="TextBox 893">
                <a:extLst>
                  <a:ext uri="{FF2B5EF4-FFF2-40B4-BE49-F238E27FC236}">
                    <a16:creationId xmlns:a16="http://schemas.microsoft.com/office/drawing/2014/main" id="{8F383726-539E-3640-A702-3C218820F35A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0AC2AE55-8EFF-E041-AC59-8506231F4646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89.14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96" name="Triangle 895">
              <a:extLst>
                <a:ext uri="{FF2B5EF4-FFF2-40B4-BE49-F238E27FC236}">
                  <a16:creationId xmlns:a16="http://schemas.microsoft.com/office/drawing/2014/main" id="{837B7DE1-0E2D-454A-A668-F8830E4B63FD}"/>
                </a:ext>
              </a:extLst>
            </p:cNvPr>
            <p:cNvSpPr/>
            <p:nvPr/>
          </p:nvSpPr>
          <p:spPr>
            <a:xfrm rot="10800000" flipH="1">
              <a:off x="8414372" y="12236539"/>
              <a:ext cx="413115" cy="35613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CF6C1-FDA0-2440-8385-234221E8EB0C}"/>
              </a:ext>
            </a:extLst>
          </p:cNvPr>
          <p:cNvGrpSpPr/>
          <p:nvPr/>
        </p:nvGrpSpPr>
        <p:grpSpPr>
          <a:xfrm>
            <a:off x="2798266" y="7039315"/>
            <a:ext cx="2434495" cy="1209434"/>
            <a:chOff x="3093190" y="11550462"/>
            <a:chExt cx="2434495" cy="1209434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85AB8C92-273B-D540-9624-261E274323E5}"/>
                </a:ext>
              </a:extLst>
            </p:cNvPr>
            <p:cNvGrpSpPr/>
            <p:nvPr/>
          </p:nvGrpSpPr>
          <p:grpSpPr>
            <a:xfrm flipH="1">
              <a:off x="3093190" y="11550462"/>
              <a:ext cx="2434495" cy="1209434"/>
              <a:chOff x="9673536" y="10966967"/>
              <a:chExt cx="2434495" cy="1209434"/>
            </a:xfrm>
          </p:grpSpPr>
          <p:sp>
            <p:nvSpPr>
              <p:cNvPr id="898" name="TextBox 897">
                <a:extLst>
                  <a:ext uri="{FF2B5EF4-FFF2-40B4-BE49-F238E27FC236}">
                    <a16:creationId xmlns:a16="http://schemas.microsoft.com/office/drawing/2014/main" id="{03FE8F59-05CD-7941-8484-60557A074EA7}"/>
                  </a:ext>
                </a:extLst>
              </p:cNvPr>
              <p:cNvSpPr txBox="1"/>
              <p:nvPr/>
            </p:nvSpPr>
            <p:spPr>
              <a:xfrm>
                <a:off x="10247139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83E8868B-B5B3-1548-BA74-9D1597DA1982}"/>
                  </a:ext>
                </a:extLst>
              </p:cNvPr>
              <p:cNvSpPr/>
              <p:nvPr/>
            </p:nvSpPr>
            <p:spPr>
              <a:xfrm>
                <a:off x="9673536" y="11530070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256.90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00" name="Triangle 899">
              <a:extLst>
                <a:ext uri="{FF2B5EF4-FFF2-40B4-BE49-F238E27FC236}">
                  <a16:creationId xmlns:a16="http://schemas.microsoft.com/office/drawing/2014/main" id="{EE9FB72E-D8EB-BA44-80EA-03BE8295CB26}"/>
                </a:ext>
              </a:extLst>
            </p:cNvPr>
            <p:cNvSpPr/>
            <p:nvPr/>
          </p:nvSpPr>
          <p:spPr>
            <a:xfrm flipH="1">
              <a:off x="3183611" y="12236539"/>
              <a:ext cx="413115" cy="3561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39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EB7578-A654-4347-B470-FD606BE58AED}"/>
              </a:ext>
            </a:extLst>
          </p:cNvPr>
          <p:cNvSpPr/>
          <p:nvPr/>
        </p:nvSpPr>
        <p:spPr>
          <a:xfrm rot="5400000">
            <a:off x="8422695" y="-2241634"/>
            <a:ext cx="7532260" cy="2437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 b="1">
              <a:latin typeface="Century Gothic" panose="020B0502020202020204" pitchFamily="34" charset="0"/>
            </a:endParaRP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30F794D-FB5C-3640-90FA-3E97E12FC199}"/>
              </a:ext>
            </a:extLst>
          </p:cNvPr>
          <p:cNvSpPr txBox="1"/>
          <p:nvPr/>
        </p:nvSpPr>
        <p:spPr>
          <a:xfrm>
            <a:off x="11079460" y="4446232"/>
            <a:ext cx="2218731" cy="163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96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VS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097D321-4620-B041-8FEB-547351FA0083}"/>
              </a:ext>
            </a:extLst>
          </p:cNvPr>
          <p:cNvSpPr/>
          <p:nvPr/>
        </p:nvSpPr>
        <p:spPr>
          <a:xfrm rot="10800000">
            <a:off x="14425050" y="4225973"/>
            <a:ext cx="9952600" cy="195508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F723E2D0-56A3-8648-A398-A2F7E79ED34B}"/>
              </a:ext>
            </a:extLst>
          </p:cNvPr>
          <p:cNvSpPr/>
          <p:nvPr/>
        </p:nvSpPr>
        <p:spPr>
          <a:xfrm>
            <a:off x="1" y="4225973"/>
            <a:ext cx="9952600" cy="1955086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E662BA-2D34-A942-BA4D-09F4B4A5EE43}"/>
              </a:ext>
            </a:extLst>
          </p:cNvPr>
          <p:cNvSpPr txBox="1"/>
          <p:nvPr/>
        </p:nvSpPr>
        <p:spPr>
          <a:xfrm>
            <a:off x="18013638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KPI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5E6EA-CB4D-9341-9F1E-E1F7E0765CBF}"/>
              </a:ext>
            </a:extLst>
          </p:cNvPr>
          <p:cNvSpPr txBox="1"/>
          <p:nvPr/>
        </p:nvSpPr>
        <p:spPr>
          <a:xfrm>
            <a:off x="1997517" y="4917038"/>
            <a:ext cx="4366497" cy="64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METRIC</a:t>
            </a: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A4ABC644-9CB0-CA49-9C3D-2396D9C7F523}"/>
              </a:ext>
            </a:extLst>
          </p:cNvPr>
          <p:cNvSpPr txBox="1"/>
          <p:nvPr/>
        </p:nvSpPr>
        <p:spPr>
          <a:xfrm>
            <a:off x="9046138" y="1073919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METRIC &amp; KPI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EDE3DE99-AFBD-2C41-A868-6FEE58B8144F}"/>
              </a:ext>
            </a:extLst>
          </p:cNvPr>
          <p:cNvSpPr txBox="1"/>
          <p:nvPr/>
        </p:nvSpPr>
        <p:spPr>
          <a:xfrm>
            <a:off x="7813890" y="2427901"/>
            <a:ext cx="8740351" cy="52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>
                <a:latin typeface="Century Gothic" panose="020B0502020202020204" pitchFamily="34" charset="0"/>
                <a:cs typeface="Poppins Light" pitchFamily="2" charset="77"/>
              </a:rPr>
              <a:t>Metric and KPI’s are the language of Business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FB7BF2FB-38D0-CC4C-A32B-C6C0511A622A}"/>
              </a:ext>
            </a:extLst>
          </p:cNvPr>
          <p:cNvSpPr/>
          <p:nvPr/>
        </p:nvSpPr>
        <p:spPr>
          <a:xfrm>
            <a:off x="11075402" y="3216475"/>
            <a:ext cx="2222787" cy="38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CEBA5-63EC-7C47-A80E-45A7CEFACCC9}"/>
              </a:ext>
            </a:extLst>
          </p:cNvPr>
          <p:cNvSpPr txBox="1"/>
          <p:nvPr/>
        </p:nvSpPr>
        <p:spPr>
          <a:xfrm>
            <a:off x="1997518" y="7256566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performance of different functions of a 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E5C1B-F1F3-B34C-B501-9A6E477D32E3}"/>
              </a:ext>
            </a:extLst>
          </p:cNvPr>
          <p:cNvSpPr txBox="1"/>
          <p:nvPr/>
        </p:nvSpPr>
        <p:spPr>
          <a:xfrm>
            <a:off x="1997518" y="9272333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have an industry benchmark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E4E4D-BDB0-8648-8548-B0B88B6C8231}"/>
              </a:ext>
            </a:extLst>
          </p:cNvPr>
          <p:cNvSpPr txBox="1"/>
          <p:nvPr/>
        </p:nvSpPr>
        <p:spPr>
          <a:xfrm>
            <a:off x="1997518" y="11288099"/>
            <a:ext cx="581637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a tactic, an individual, and/or a small group in a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4D5A5-8BE1-4441-AF1C-90CB8A5055FA}"/>
              </a:ext>
            </a:extLst>
          </p:cNvPr>
          <p:cNvSpPr txBox="1"/>
          <p:nvPr/>
        </p:nvSpPr>
        <p:spPr>
          <a:xfrm>
            <a:off x="15880702" y="7256566"/>
            <a:ext cx="650249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Measure the progress of the most important objectives of the business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22BEB-F8CE-1D49-9393-8C64B08928D6}"/>
              </a:ext>
            </a:extLst>
          </p:cNvPr>
          <p:cNvSpPr txBox="1"/>
          <p:nvPr/>
        </p:nvSpPr>
        <p:spPr>
          <a:xfrm>
            <a:off x="16269964" y="9272333"/>
            <a:ext cx="6113228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Usually set by the company based on the objectives(s)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1DECA-F6BF-5D45-A5FA-808B7D1724BB}"/>
              </a:ext>
            </a:extLst>
          </p:cNvPr>
          <p:cNvSpPr txBox="1"/>
          <p:nvPr/>
        </p:nvSpPr>
        <p:spPr>
          <a:xfrm>
            <a:off x="14817013" y="11288099"/>
            <a:ext cx="7566180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58"/>
              </a:lnSpc>
            </a:pPr>
            <a:r>
              <a:rPr lang="en-US" sz="2799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Driven by multiple strategies and metrics (sometimes cross-team) in a company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05FF-02C5-054F-BC31-3CA5B5EA6C63}"/>
              </a:ext>
            </a:extLst>
          </p:cNvPr>
          <p:cNvGrpSpPr/>
          <p:nvPr/>
        </p:nvGrpSpPr>
        <p:grpSpPr>
          <a:xfrm>
            <a:off x="11431878" y="6912041"/>
            <a:ext cx="1504376" cy="1504376"/>
            <a:chOff x="25306832" y="3534132"/>
            <a:chExt cx="2117558" cy="21175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66B759-53F8-524A-AF62-B7D7128CCC04}"/>
                </a:ext>
              </a:extLst>
            </p:cNvPr>
            <p:cNvSpPr/>
            <p:nvPr/>
          </p:nvSpPr>
          <p:spPr>
            <a:xfrm>
              <a:off x="25306832" y="353413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3" name="Gráfico 282">
              <a:extLst>
                <a:ext uri="{FF2B5EF4-FFF2-40B4-BE49-F238E27FC236}">
                  <a16:creationId xmlns:a16="http://schemas.microsoft.com/office/drawing/2014/main" id="{BB729D7B-3250-E649-B34F-3F61A423F761}"/>
                </a:ext>
              </a:extLst>
            </p:cNvPr>
            <p:cNvGrpSpPr/>
            <p:nvPr/>
          </p:nvGrpSpPr>
          <p:grpSpPr>
            <a:xfrm>
              <a:off x="25878482" y="4105783"/>
              <a:ext cx="974258" cy="974255"/>
              <a:chOff x="564780" y="239858"/>
              <a:chExt cx="597977" cy="597977"/>
            </a:xfrm>
            <a:solidFill>
              <a:schemeClr val="bg1"/>
            </a:solidFill>
          </p:grpSpPr>
          <p:sp>
            <p:nvSpPr>
              <p:cNvPr id="35" name="Forma libre 285">
                <a:extLst>
                  <a:ext uri="{FF2B5EF4-FFF2-40B4-BE49-F238E27FC236}">
                    <a16:creationId xmlns:a16="http://schemas.microsoft.com/office/drawing/2014/main" id="{29C1E7CD-E0C4-504B-A07C-1F1B8252A2F5}"/>
                  </a:ext>
                </a:extLst>
              </p:cNvPr>
              <p:cNvSpPr/>
              <p:nvPr/>
            </p:nvSpPr>
            <p:spPr>
              <a:xfrm>
                <a:off x="563824" y="238902"/>
                <a:ext cx="517652" cy="517652"/>
              </a:xfrm>
              <a:custGeom>
                <a:avLst/>
                <a:gdLst>
                  <a:gd name="connsiteX0" fmla="*/ 245812 w 517651"/>
                  <a:gd name="connsiteY0" fmla="*/ 436157 h 517651"/>
                  <a:gd name="connsiteX1" fmla="*/ 436254 w 517651"/>
                  <a:gd name="connsiteY1" fmla="*/ 245757 h 517651"/>
                  <a:gd name="connsiteX2" fmla="*/ 498982 w 517651"/>
                  <a:gd name="connsiteY2" fmla="*/ 256568 h 517651"/>
                  <a:gd name="connsiteX3" fmla="*/ 503472 w 517651"/>
                  <a:gd name="connsiteY3" fmla="*/ 257325 h 517651"/>
                  <a:gd name="connsiteX4" fmla="*/ 504004 w 517651"/>
                  <a:gd name="connsiteY4" fmla="*/ 257325 h 517651"/>
                  <a:gd name="connsiteX5" fmla="*/ 517607 w 517651"/>
                  <a:gd name="connsiteY5" fmla="*/ 243725 h 517651"/>
                  <a:gd name="connsiteX6" fmla="*/ 516783 w 517651"/>
                  <a:gd name="connsiteY6" fmla="*/ 238997 h 517651"/>
                  <a:gd name="connsiteX7" fmla="*/ 259415 w 517651"/>
                  <a:gd name="connsiteY7" fmla="*/ 956 h 517651"/>
                  <a:gd name="connsiteX8" fmla="*/ 956 w 517651"/>
                  <a:gd name="connsiteY8" fmla="*/ 259358 h 517651"/>
                  <a:gd name="connsiteX9" fmla="*/ 242915 w 517651"/>
                  <a:gd name="connsiteY9" fmla="*/ 516948 h 517651"/>
                  <a:gd name="connsiteX10" fmla="*/ 243766 w 517651"/>
                  <a:gd name="connsiteY10" fmla="*/ 516975 h 517651"/>
                  <a:gd name="connsiteX11" fmla="*/ 254606 w 517651"/>
                  <a:gd name="connsiteY11" fmla="*/ 511595 h 517651"/>
                  <a:gd name="connsiteX12" fmla="*/ 256598 w 517651"/>
                  <a:gd name="connsiteY12" fmla="*/ 498899 h 517651"/>
                  <a:gd name="connsiteX13" fmla="*/ 245812 w 517651"/>
                  <a:gd name="connsiteY13" fmla="*/ 436157 h 517651"/>
                  <a:gd name="connsiteX14" fmla="*/ 187372 w 517651"/>
                  <a:gd name="connsiteY14" fmla="*/ 350573 h 517651"/>
                  <a:gd name="connsiteX15" fmla="*/ 177756 w 517651"/>
                  <a:gd name="connsiteY15" fmla="*/ 354557 h 517651"/>
                  <a:gd name="connsiteX16" fmla="*/ 168140 w 517651"/>
                  <a:gd name="connsiteY16" fmla="*/ 350573 h 517651"/>
                  <a:gd name="connsiteX17" fmla="*/ 168140 w 517651"/>
                  <a:gd name="connsiteY17" fmla="*/ 331342 h 517651"/>
                  <a:gd name="connsiteX18" fmla="*/ 245757 w 517651"/>
                  <a:gd name="connsiteY18" fmla="*/ 253726 h 517651"/>
                  <a:gd name="connsiteX19" fmla="*/ 245757 w 517651"/>
                  <a:gd name="connsiteY19" fmla="*/ 96157 h 517651"/>
                  <a:gd name="connsiteX20" fmla="*/ 259358 w 517651"/>
                  <a:gd name="connsiteY20" fmla="*/ 82557 h 517651"/>
                  <a:gd name="connsiteX21" fmla="*/ 272958 w 517651"/>
                  <a:gd name="connsiteY21" fmla="*/ 96157 h 517651"/>
                  <a:gd name="connsiteX22" fmla="*/ 272958 w 517651"/>
                  <a:gd name="connsiteY22" fmla="*/ 259358 h 517651"/>
                  <a:gd name="connsiteX23" fmla="*/ 268974 w 517651"/>
                  <a:gd name="connsiteY23" fmla="*/ 268974 h 517651"/>
                  <a:gd name="connsiteX24" fmla="*/ 187372 w 517651"/>
                  <a:gd name="connsiteY24" fmla="*/ 350573 h 51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651" h="517651">
                    <a:moveTo>
                      <a:pt x="245812" y="436157"/>
                    </a:moveTo>
                    <a:cubicBezTo>
                      <a:pt x="245812" y="331170"/>
                      <a:pt x="331255" y="245757"/>
                      <a:pt x="436254" y="245757"/>
                    </a:cubicBezTo>
                    <a:cubicBezTo>
                      <a:pt x="457349" y="245757"/>
                      <a:pt x="478445" y="249396"/>
                      <a:pt x="498982" y="256568"/>
                    </a:cubicBezTo>
                    <a:cubicBezTo>
                      <a:pt x="500443" y="257073"/>
                      <a:pt x="501958" y="257325"/>
                      <a:pt x="503472" y="257325"/>
                    </a:cubicBezTo>
                    <a:cubicBezTo>
                      <a:pt x="503685" y="257338"/>
                      <a:pt x="503871" y="257325"/>
                      <a:pt x="504004" y="257325"/>
                    </a:cubicBezTo>
                    <a:cubicBezTo>
                      <a:pt x="511523" y="257325"/>
                      <a:pt x="517607" y="251242"/>
                      <a:pt x="517607" y="243725"/>
                    </a:cubicBezTo>
                    <a:cubicBezTo>
                      <a:pt x="517607" y="242065"/>
                      <a:pt x="517315" y="240471"/>
                      <a:pt x="516783" y="238997"/>
                    </a:cubicBezTo>
                    <a:cubicBezTo>
                      <a:pt x="506289" y="105201"/>
                      <a:pt x="393984" y="956"/>
                      <a:pt x="259415" y="956"/>
                    </a:cubicBezTo>
                    <a:cubicBezTo>
                      <a:pt x="116901" y="956"/>
                      <a:pt x="956" y="116876"/>
                      <a:pt x="956" y="259358"/>
                    </a:cubicBezTo>
                    <a:cubicBezTo>
                      <a:pt x="956" y="395212"/>
                      <a:pt x="107230" y="508356"/>
                      <a:pt x="242915" y="516948"/>
                    </a:cubicBezTo>
                    <a:cubicBezTo>
                      <a:pt x="243180" y="516961"/>
                      <a:pt x="243474" y="516975"/>
                      <a:pt x="243766" y="516975"/>
                    </a:cubicBezTo>
                    <a:cubicBezTo>
                      <a:pt x="248016" y="516975"/>
                      <a:pt x="252029" y="514996"/>
                      <a:pt x="254606" y="511595"/>
                    </a:cubicBezTo>
                    <a:cubicBezTo>
                      <a:pt x="257369" y="507969"/>
                      <a:pt x="258113" y="503202"/>
                      <a:pt x="256598" y="498899"/>
                    </a:cubicBezTo>
                    <a:cubicBezTo>
                      <a:pt x="249451" y="478379"/>
                      <a:pt x="245812" y="457261"/>
                      <a:pt x="245812" y="436157"/>
                    </a:cubicBezTo>
                    <a:close/>
                    <a:moveTo>
                      <a:pt x="187372" y="350573"/>
                    </a:moveTo>
                    <a:cubicBezTo>
                      <a:pt x="184716" y="353228"/>
                      <a:pt x="181235" y="354557"/>
                      <a:pt x="177756" y="354557"/>
                    </a:cubicBezTo>
                    <a:cubicBezTo>
                      <a:pt x="174277" y="354557"/>
                      <a:pt x="170797" y="353228"/>
                      <a:pt x="168140" y="350573"/>
                    </a:cubicBezTo>
                    <a:cubicBezTo>
                      <a:pt x="162827" y="345260"/>
                      <a:pt x="162827" y="336653"/>
                      <a:pt x="168140" y="331342"/>
                    </a:cubicBezTo>
                    <a:lnTo>
                      <a:pt x="245757" y="253726"/>
                    </a:lnTo>
                    <a:lnTo>
                      <a:pt x="245757" y="96157"/>
                    </a:lnTo>
                    <a:cubicBezTo>
                      <a:pt x="245757" y="88640"/>
                      <a:pt x="251840" y="82557"/>
                      <a:pt x="259358" y="82557"/>
                    </a:cubicBezTo>
                    <a:cubicBezTo>
                      <a:pt x="266875" y="82557"/>
                      <a:pt x="272958" y="88640"/>
                      <a:pt x="272958" y="96157"/>
                    </a:cubicBezTo>
                    <a:lnTo>
                      <a:pt x="272958" y="259358"/>
                    </a:lnTo>
                    <a:cubicBezTo>
                      <a:pt x="272958" y="262970"/>
                      <a:pt x="271524" y="266424"/>
                      <a:pt x="268974" y="268974"/>
                    </a:cubicBezTo>
                    <a:lnTo>
                      <a:pt x="187372" y="3505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  <p:sp>
            <p:nvSpPr>
              <p:cNvPr id="36" name="Forma libre 286">
                <a:extLst>
                  <a:ext uri="{FF2B5EF4-FFF2-40B4-BE49-F238E27FC236}">
                    <a16:creationId xmlns:a16="http://schemas.microsoft.com/office/drawing/2014/main" id="{CC81DD91-CA4A-C141-BC3D-480B13E7996A}"/>
                  </a:ext>
                </a:extLst>
              </p:cNvPr>
              <p:cNvSpPr/>
              <p:nvPr/>
            </p:nvSpPr>
            <p:spPr>
              <a:xfrm>
                <a:off x="835824" y="510902"/>
                <a:ext cx="327676" cy="327676"/>
              </a:xfrm>
              <a:custGeom>
                <a:avLst/>
                <a:gdLst>
                  <a:gd name="connsiteX0" fmla="*/ 164157 w 327676"/>
                  <a:gd name="connsiteY0" fmla="*/ 956 h 327676"/>
                  <a:gd name="connsiteX1" fmla="*/ 956 w 327676"/>
                  <a:gd name="connsiteY1" fmla="*/ 164157 h 327676"/>
                  <a:gd name="connsiteX2" fmla="*/ 164157 w 327676"/>
                  <a:gd name="connsiteY2" fmla="*/ 327357 h 327676"/>
                  <a:gd name="connsiteX3" fmla="*/ 327357 w 327676"/>
                  <a:gd name="connsiteY3" fmla="*/ 164157 h 327676"/>
                  <a:gd name="connsiteX4" fmla="*/ 164157 w 327676"/>
                  <a:gd name="connsiteY4" fmla="*/ 956 h 327676"/>
                  <a:gd name="connsiteX5" fmla="*/ 157357 w 327676"/>
                  <a:gd name="connsiteY5" fmla="*/ 150558 h 327676"/>
                  <a:gd name="connsiteX6" fmla="*/ 170958 w 327676"/>
                  <a:gd name="connsiteY6" fmla="*/ 150558 h 327676"/>
                  <a:gd name="connsiteX7" fmla="*/ 218557 w 327676"/>
                  <a:gd name="connsiteY7" fmla="*/ 198157 h 327676"/>
                  <a:gd name="connsiteX8" fmla="*/ 177757 w 327676"/>
                  <a:gd name="connsiteY8" fmla="*/ 245070 h 327676"/>
                  <a:gd name="connsiteX9" fmla="*/ 177757 w 327676"/>
                  <a:gd name="connsiteY9" fmla="*/ 259358 h 327676"/>
                  <a:gd name="connsiteX10" fmla="*/ 164157 w 327676"/>
                  <a:gd name="connsiteY10" fmla="*/ 272958 h 327676"/>
                  <a:gd name="connsiteX11" fmla="*/ 150556 w 327676"/>
                  <a:gd name="connsiteY11" fmla="*/ 259358 h 327676"/>
                  <a:gd name="connsiteX12" fmla="*/ 150556 w 327676"/>
                  <a:gd name="connsiteY12" fmla="*/ 245757 h 327676"/>
                  <a:gd name="connsiteX13" fmla="*/ 123357 w 327676"/>
                  <a:gd name="connsiteY13" fmla="*/ 245757 h 327676"/>
                  <a:gd name="connsiteX14" fmla="*/ 109756 w 327676"/>
                  <a:gd name="connsiteY14" fmla="*/ 232157 h 327676"/>
                  <a:gd name="connsiteX15" fmla="*/ 123357 w 327676"/>
                  <a:gd name="connsiteY15" fmla="*/ 218556 h 327676"/>
                  <a:gd name="connsiteX16" fmla="*/ 170956 w 327676"/>
                  <a:gd name="connsiteY16" fmla="*/ 218556 h 327676"/>
                  <a:gd name="connsiteX17" fmla="*/ 191356 w 327676"/>
                  <a:gd name="connsiteY17" fmla="*/ 198156 h 327676"/>
                  <a:gd name="connsiteX18" fmla="*/ 170956 w 327676"/>
                  <a:gd name="connsiteY18" fmla="*/ 177756 h 327676"/>
                  <a:gd name="connsiteX19" fmla="*/ 157357 w 327676"/>
                  <a:gd name="connsiteY19" fmla="*/ 177756 h 327676"/>
                  <a:gd name="connsiteX20" fmla="*/ 109757 w 327676"/>
                  <a:gd name="connsiteY20" fmla="*/ 130156 h 327676"/>
                  <a:gd name="connsiteX21" fmla="*/ 150558 w 327676"/>
                  <a:gd name="connsiteY21" fmla="*/ 83244 h 327676"/>
                  <a:gd name="connsiteX22" fmla="*/ 150558 w 327676"/>
                  <a:gd name="connsiteY22" fmla="*/ 68956 h 327676"/>
                  <a:gd name="connsiteX23" fmla="*/ 164158 w 327676"/>
                  <a:gd name="connsiteY23" fmla="*/ 55356 h 327676"/>
                  <a:gd name="connsiteX24" fmla="*/ 177757 w 327676"/>
                  <a:gd name="connsiteY24" fmla="*/ 68957 h 327676"/>
                  <a:gd name="connsiteX25" fmla="*/ 177757 w 327676"/>
                  <a:gd name="connsiteY25" fmla="*/ 82558 h 327676"/>
                  <a:gd name="connsiteX26" fmla="*/ 204957 w 327676"/>
                  <a:gd name="connsiteY26" fmla="*/ 82558 h 327676"/>
                  <a:gd name="connsiteX27" fmla="*/ 218557 w 327676"/>
                  <a:gd name="connsiteY27" fmla="*/ 96158 h 327676"/>
                  <a:gd name="connsiteX28" fmla="*/ 204957 w 327676"/>
                  <a:gd name="connsiteY28" fmla="*/ 109759 h 327676"/>
                  <a:gd name="connsiteX29" fmla="*/ 157357 w 327676"/>
                  <a:gd name="connsiteY29" fmla="*/ 109759 h 327676"/>
                  <a:gd name="connsiteX30" fmla="*/ 136957 w 327676"/>
                  <a:gd name="connsiteY30" fmla="*/ 130159 h 327676"/>
                  <a:gd name="connsiteX31" fmla="*/ 157357 w 327676"/>
                  <a:gd name="connsiteY31" fmla="*/ 150558 h 3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676" h="327676">
                    <a:moveTo>
                      <a:pt x="164157" y="956"/>
                    </a:moveTo>
                    <a:cubicBezTo>
                      <a:pt x="74163" y="956"/>
                      <a:pt x="956" y="74163"/>
                      <a:pt x="956" y="164157"/>
                    </a:cubicBezTo>
                    <a:cubicBezTo>
                      <a:pt x="956" y="254150"/>
                      <a:pt x="74163" y="327357"/>
                      <a:pt x="164157" y="327357"/>
                    </a:cubicBezTo>
                    <a:cubicBezTo>
                      <a:pt x="254150" y="327357"/>
                      <a:pt x="327357" y="254150"/>
                      <a:pt x="327357" y="164157"/>
                    </a:cubicBezTo>
                    <a:cubicBezTo>
                      <a:pt x="327357" y="74163"/>
                      <a:pt x="254152" y="956"/>
                      <a:pt x="164157" y="956"/>
                    </a:cubicBezTo>
                    <a:close/>
                    <a:moveTo>
                      <a:pt x="157357" y="150558"/>
                    </a:moveTo>
                    <a:lnTo>
                      <a:pt x="170958" y="150558"/>
                    </a:lnTo>
                    <a:cubicBezTo>
                      <a:pt x="197201" y="150558"/>
                      <a:pt x="218557" y="171914"/>
                      <a:pt x="218557" y="198157"/>
                    </a:cubicBezTo>
                    <a:cubicBezTo>
                      <a:pt x="218557" y="222074"/>
                      <a:pt x="200766" y="241737"/>
                      <a:pt x="177757" y="245070"/>
                    </a:cubicBezTo>
                    <a:lnTo>
                      <a:pt x="177757" y="259358"/>
                    </a:lnTo>
                    <a:cubicBezTo>
                      <a:pt x="177757" y="266875"/>
                      <a:pt x="171674" y="272958"/>
                      <a:pt x="164157" y="272958"/>
                    </a:cubicBezTo>
                    <a:cubicBezTo>
                      <a:pt x="156639" y="272958"/>
                      <a:pt x="150556" y="266875"/>
                      <a:pt x="150556" y="259358"/>
                    </a:cubicBezTo>
                    <a:lnTo>
                      <a:pt x="150556" y="245757"/>
                    </a:lnTo>
                    <a:lnTo>
                      <a:pt x="123357" y="245757"/>
                    </a:lnTo>
                    <a:cubicBezTo>
                      <a:pt x="115839" y="245757"/>
                      <a:pt x="109756" y="239674"/>
                      <a:pt x="109756" y="232157"/>
                    </a:cubicBezTo>
                    <a:cubicBezTo>
                      <a:pt x="109756" y="224639"/>
                      <a:pt x="115839" y="218556"/>
                      <a:pt x="123357" y="218556"/>
                    </a:cubicBezTo>
                    <a:lnTo>
                      <a:pt x="170956" y="218556"/>
                    </a:lnTo>
                    <a:cubicBezTo>
                      <a:pt x="182193" y="218556"/>
                      <a:pt x="191356" y="209405"/>
                      <a:pt x="191356" y="198156"/>
                    </a:cubicBezTo>
                    <a:cubicBezTo>
                      <a:pt x="191356" y="186907"/>
                      <a:pt x="182192" y="177756"/>
                      <a:pt x="170956" y="177756"/>
                    </a:cubicBezTo>
                    <a:lnTo>
                      <a:pt x="157357" y="177756"/>
                    </a:lnTo>
                    <a:cubicBezTo>
                      <a:pt x="131114" y="177756"/>
                      <a:pt x="109757" y="156400"/>
                      <a:pt x="109757" y="130156"/>
                    </a:cubicBezTo>
                    <a:cubicBezTo>
                      <a:pt x="109757" y="106240"/>
                      <a:pt x="127549" y="86577"/>
                      <a:pt x="150558" y="83244"/>
                    </a:cubicBezTo>
                    <a:lnTo>
                      <a:pt x="150558" y="68956"/>
                    </a:lnTo>
                    <a:cubicBezTo>
                      <a:pt x="150558" y="61439"/>
                      <a:pt x="156641" y="55356"/>
                      <a:pt x="164158" y="55356"/>
                    </a:cubicBezTo>
                    <a:cubicBezTo>
                      <a:pt x="171676" y="55356"/>
                      <a:pt x="177757" y="61440"/>
                      <a:pt x="177757" y="68957"/>
                    </a:cubicBezTo>
                    <a:lnTo>
                      <a:pt x="177757" y="82558"/>
                    </a:lnTo>
                    <a:lnTo>
                      <a:pt x="204957" y="82558"/>
                    </a:lnTo>
                    <a:cubicBezTo>
                      <a:pt x="212474" y="82558"/>
                      <a:pt x="218557" y="88641"/>
                      <a:pt x="218557" y="96158"/>
                    </a:cubicBezTo>
                    <a:cubicBezTo>
                      <a:pt x="218557" y="103676"/>
                      <a:pt x="212474" y="109759"/>
                      <a:pt x="204957" y="109759"/>
                    </a:cubicBezTo>
                    <a:lnTo>
                      <a:pt x="157357" y="109759"/>
                    </a:lnTo>
                    <a:cubicBezTo>
                      <a:pt x="146121" y="109759"/>
                      <a:pt x="136957" y="118909"/>
                      <a:pt x="136957" y="130159"/>
                    </a:cubicBezTo>
                    <a:cubicBezTo>
                      <a:pt x="136957" y="141408"/>
                      <a:pt x="146122" y="150558"/>
                      <a:pt x="157357" y="1505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A5DBF2-7DD9-9743-949D-0BFE8C302A09}"/>
              </a:ext>
            </a:extLst>
          </p:cNvPr>
          <p:cNvGrpSpPr/>
          <p:nvPr/>
        </p:nvGrpSpPr>
        <p:grpSpPr>
          <a:xfrm>
            <a:off x="11431878" y="9002633"/>
            <a:ext cx="1504376" cy="1504376"/>
            <a:chOff x="25306832" y="6404922"/>
            <a:chExt cx="2117558" cy="21175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631784-1377-7541-A409-91645CC8DE95}"/>
                </a:ext>
              </a:extLst>
            </p:cNvPr>
            <p:cNvSpPr/>
            <p:nvPr/>
          </p:nvSpPr>
          <p:spPr>
            <a:xfrm>
              <a:off x="25306832" y="6404922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grpSp>
          <p:nvGrpSpPr>
            <p:cNvPr id="37" name="Gráfico 48">
              <a:extLst>
                <a:ext uri="{FF2B5EF4-FFF2-40B4-BE49-F238E27FC236}">
                  <a16:creationId xmlns:a16="http://schemas.microsoft.com/office/drawing/2014/main" id="{8C4929D9-A504-0F44-8B46-42CCB3D9E33F}"/>
                </a:ext>
              </a:extLst>
            </p:cNvPr>
            <p:cNvGrpSpPr/>
            <p:nvPr/>
          </p:nvGrpSpPr>
          <p:grpSpPr>
            <a:xfrm>
              <a:off x="25849050" y="6947182"/>
              <a:ext cx="1033122" cy="1033118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38" name="Forma libre 288">
                <a:extLst>
                  <a:ext uri="{FF2B5EF4-FFF2-40B4-BE49-F238E27FC236}">
                    <a16:creationId xmlns:a16="http://schemas.microsoft.com/office/drawing/2014/main" id="{7C0C6360-CF72-6848-BF8E-751737815638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3599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B2ECFB-C55D-7E4D-A0A1-3A5602CA2E4D}"/>
              </a:ext>
            </a:extLst>
          </p:cNvPr>
          <p:cNvGrpSpPr/>
          <p:nvPr/>
        </p:nvGrpSpPr>
        <p:grpSpPr>
          <a:xfrm>
            <a:off x="11431878" y="11073348"/>
            <a:ext cx="1504376" cy="1504376"/>
            <a:chOff x="25306832" y="9314377"/>
            <a:chExt cx="2117558" cy="211755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47DCE28-7D9B-BD47-9B4B-A880ECB8DF65}"/>
                </a:ext>
              </a:extLst>
            </p:cNvPr>
            <p:cNvSpPr/>
            <p:nvPr/>
          </p:nvSpPr>
          <p:spPr>
            <a:xfrm>
              <a:off x="25306832" y="9314377"/>
              <a:ext cx="2117558" cy="211755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9"/>
            </a:p>
          </p:txBody>
        </p:sp>
        <p:pic>
          <p:nvPicPr>
            <p:cNvPr id="39" name="Gráfico 446">
              <a:extLst>
                <a:ext uri="{FF2B5EF4-FFF2-40B4-BE49-F238E27FC236}">
                  <a16:creationId xmlns:a16="http://schemas.microsoft.com/office/drawing/2014/main" id="{2F26AAB9-E9FB-4442-B8CC-1342B785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892938" y="9900989"/>
              <a:ext cx="944338" cy="944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54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2468509"/>
            <a:chOff x="2668308" y="954366"/>
            <a:chExt cx="19041035" cy="2468509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Story with Data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Placing your charts can make the difference in getting your story right or getting your stake holders to </a:t>
              </a:r>
              <a:r>
                <a:rPr lang="en-US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take action</a:t>
              </a: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9" cId="494753722">
                    <pslz:zmPr id="{0015DF1D-ADF0-483B-A2D7-5E8698D0E32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BE78E926-3DEF-CFB5-FF14-2214317F6B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6677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4138193"/>
              <a:ext cx="6398334" cy="3600000"/>
            </p:xfrm>
            <a:graphic>
              <a:graphicData uri="http://schemas.microsoft.com/office/powerpoint/2016/slidezoom">
                <pslz:sldZm>
                  <pslz:sldZmObj sldId="4410" cId="2251720902">
                    <pslz:zmPr id="{85B86B15-3243-4D65-8D64-3486A4674A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4C149AC-EEA8-CBD8-4D57-43601CAF85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7326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06677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80" cId="3453359511">
                    <pslz:zmPr id="{4B932D47-8C53-405D-A571-C609E52022FF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1087E522-7F12-EAFC-A5B2-F609CA20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6677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7326" y="8417861"/>
              <a:ext cx="6398334" cy="3600000"/>
            </p:xfrm>
            <a:graphic>
              <a:graphicData uri="http://schemas.microsoft.com/office/powerpoint/2016/slidezoom">
                <pslz:sldZm>
                  <pslz:sldZmObj sldId="4411" cId="3266150028">
                    <pslz:zmPr id="{BF0EC807-9B55-4A98-BBBF-585DBFFFA60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288497EA-573B-44EE-90F9-17E45D4A1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326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4138193"/>
              <a:ext cx="6398334" cy="3600000"/>
            </p:xfrm>
            <a:graphic>
              <a:graphicData uri="http://schemas.microsoft.com/office/powerpoint/2016/slidezoom">
                <pslz:sldZm>
                  <pslz:sldZmObj sldId="4377" cId="3044379937">
                    <pslz:zmPr id="{51520D54-63F9-4F90-85B2-636D9DF185D5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13C8E287-D849-3A09-6395-95D0FD4D5F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06028" y="4138193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506028" y="8417861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1C0B7F11-1FCC-464B-8C61-170355CB3355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extLst>
                  <a:ext uri="{FF2B5EF4-FFF2-40B4-BE49-F238E27FC236}">
                    <a16:creationId xmlns:a16="http://schemas.microsoft.com/office/drawing/2014/main" id="{97AD0F0E-A7C8-FAC4-F2D5-8D2B3A41F3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06028" y="8417861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8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634884"/>
            <a:ext cx="19041035" cy="1914511"/>
            <a:chOff x="2668308" y="954366"/>
            <a:chExt cx="19041035" cy="1914511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565096" y="954366"/>
              <a:ext cx="111286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4.4/ Others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formats also work best with a certain audience</a:t>
              </a:r>
              <a:endParaRPr lang="en-US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0541279"/>
                  </p:ext>
                </p:extLst>
              </p:nvPr>
            </p:nvGraphicFramePr>
            <p:xfrm>
              <a:off x="1311160" y="3983766"/>
              <a:ext cx="6398334" cy="3600000"/>
            </p:xfrm>
            <a:graphic>
              <a:graphicData uri="http://schemas.microsoft.com/office/powerpoint/2016/slidezoom">
                <pslz:sldZm>
                  <pslz:sldZmObj sldId="4420" cId="2442420053">
                    <pslz:zmPr id="{52FD5D39-D67D-4BDC-B23F-E30859C8B41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B53405EF-441E-BF38-ED22-6D1BC05AC6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160" y="3983766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778508"/>
                  </p:ext>
                </p:extLst>
              </p:nvPr>
            </p:nvGraphicFramePr>
            <p:xfrm>
              <a:off x="131116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1" cId="3533469579">
                    <pslz:zmPr id="{E7EBC1D5-F25F-486D-BAD6-F4D01B6E9C1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A95E9BD2-4810-AA34-613C-34F8DED28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16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1001588"/>
                  </p:ext>
                </p:extLst>
              </p:nvPr>
            </p:nvGraphicFramePr>
            <p:xfrm>
              <a:off x="8930251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76" cId="2137296194">
                    <pslz:zmPr id="{D54CB02C-1B7C-4A73-A9EE-4E0E83DB6CBC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extLst>
                  <a:ext uri="{FF2B5EF4-FFF2-40B4-BE49-F238E27FC236}">
                    <a16:creationId xmlns:a16="http://schemas.microsoft.com/office/drawing/2014/main" id="{FCDEB43E-76E3-205D-1835-F834B85ABE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30251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957159"/>
                  </p:ext>
                </p:extLst>
              </p:nvPr>
            </p:nvGraphicFramePr>
            <p:xfrm>
              <a:off x="8930251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4" cId="1036600536">
                    <pslz:zmPr id="{C33D35D8-3112-4BD8-9204-DEC7225B2C01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09D6996D-69BB-3F58-04CB-1D3264F36A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251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8863823"/>
                  </p:ext>
                </p:extLst>
              </p:nvPr>
            </p:nvGraphicFramePr>
            <p:xfrm>
              <a:off x="16653950" y="4036808"/>
              <a:ext cx="6398334" cy="3600000"/>
            </p:xfrm>
            <a:graphic>
              <a:graphicData uri="http://schemas.microsoft.com/office/powerpoint/2016/slidezoom">
                <pslz:sldZm>
                  <pslz:sldZmObj sldId="4385" cId="4153393517">
                    <pslz:zmPr id="{2BFA364C-D43D-424D-AE36-25679C5A3BF5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extLst>
                  <a:ext uri="{FF2B5EF4-FFF2-40B4-BE49-F238E27FC236}">
                    <a16:creationId xmlns:a16="http://schemas.microsoft.com/office/drawing/2014/main" id="{D84848C2-0691-7DDB-931A-2F52088B9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653950" y="4036808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1230681"/>
                  </p:ext>
                </p:extLst>
              </p:nvPr>
            </p:nvGraphicFramePr>
            <p:xfrm>
              <a:off x="16653950" y="8363355"/>
              <a:ext cx="6398334" cy="3600000"/>
            </p:xfrm>
            <a:graphic>
              <a:graphicData uri="http://schemas.microsoft.com/office/powerpoint/2016/slidezoom">
                <pslz:sldZm>
                  <pslz:sldZmObj sldId="4388" cId="3763398863">
                    <pslz:zmPr id="{7C690D07-0033-4545-9E29-89391090F0A1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8334" cy="36000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extLst>
                  <a:ext uri="{FF2B5EF4-FFF2-40B4-BE49-F238E27FC236}">
                    <a16:creationId xmlns:a16="http://schemas.microsoft.com/office/drawing/2014/main" id="{B36D3AE2-D224-318F-BAFC-53426A935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53950" y="8363355"/>
                <a:ext cx="6398334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76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4F57E9D-AA0C-EB42-8658-A5CADC49C0BE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F5BB6F-C7DF-C341-A5D1-3AA145B043DC}"/>
              </a:ext>
            </a:extLst>
          </p:cNvPr>
          <p:cNvSpPr/>
          <p:nvPr/>
        </p:nvSpPr>
        <p:spPr>
          <a:xfrm>
            <a:off x="9882107" y="8265458"/>
            <a:ext cx="13332050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9754541" y="861425"/>
              <a:ext cx="48686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Format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Z format is the most common guide to help you place charts in a way that tells a story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4C07B-16AF-1949-9C42-16BE4BDEBECC}"/>
              </a:ext>
            </a:extLst>
          </p:cNvPr>
          <p:cNvSpPr/>
          <p:nvPr/>
        </p:nvSpPr>
        <p:spPr>
          <a:xfrm>
            <a:off x="1163200" y="8265458"/>
            <a:ext cx="8299041" cy="4426051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954F0-AB8E-914D-BE80-24F01165BB92}"/>
              </a:ext>
            </a:extLst>
          </p:cNvPr>
          <p:cNvGrpSpPr/>
          <p:nvPr/>
        </p:nvGrpSpPr>
        <p:grpSpPr>
          <a:xfrm>
            <a:off x="2194310" y="9197219"/>
            <a:ext cx="6236820" cy="2744337"/>
            <a:chOff x="2194310" y="8799816"/>
            <a:chExt cx="6236820" cy="27443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2E9519D-042E-B343-8079-1CBAE73195BA}"/>
                </a:ext>
              </a:extLst>
            </p:cNvPr>
            <p:cNvSpPr/>
            <p:nvPr/>
          </p:nvSpPr>
          <p:spPr>
            <a:xfrm>
              <a:off x="2194311" y="8799816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Most Viewed Item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55D73D-71FF-E349-BF0F-CB4A1D85141E}"/>
                </a:ext>
              </a:extLst>
            </p:cNvPr>
            <p:cNvSpPr txBox="1"/>
            <p:nvPr/>
          </p:nvSpPr>
          <p:spPr>
            <a:xfrm>
              <a:off x="2194310" y="9558603"/>
              <a:ext cx="3774082" cy="194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Software Sales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Attendance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02F6B51-E2BC-6C4C-AE34-1BDA9C6A688B}"/>
                </a:ext>
              </a:extLst>
            </p:cNvPr>
            <p:cNvGrpSpPr/>
            <p:nvPr/>
          </p:nvGrpSpPr>
          <p:grpSpPr>
            <a:xfrm>
              <a:off x="7107870" y="9703477"/>
              <a:ext cx="1323260" cy="558878"/>
              <a:chOff x="11527194" y="9443102"/>
              <a:chExt cx="1323260" cy="558878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97A97747-3E5F-7542-9060-656C99E66167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015DFA0-D0FD-C744-9A45-9B00F6FB7435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+340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4D9342D-25C6-4D43-BE1E-239BD4CA5E02}"/>
                </a:ext>
              </a:extLst>
            </p:cNvPr>
            <p:cNvGrpSpPr/>
            <p:nvPr/>
          </p:nvGrpSpPr>
          <p:grpSpPr>
            <a:xfrm>
              <a:off x="7107870" y="10340551"/>
              <a:ext cx="1323260" cy="558878"/>
              <a:chOff x="11527194" y="9443102"/>
              <a:chExt cx="1323260" cy="558878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2DC51ED-AEAD-8147-BA2C-0404010272F2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611C0F9-82C7-AD43-8D5F-E4CE126B0437}"/>
                  </a:ext>
                </a:extLst>
              </p:cNvPr>
              <p:cNvSpPr txBox="1"/>
              <p:nvPr/>
            </p:nvSpPr>
            <p:spPr>
              <a:xfrm>
                <a:off x="11644445" y="952248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+120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76C038-B424-2349-8760-18D23DEA51F1}"/>
                </a:ext>
              </a:extLst>
            </p:cNvPr>
            <p:cNvGrpSpPr/>
            <p:nvPr/>
          </p:nvGrpSpPr>
          <p:grpSpPr>
            <a:xfrm>
              <a:off x="7107870" y="10985275"/>
              <a:ext cx="1323260" cy="558878"/>
              <a:chOff x="11527194" y="9443102"/>
              <a:chExt cx="1323260" cy="558878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36363D5C-7D68-6546-8044-881A55A9BF2B}"/>
                  </a:ext>
                </a:extLst>
              </p:cNvPr>
              <p:cNvSpPr/>
              <p:nvPr/>
            </p:nvSpPr>
            <p:spPr>
              <a:xfrm>
                <a:off x="11527194" y="9443102"/>
                <a:ext cx="1323260" cy="558878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70809CD-AA09-3946-83C8-EE7E44F640E9}"/>
                  </a:ext>
                </a:extLst>
              </p:cNvPr>
              <p:cNvSpPr txBox="1"/>
              <p:nvPr/>
            </p:nvSpPr>
            <p:spPr>
              <a:xfrm>
                <a:off x="11757456" y="9522485"/>
                <a:ext cx="862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spc="6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+70</a:t>
                </a: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EC3B4B-E431-874C-A0A4-776DCD922896}"/>
              </a:ext>
            </a:extLst>
          </p:cNvPr>
          <p:cNvSpPr/>
          <p:nvPr/>
        </p:nvSpPr>
        <p:spPr>
          <a:xfrm>
            <a:off x="8667732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C8565A-4198-E74F-89D1-0F1A6EC1626D}"/>
              </a:ext>
            </a:extLst>
          </p:cNvPr>
          <p:cNvSpPr/>
          <p:nvPr/>
        </p:nvSpPr>
        <p:spPr>
          <a:xfrm>
            <a:off x="1163200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607FFE-59A1-004C-928D-BF2C167F9039}"/>
              </a:ext>
            </a:extLst>
          </p:cNvPr>
          <p:cNvSpPr/>
          <p:nvPr/>
        </p:nvSpPr>
        <p:spPr>
          <a:xfrm>
            <a:off x="16130266" y="4343400"/>
            <a:ext cx="7083891" cy="351384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BD514-1670-ED46-B43A-9B953B06DFA3}"/>
              </a:ext>
            </a:extLst>
          </p:cNvPr>
          <p:cNvGrpSpPr/>
          <p:nvPr/>
        </p:nvGrpSpPr>
        <p:grpSpPr>
          <a:xfrm>
            <a:off x="2272284" y="4974841"/>
            <a:ext cx="4933929" cy="1848619"/>
            <a:chOff x="1621688" y="4731001"/>
            <a:chExt cx="4933929" cy="184861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C53704B-B274-F646-A829-F1E0B4DD41F2}"/>
                </a:ext>
              </a:extLst>
            </p:cNvPr>
            <p:cNvSpPr/>
            <p:nvPr/>
          </p:nvSpPr>
          <p:spPr>
            <a:xfrm>
              <a:off x="2269207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20979D0-7A7F-DF47-9B00-7FE71ADAD4A4}"/>
                </a:ext>
              </a:extLst>
            </p:cNvPr>
            <p:cNvSpPr/>
            <p:nvPr/>
          </p:nvSpPr>
          <p:spPr>
            <a:xfrm>
              <a:off x="3829772" y="4777085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ED2BB7-696B-3C4B-8F5F-663A3DDE13E9}"/>
                </a:ext>
              </a:extLst>
            </p:cNvPr>
            <p:cNvSpPr txBox="1"/>
            <p:nvPr/>
          </p:nvSpPr>
          <p:spPr>
            <a:xfrm flipH="1">
              <a:off x="1621688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FD2892D-7CEE-1341-92A9-2684192D7131}"/>
                </a:ext>
              </a:extLst>
            </p:cNvPr>
            <p:cNvSpPr txBox="1"/>
            <p:nvPr/>
          </p:nvSpPr>
          <p:spPr>
            <a:xfrm>
              <a:off x="5733628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EF2C3-1392-B543-9D93-12C31BB34F1E}"/>
              </a:ext>
            </a:extLst>
          </p:cNvPr>
          <p:cNvGrpSpPr/>
          <p:nvPr/>
        </p:nvGrpSpPr>
        <p:grpSpPr>
          <a:xfrm>
            <a:off x="9742712" y="4974841"/>
            <a:ext cx="4933929" cy="1848619"/>
            <a:chOff x="7062850" y="4731001"/>
            <a:chExt cx="4933929" cy="1848619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D7468B07-2F4D-494D-9FE9-9473D0F5625D}"/>
                </a:ext>
              </a:extLst>
            </p:cNvPr>
            <p:cNvSpPr/>
            <p:nvPr/>
          </p:nvSpPr>
          <p:spPr>
            <a:xfrm>
              <a:off x="7719044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3BBEF5C-3802-C542-B797-B9F3A1E469BA}"/>
                </a:ext>
              </a:extLst>
            </p:cNvPr>
            <p:cNvSpPr/>
            <p:nvPr/>
          </p:nvSpPr>
          <p:spPr>
            <a:xfrm rot="16200000">
              <a:off x="8452434" y="5311096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98DCA5-B5F5-DF45-8AFB-BEFDE3CDDDB5}"/>
                </a:ext>
              </a:extLst>
            </p:cNvPr>
            <p:cNvSpPr txBox="1"/>
            <p:nvPr/>
          </p:nvSpPr>
          <p:spPr>
            <a:xfrm flipH="1">
              <a:off x="7062850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4917A8-D8D1-BB4E-A7A0-2F03607BC82F}"/>
                </a:ext>
              </a:extLst>
            </p:cNvPr>
            <p:cNvSpPr txBox="1"/>
            <p:nvPr/>
          </p:nvSpPr>
          <p:spPr>
            <a:xfrm>
              <a:off x="11174790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3B0FEC-391B-A24F-AD76-A3747120A1B6}"/>
              </a:ext>
            </a:extLst>
          </p:cNvPr>
          <p:cNvGrpSpPr/>
          <p:nvPr/>
        </p:nvGrpSpPr>
        <p:grpSpPr>
          <a:xfrm>
            <a:off x="17205246" y="4974841"/>
            <a:ext cx="4933929" cy="1848619"/>
            <a:chOff x="12535145" y="4731001"/>
            <a:chExt cx="4933929" cy="1848619"/>
          </a:xfrm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DD197DFE-4818-D340-B094-97DBDFEB8925}"/>
                </a:ext>
              </a:extLst>
            </p:cNvPr>
            <p:cNvSpPr/>
            <p:nvPr/>
          </p:nvSpPr>
          <p:spPr>
            <a:xfrm>
              <a:off x="13168881" y="4731001"/>
              <a:ext cx="3489724" cy="1742931"/>
            </a:xfrm>
            <a:custGeom>
              <a:avLst/>
              <a:gdLst>
                <a:gd name="connsiteX0" fmla="*/ 1779598 w 1779650"/>
                <a:gd name="connsiteY0" fmla="*/ 888722 h 888840"/>
                <a:gd name="connsiteX1" fmla="*/ 889773 w 1779650"/>
                <a:gd name="connsiteY1" fmla="*/ -118 h 888840"/>
                <a:gd name="connsiteX2" fmla="*/ -53 w 1779650"/>
                <a:gd name="connsiteY2" fmla="*/ 888722 h 888840"/>
                <a:gd name="connsiteX3" fmla="*/ 386758 w 1779650"/>
                <a:gd name="connsiteY3" fmla="*/ 888722 h 888840"/>
                <a:gd name="connsiteX4" fmla="*/ 882801 w 1779650"/>
                <a:gd name="connsiteY4" fmla="*/ 379394 h 888840"/>
                <a:gd name="connsiteX5" fmla="*/ 1392693 w 1779650"/>
                <a:gd name="connsiteY5" fmla="*/ 874897 h 888840"/>
                <a:gd name="connsiteX6" fmla="*/ 1392693 w 1779650"/>
                <a:gd name="connsiteY6" fmla="*/ 888722 h 8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9650" h="888840">
                  <a:moveTo>
                    <a:pt x="1779598" y="888722"/>
                  </a:moveTo>
                  <a:cubicBezTo>
                    <a:pt x="1779598" y="397833"/>
                    <a:pt x="1381206" y="-118"/>
                    <a:pt x="889773" y="-118"/>
                  </a:cubicBezTo>
                  <a:cubicBezTo>
                    <a:pt x="398336" y="-118"/>
                    <a:pt x="-53" y="397833"/>
                    <a:pt x="-53" y="888722"/>
                  </a:cubicBezTo>
                  <a:lnTo>
                    <a:pt x="386758" y="888722"/>
                  </a:lnTo>
                  <a:cubicBezTo>
                    <a:pt x="382935" y="611252"/>
                    <a:pt x="605023" y="383219"/>
                    <a:pt x="882801" y="379394"/>
                  </a:cubicBezTo>
                  <a:cubicBezTo>
                    <a:pt x="1160588" y="375579"/>
                    <a:pt x="1388874" y="597418"/>
                    <a:pt x="1392693" y="874897"/>
                  </a:cubicBezTo>
                  <a:cubicBezTo>
                    <a:pt x="1392760" y="879502"/>
                    <a:pt x="1392760" y="884117"/>
                    <a:pt x="1392693" y="8887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F7C96DF-C3AE-C64F-9AF4-0975484B2005}"/>
                </a:ext>
              </a:extLst>
            </p:cNvPr>
            <p:cNvSpPr/>
            <p:nvPr/>
          </p:nvSpPr>
          <p:spPr>
            <a:xfrm rot="2750560">
              <a:off x="15264673" y="5041609"/>
              <a:ext cx="585867" cy="1739805"/>
            </a:xfrm>
            <a:custGeom>
              <a:avLst/>
              <a:gdLst>
                <a:gd name="connsiteX0" fmla="*/ 46785 w 298774"/>
                <a:gd name="connsiteY0" fmla="*/ 884535 h 887246"/>
                <a:gd name="connsiteX1" fmla="*/ 2399 w 298774"/>
                <a:gd name="connsiteY1" fmla="*/ 804804 h 887246"/>
                <a:gd name="connsiteX2" fmla="*/ 298722 w 298774"/>
                <a:gd name="connsiteY2" fmla="*/ -118 h 887246"/>
                <a:gd name="connsiteX3" fmla="*/ 127272 w 298774"/>
                <a:gd name="connsiteY3" fmla="*/ 840483 h 887246"/>
                <a:gd name="connsiteX4" fmla="*/ 127272 w 298774"/>
                <a:gd name="connsiteY4" fmla="*/ 840483 h 887246"/>
                <a:gd name="connsiteX5" fmla="*/ 47319 w 298774"/>
                <a:gd name="connsiteY5" fmla="*/ 884583 h 887246"/>
                <a:gd name="connsiteX6" fmla="*/ 47166 w 298774"/>
                <a:gd name="connsiteY6" fmla="*/ 884535 h 8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74" h="887246">
                  <a:moveTo>
                    <a:pt x="46785" y="884535"/>
                  </a:moveTo>
                  <a:cubicBezTo>
                    <a:pt x="12553" y="874669"/>
                    <a:pt x="-7278" y="839056"/>
                    <a:pt x="2399" y="804804"/>
                  </a:cubicBezTo>
                  <a:lnTo>
                    <a:pt x="298722" y="-118"/>
                  </a:lnTo>
                  <a:lnTo>
                    <a:pt x="127272" y="840483"/>
                  </a:lnTo>
                  <a:lnTo>
                    <a:pt x="127272" y="840483"/>
                  </a:lnTo>
                  <a:cubicBezTo>
                    <a:pt x="117385" y="874716"/>
                    <a:pt x="81590" y="894459"/>
                    <a:pt x="47319" y="884583"/>
                  </a:cubicBezTo>
                  <a:cubicBezTo>
                    <a:pt x="47271" y="884564"/>
                    <a:pt x="47214" y="884554"/>
                    <a:pt x="47166" y="884535"/>
                  </a:cubicBezTo>
                  <a:close/>
                </a:path>
              </a:pathLst>
            </a:custGeom>
            <a:solidFill>
              <a:srgbClr val="3F3E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6A9F7B0-9022-B34F-8B5C-D5FE5AD75CF8}"/>
                </a:ext>
              </a:extLst>
            </p:cNvPr>
            <p:cNvSpPr txBox="1"/>
            <p:nvPr/>
          </p:nvSpPr>
          <p:spPr>
            <a:xfrm flipH="1">
              <a:off x="12535145" y="603831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293FEBD-EA13-5947-9A0D-0B664D8FCD59}"/>
                </a:ext>
              </a:extLst>
            </p:cNvPr>
            <p:cNvSpPr txBox="1"/>
            <p:nvPr/>
          </p:nvSpPr>
          <p:spPr>
            <a:xfrm>
              <a:off x="16647085" y="6038318"/>
              <a:ext cx="821989" cy="53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70A00-8A38-0741-81BC-EA99766DB718}"/>
              </a:ext>
            </a:extLst>
          </p:cNvPr>
          <p:cNvGrpSpPr/>
          <p:nvPr/>
        </p:nvGrpSpPr>
        <p:grpSpPr>
          <a:xfrm>
            <a:off x="13748644" y="8789426"/>
            <a:ext cx="3291068" cy="1209434"/>
            <a:chOff x="13748644" y="9322086"/>
            <a:chExt cx="3291068" cy="120943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0F48533-4985-0245-B8F3-1B06F0292A52}"/>
                </a:ext>
              </a:extLst>
            </p:cNvPr>
            <p:cNvSpPr/>
            <p:nvPr/>
          </p:nvSpPr>
          <p:spPr>
            <a:xfrm flipH="1">
              <a:off x="14423406" y="9885189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745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2B24EE8-D7EA-D143-84DE-8AC08F64CF95}"/>
                </a:ext>
              </a:extLst>
            </p:cNvPr>
            <p:cNvSpPr txBox="1"/>
            <p:nvPr/>
          </p:nvSpPr>
          <p:spPr>
            <a:xfrm flipH="1">
              <a:off x="13748644" y="9322086"/>
              <a:ext cx="3291068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5E9E5-27DE-EA4F-B07F-545408DB233D}"/>
              </a:ext>
            </a:extLst>
          </p:cNvPr>
          <p:cNvGrpSpPr/>
          <p:nvPr/>
        </p:nvGrpSpPr>
        <p:grpSpPr>
          <a:xfrm>
            <a:off x="11406251" y="10052976"/>
            <a:ext cx="10283762" cy="867040"/>
            <a:chOff x="11406251" y="10767839"/>
            <a:chExt cx="10283762" cy="86704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26977D8D-CC14-E24E-B191-190513E22899}"/>
                </a:ext>
              </a:extLst>
            </p:cNvPr>
            <p:cNvSpPr/>
            <p:nvPr/>
          </p:nvSpPr>
          <p:spPr>
            <a:xfrm>
              <a:off x="11406251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80039C13-2F75-7F45-8FCA-983068D2992E}"/>
                </a:ext>
              </a:extLst>
            </p:cNvPr>
            <p:cNvSpPr/>
            <p:nvPr/>
          </p:nvSpPr>
          <p:spPr>
            <a:xfrm>
              <a:off x="1255979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C2CAEAD1-5447-7640-AC10-1AC447E492C9}"/>
                </a:ext>
              </a:extLst>
            </p:cNvPr>
            <p:cNvSpPr/>
            <p:nvPr/>
          </p:nvSpPr>
          <p:spPr>
            <a:xfrm>
              <a:off x="1371313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D9C650DC-AB01-7F4A-BF57-428CD364DE52}"/>
                </a:ext>
              </a:extLst>
            </p:cNvPr>
            <p:cNvSpPr/>
            <p:nvPr/>
          </p:nvSpPr>
          <p:spPr>
            <a:xfrm>
              <a:off x="14866482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2C3FF29B-46C0-BB40-9AA3-94BAB7AFCA10}"/>
                </a:ext>
              </a:extLst>
            </p:cNvPr>
            <p:cNvSpPr/>
            <p:nvPr/>
          </p:nvSpPr>
          <p:spPr>
            <a:xfrm>
              <a:off x="16019828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DAA56F85-C1AA-2F46-B68B-881C649AF917}"/>
                </a:ext>
              </a:extLst>
            </p:cNvPr>
            <p:cNvSpPr/>
            <p:nvPr/>
          </p:nvSpPr>
          <p:spPr>
            <a:xfrm>
              <a:off x="17173367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DB1E1BF-941C-514F-ADEE-CAAFCC5A7516}"/>
                </a:ext>
              </a:extLst>
            </p:cNvPr>
            <p:cNvSpPr/>
            <p:nvPr/>
          </p:nvSpPr>
          <p:spPr>
            <a:xfrm>
              <a:off x="18326715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3 w 511873"/>
                <a:gd name="connsiteY1" fmla="*/ 0 h 265453"/>
                <a:gd name="connsiteX2" fmla="*/ 511873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3" y="0"/>
                  </a:lnTo>
                  <a:lnTo>
                    <a:pt x="511873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A0365C67-9CAF-4C4B-A17D-98B3EDF25D6C}"/>
                </a:ext>
              </a:extLst>
            </p:cNvPr>
            <p:cNvSpPr/>
            <p:nvPr/>
          </p:nvSpPr>
          <p:spPr>
            <a:xfrm>
              <a:off x="19480059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1F28D0C-1526-3246-AE66-EA070075E1C5}"/>
                </a:ext>
              </a:extLst>
            </p:cNvPr>
            <p:cNvSpPr/>
            <p:nvPr/>
          </p:nvSpPr>
          <p:spPr>
            <a:xfrm>
              <a:off x="20633403" y="11093577"/>
              <a:ext cx="1056610" cy="541302"/>
            </a:xfrm>
            <a:custGeom>
              <a:avLst/>
              <a:gdLst>
                <a:gd name="connsiteX0" fmla="*/ 0 w 511873"/>
                <a:gd name="connsiteY0" fmla="*/ 0 h 265453"/>
                <a:gd name="connsiteX1" fmla="*/ 511874 w 511873"/>
                <a:gd name="connsiteY1" fmla="*/ 0 h 265453"/>
                <a:gd name="connsiteX2" fmla="*/ 511874 w 511873"/>
                <a:gd name="connsiteY2" fmla="*/ 265453 h 265453"/>
                <a:gd name="connsiteX3" fmla="*/ 0 w 511873"/>
                <a:gd name="connsiteY3" fmla="*/ 265453 h 26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873" h="265453">
                  <a:moveTo>
                    <a:pt x="0" y="0"/>
                  </a:moveTo>
                  <a:lnTo>
                    <a:pt x="511874" y="0"/>
                  </a:lnTo>
                  <a:lnTo>
                    <a:pt x="511874" y="265453"/>
                  </a:lnTo>
                  <a:lnTo>
                    <a:pt x="0" y="2654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44E5F61D-B970-4D49-97FD-A46C6F51AA57}"/>
                </a:ext>
              </a:extLst>
            </p:cNvPr>
            <p:cNvSpPr/>
            <p:nvPr/>
          </p:nvSpPr>
          <p:spPr>
            <a:xfrm>
              <a:off x="15117215" y="10767839"/>
              <a:ext cx="553927" cy="479207"/>
            </a:xfrm>
            <a:custGeom>
              <a:avLst/>
              <a:gdLst>
                <a:gd name="connsiteX0" fmla="*/ 84677 w 169259"/>
                <a:gd name="connsiteY0" fmla="*/ 146428 h 146427"/>
                <a:gd name="connsiteX1" fmla="*/ 169259 w 169259"/>
                <a:gd name="connsiteY1" fmla="*/ 0 h 146427"/>
                <a:gd name="connsiteX2" fmla="*/ 0 w 169259"/>
                <a:gd name="connsiteY2" fmla="*/ 0 h 146427"/>
                <a:gd name="connsiteX3" fmla="*/ 84677 w 169259"/>
                <a:gd name="connsiteY3" fmla="*/ 146428 h 1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259" h="146427">
                  <a:moveTo>
                    <a:pt x="84677" y="146428"/>
                  </a:moveTo>
                  <a:lnTo>
                    <a:pt x="169259" y="0"/>
                  </a:lnTo>
                  <a:lnTo>
                    <a:pt x="0" y="0"/>
                  </a:lnTo>
                  <a:lnTo>
                    <a:pt x="84677" y="146428"/>
                  </a:lnTo>
                  <a:close/>
                </a:path>
              </a:pathLst>
            </a:custGeom>
            <a:solidFill>
              <a:srgbClr val="4A4E5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2D0BC18-7AD2-E541-BA1F-8E360293F22A}"/>
              </a:ext>
            </a:extLst>
          </p:cNvPr>
          <p:cNvSpPr txBox="1"/>
          <p:nvPr/>
        </p:nvSpPr>
        <p:spPr>
          <a:xfrm>
            <a:off x="13225229" y="11245700"/>
            <a:ext cx="6645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6DFA991-1469-974D-8AFD-054A9C21C94D}"/>
              </a:ext>
            </a:extLst>
          </p:cNvPr>
          <p:cNvSpPr/>
          <p:nvPr/>
        </p:nvSpPr>
        <p:spPr>
          <a:xfrm>
            <a:off x="214596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Software Sales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630753-D49E-694E-B080-ADA90EA3949C}"/>
              </a:ext>
            </a:extLst>
          </p:cNvPr>
          <p:cNvSpPr/>
          <p:nvPr/>
        </p:nvSpPr>
        <p:spPr>
          <a:xfrm>
            <a:off x="9629640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0E214C4-49ED-564D-B206-14EC65725686}"/>
              </a:ext>
            </a:extLst>
          </p:cNvPr>
          <p:cNvSpPr/>
          <p:nvPr/>
        </p:nvSpPr>
        <p:spPr>
          <a:xfrm>
            <a:off x="17113026" y="690891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Attendance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2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38">
            <a:extLst>
              <a:ext uri="{FF2B5EF4-FFF2-40B4-BE49-F238E27FC236}">
                <a16:creationId xmlns:a16="http://schemas.microsoft.com/office/drawing/2014/main" id="{C767121E-A2EE-C244-B54D-AC40DFA8E433}"/>
              </a:ext>
            </a:extLst>
          </p:cNvPr>
          <p:cNvSpPr/>
          <p:nvPr/>
        </p:nvSpPr>
        <p:spPr>
          <a:xfrm>
            <a:off x="7641611" y="6227630"/>
            <a:ext cx="14846319" cy="6792751"/>
          </a:xfrm>
          <a:prstGeom prst="roundRect">
            <a:avLst>
              <a:gd name="adj" fmla="val 662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EFB45D-9F5E-D84B-8AAC-04F2C034E5CB}"/>
              </a:ext>
            </a:extLst>
          </p:cNvPr>
          <p:cNvSpPr txBox="1"/>
          <p:nvPr/>
        </p:nvSpPr>
        <p:spPr>
          <a:xfrm>
            <a:off x="14335338" y="11683226"/>
            <a:ext cx="729430" cy="393708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199356" y="861425"/>
              <a:ext cx="99790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with KPI Example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When you want to put emphasis on a certain metrics, a KPI card is the best</a:t>
              </a:r>
            </a:p>
          </p:txBody>
        </p:sp>
      </p:grpSp>
      <p:sp>
        <p:nvSpPr>
          <p:cNvPr id="93" name="Rectangle: Rounded Corners 48">
            <a:extLst>
              <a:ext uri="{FF2B5EF4-FFF2-40B4-BE49-F238E27FC236}">
                <a16:creationId xmlns:a16="http://schemas.microsoft.com/office/drawing/2014/main" id="{A6B34613-81B4-7140-892B-AA81179167FF}"/>
              </a:ext>
            </a:extLst>
          </p:cNvPr>
          <p:cNvSpPr/>
          <p:nvPr/>
        </p:nvSpPr>
        <p:spPr>
          <a:xfrm>
            <a:off x="1959681" y="6227630"/>
            <a:ext cx="5270861" cy="6792751"/>
          </a:xfrm>
          <a:prstGeom prst="roundRect">
            <a:avLst>
              <a:gd name="adj" fmla="val 1395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98" name="Rectangle: Rounded Corners 60">
            <a:extLst>
              <a:ext uri="{FF2B5EF4-FFF2-40B4-BE49-F238E27FC236}">
                <a16:creationId xmlns:a16="http://schemas.microsoft.com/office/drawing/2014/main" id="{B043D227-B0EE-2C4D-9FF0-CD86236AC331}"/>
              </a:ext>
            </a:extLst>
          </p:cNvPr>
          <p:cNvSpPr/>
          <p:nvPr/>
        </p:nvSpPr>
        <p:spPr>
          <a:xfrm>
            <a:off x="1959679" y="4240127"/>
            <a:ext cx="20528249" cy="1592996"/>
          </a:xfrm>
          <a:prstGeom prst="roundRect">
            <a:avLst>
              <a:gd name="adj" fmla="val 275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9F68F965-0589-4046-9D1C-1CCED70844EB}"/>
              </a:ext>
            </a:extLst>
          </p:cNvPr>
          <p:cNvSpPr/>
          <p:nvPr/>
        </p:nvSpPr>
        <p:spPr>
          <a:xfrm rot="10800000" flipH="1">
            <a:off x="19300263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803FECB5-B127-744A-B138-FF89CF459FA6}"/>
              </a:ext>
            </a:extLst>
          </p:cNvPr>
          <p:cNvSpPr/>
          <p:nvPr/>
        </p:nvSpPr>
        <p:spPr>
          <a:xfrm flipH="1">
            <a:off x="13927064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28461A41-EA5E-2645-B74A-75C89C232132}"/>
              </a:ext>
            </a:extLst>
          </p:cNvPr>
          <p:cNvSpPr/>
          <p:nvPr/>
        </p:nvSpPr>
        <p:spPr>
          <a:xfrm rot="10800000" flipH="1">
            <a:off x="8597447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AFDEA3E-91B2-0341-BD1A-7B6E7295D896}"/>
              </a:ext>
            </a:extLst>
          </p:cNvPr>
          <p:cNvGrpSpPr/>
          <p:nvPr/>
        </p:nvGrpSpPr>
        <p:grpSpPr>
          <a:xfrm flipH="1">
            <a:off x="19209842" y="4397330"/>
            <a:ext cx="2434495" cy="1209434"/>
            <a:chOff x="9673536" y="10966967"/>
            <a:chExt cx="2434495" cy="120943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F05F654-9A0E-F54C-A83A-D43F1BB30C82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A79E666-0C85-294B-AE7D-81AD52592572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110.58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6BFD9B1-E7DE-244D-8F39-1E0634213A7D}"/>
              </a:ext>
            </a:extLst>
          </p:cNvPr>
          <p:cNvGrpSpPr/>
          <p:nvPr/>
        </p:nvGrpSpPr>
        <p:grpSpPr>
          <a:xfrm flipH="1">
            <a:off x="13836643" y="4397330"/>
            <a:ext cx="2434495" cy="1209434"/>
            <a:chOff x="9673536" y="10966967"/>
            <a:chExt cx="2434495" cy="1209434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91A808A-CE31-324B-9214-6C880A86814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90A3721-44FD-D844-BBCD-EFABC5A095CA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459.10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4039B4-7C0B-B54A-AD1D-BECC5F890E5A}"/>
              </a:ext>
            </a:extLst>
          </p:cNvPr>
          <p:cNvGrpSpPr/>
          <p:nvPr/>
        </p:nvGrpSpPr>
        <p:grpSpPr>
          <a:xfrm flipH="1">
            <a:off x="8507026" y="4397330"/>
            <a:ext cx="2434495" cy="1209434"/>
            <a:chOff x="9673536" y="10966967"/>
            <a:chExt cx="2434495" cy="1209434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676ABCC-6D7B-2545-BBC0-702D44DBC9AF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289A4C0-6E78-E445-B12D-D5E3069782C4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89.14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447177-C366-0A48-82E0-FDD14768B4DA}"/>
              </a:ext>
            </a:extLst>
          </p:cNvPr>
          <p:cNvGrpSpPr/>
          <p:nvPr/>
        </p:nvGrpSpPr>
        <p:grpSpPr>
          <a:xfrm flipH="1">
            <a:off x="2954988" y="4397330"/>
            <a:ext cx="2434495" cy="1209434"/>
            <a:chOff x="9673536" y="10966967"/>
            <a:chExt cx="2434495" cy="120943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9B01C4-0156-FD40-A811-B0FE96B79CD6}"/>
                </a:ext>
              </a:extLst>
            </p:cNvPr>
            <p:cNvSpPr txBox="1"/>
            <p:nvPr/>
          </p:nvSpPr>
          <p:spPr>
            <a:xfrm>
              <a:off x="10247139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5C4AD3D-4240-7346-A880-AB31558C9420}"/>
                </a:ext>
              </a:extLst>
            </p:cNvPr>
            <p:cNvSpPr/>
            <p:nvPr/>
          </p:nvSpPr>
          <p:spPr>
            <a:xfrm>
              <a:off x="9673536" y="11530070"/>
              <a:ext cx="18608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256.90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42" name="Triangle 141">
            <a:extLst>
              <a:ext uri="{FF2B5EF4-FFF2-40B4-BE49-F238E27FC236}">
                <a16:creationId xmlns:a16="http://schemas.microsoft.com/office/drawing/2014/main" id="{955679D3-3F39-F04D-8AD2-7DCE2DB13E7E}"/>
              </a:ext>
            </a:extLst>
          </p:cNvPr>
          <p:cNvSpPr/>
          <p:nvPr/>
        </p:nvSpPr>
        <p:spPr>
          <a:xfrm flipH="1">
            <a:off x="3045409" y="5083407"/>
            <a:ext cx="413115" cy="35613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ED7ADF-2D9E-E849-AE18-E3340523A837}"/>
              </a:ext>
            </a:extLst>
          </p:cNvPr>
          <p:cNvGrpSpPr/>
          <p:nvPr/>
        </p:nvGrpSpPr>
        <p:grpSpPr>
          <a:xfrm>
            <a:off x="2693566" y="6648027"/>
            <a:ext cx="3803091" cy="3774440"/>
            <a:chOff x="2693566" y="7284224"/>
            <a:chExt cx="3803091" cy="3774440"/>
          </a:xfrm>
        </p:grpSpPr>
        <p:graphicFrame>
          <p:nvGraphicFramePr>
            <p:cNvPr id="114" name="Chart 113">
              <a:extLst>
                <a:ext uri="{FF2B5EF4-FFF2-40B4-BE49-F238E27FC236}">
                  <a16:creationId xmlns:a16="http://schemas.microsoft.com/office/drawing/2014/main" id="{9AFF20BE-562C-024B-A315-9262B2C18A31}"/>
                </a:ext>
              </a:extLst>
            </p:cNvPr>
            <p:cNvGraphicFramePr/>
            <p:nvPr/>
          </p:nvGraphicFramePr>
          <p:xfrm>
            <a:off x="2693566" y="7284224"/>
            <a:ext cx="3803091" cy="377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BDC19D3-0203-7041-AB0A-C51234A2C5E1}"/>
                </a:ext>
              </a:extLst>
            </p:cNvPr>
            <p:cNvSpPr/>
            <p:nvPr/>
          </p:nvSpPr>
          <p:spPr>
            <a:xfrm flipH="1">
              <a:off x="3719069" y="8731487"/>
              <a:ext cx="18608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2.71%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CDBA738-76FC-F64C-A3AF-C5D27E8E3E7F}"/>
              </a:ext>
            </a:extLst>
          </p:cNvPr>
          <p:cNvGrpSpPr/>
          <p:nvPr/>
        </p:nvGrpSpPr>
        <p:grpSpPr>
          <a:xfrm>
            <a:off x="1286601" y="10565110"/>
            <a:ext cx="6645811" cy="2066489"/>
            <a:chOff x="14693768" y="4494338"/>
            <a:chExt cx="6645811" cy="2066489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617733A-4875-B947-9AAE-A138185CA5FE}"/>
                </a:ext>
              </a:extLst>
            </p:cNvPr>
            <p:cNvSpPr txBox="1"/>
            <p:nvPr/>
          </p:nvSpPr>
          <p:spPr>
            <a:xfrm>
              <a:off x="15789318" y="5175832"/>
              <a:ext cx="44547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followers.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D7608D6-4B12-134D-B200-EFF8F9FDAEA6}"/>
                </a:ext>
              </a:extLst>
            </p:cNvPr>
            <p:cNvSpPr/>
            <p:nvPr/>
          </p:nvSpPr>
          <p:spPr>
            <a:xfrm>
              <a:off x="14693768" y="449433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F6E2CAE3-4726-EB44-B1FC-120014354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201406"/>
              </p:ext>
            </p:extLst>
          </p:nvPr>
        </p:nvGraphicFramePr>
        <p:xfrm>
          <a:off x="8684648" y="7182389"/>
          <a:ext cx="12760244" cy="4883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7E4DD1-0F7B-D343-946D-03B63002CF48}"/>
              </a:ext>
            </a:extLst>
          </p:cNvPr>
          <p:cNvCxnSpPr>
            <a:cxnSpLocks/>
          </p:cNvCxnSpPr>
          <p:nvPr/>
        </p:nvCxnSpPr>
        <p:spPr>
          <a:xfrm>
            <a:off x="14700052" y="8095290"/>
            <a:ext cx="0" cy="34561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1FF116-BA62-5B47-8B9E-B8E830B15D1F}"/>
              </a:ext>
            </a:extLst>
          </p:cNvPr>
          <p:cNvGrpSpPr/>
          <p:nvPr/>
        </p:nvGrpSpPr>
        <p:grpSpPr>
          <a:xfrm>
            <a:off x="13260910" y="6561523"/>
            <a:ext cx="2789574" cy="959519"/>
            <a:chOff x="13260910" y="6561523"/>
            <a:chExt cx="2789574" cy="95951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BEE69F9-F377-5741-93A9-3DEC48403718}"/>
                </a:ext>
              </a:extLst>
            </p:cNvPr>
            <p:cNvGrpSpPr/>
            <p:nvPr/>
          </p:nvGrpSpPr>
          <p:grpSpPr>
            <a:xfrm>
              <a:off x="13260910" y="6561523"/>
              <a:ext cx="2789574" cy="959519"/>
              <a:chOff x="12286876" y="8167322"/>
              <a:chExt cx="2789574" cy="959519"/>
            </a:xfrm>
          </p:grpSpPr>
          <p:sp>
            <p:nvSpPr>
              <p:cNvPr id="61" name="Rectangle: Rounded Corners 40">
                <a:extLst>
                  <a:ext uri="{FF2B5EF4-FFF2-40B4-BE49-F238E27FC236}">
                    <a16:creationId xmlns:a16="http://schemas.microsoft.com/office/drawing/2014/main" id="{0F7CBBD8-DDC4-F848-9A1B-84BDF94AFA43}"/>
                  </a:ext>
                </a:extLst>
              </p:cNvPr>
              <p:cNvSpPr/>
              <p:nvPr/>
            </p:nvSpPr>
            <p:spPr>
              <a:xfrm>
                <a:off x="12286876" y="8167322"/>
                <a:ext cx="2789574" cy="735850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Isosceles Triangle 41">
                <a:extLst>
                  <a:ext uri="{FF2B5EF4-FFF2-40B4-BE49-F238E27FC236}">
                    <a16:creationId xmlns:a16="http://schemas.microsoft.com/office/drawing/2014/main" id="{B96A6128-224F-584A-BFAB-D9645D20072F}"/>
                  </a:ext>
                </a:extLst>
              </p:cNvPr>
              <p:cNvSpPr/>
              <p:nvPr/>
            </p:nvSpPr>
            <p:spPr>
              <a:xfrm rot="10800000">
                <a:off x="13505210" y="8858568"/>
                <a:ext cx="413599" cy="26827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29D9AE-1E84-544A-B1E7-40F0525F6749}"/>
                </a:ext>
              </a:extLst>
            </p:cNvPr>
            <p:cNvSpPr txBox="1"/>
            <p:nvPr/>
          </p:nvSpPr>
          <p:spPr>
            <a:xfrm flipH="1">
              <a:off x="13764643" y="659888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1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4444595" y="861425"/>
              <a:ext cx="154885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Z Example with commentary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when you want the reader to interpret the results on his own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BB3487-B4CB-D549-879E-CE3ED6715115}"/>
              </a:ext>
            </a:extLst>
          </p:cNvPr>
          <p:cNvGrpSpPr/>
          <p:nvPr/>
        </p:nvGrpSpPr>
        <p:grpSpPr>
          <a:xfrm>
            <a:off x="1372085" y="4719695"/>
            <a:ext cx="14004273" cy="3183018"/>
            <a:chOff x="1067285" y="3735895"/>
            <a:chExt cx="15650642" cy="3557221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E5792DAD-494F-7F4F-8C71-B1A89E18251D}"/>
                </a:ext>
              </a:extLst>
            </p:cNvPr>
            <p:cNvGraphicFramePr/>
            <p:nvPr/>
          </p:nvGraphicFramePr>
          <p:xfrm>
            <a:off x="1067285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B13756-198B-CF44-A701-D0CC1DF96532}"/>
                </a:ext>
              </a:extLst>
            </p:cNvPr>
            <p:cNvGrpSpPr/>
            <p:nvPr/>
          </p:nvGrpSpPr>
          <p:grpSpPr>
            <a:xfrm>
              <a:off x="1565598" y="4813426"/>
              <a:ext cx="2434495" cy="1209434"/>
              <a:chOff x="2383432" y="3842609"/>
              <a:chExt cx="2434495" cy="1209434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A1B3AD9-8660-3E4D-A363-3436F07BC4FD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03D3649-178B-B94B-B395-EBD376776CAF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Sales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F663789-70E8-2341-8704-5C5205F0911F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DB44634-10FE-9646-93B6-A89A4E2C7B09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1" name="Chart 80">
              <a:extLst>
                <a:ext uri="{FF2B5EF4-FFF2-40B4-BE49-F238E27FC236}">
                  <a16:creationId xmlns:a16="http://schemas.microsoft.com/office/drawing/2014/main" id="{BC97C691-24A9-EE49-AA56-4BB91E9E313F}"/>
                </a:ext>
              </a:extLst>
            </p:cNvPr>
            <p:cNvGraphicFramePr/>
            <p:nvPr/>
          </p:nvGraphicFramePr>
          <p:xfrm>
            <a:off x="5019351" y="3735895"/>
            <a:ext cx="3794441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276F08-586D-7B47-AECB-66E86C00D754}"/>
                </a:ext>
              </a:extLst>
            </p:cNvPr>
            <p:cNvGrpSpPr/>
            <p:nvPr/>
          </p:nvGrpSpPr>
          <p:grpSpPr>
            <a:xfrm>
              <a:off x="5509889" y="4813426"/>
              <a:ext cx="2434495" cy="1209434"/>
              <a:chOff x="7025680" y="14211989"/>
              <a:chExt cx="2434495" cy="120943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1787A75-C6DA-D94D-B5D6-0E0DD31BA42F}"/>
                  </a:ext>
                </a:extLst>
              </p:cNvPr>
              <p:cNvGrpSpPr/>
              <p:nvPr/>
            </p:nvGrpSpPr>
            <p:grpSpPr>
              <a:xfrm>
                <a:off x="7025680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5C7BECD-1740-DB48-B5C9-43F2EA8F00FE}"/>
                    </a:ext>
                  </a:extLst>
                </p:cNvPr>
                <p:cNvSpPr txBox="1"/>
                <p:nvPr/>
              </p:nvSpPr>
              <p:spPr>
                <a:xfrm>
                  <a:off x="9914569" y="10966967"/>
                  <a:ext cx="21934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Production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41E474B2-6231-D84A-8EA2-62BEB08A095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459.10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E454F9AA-2ED4-C646-B622-3C0B949FB155}"/>
                  </a:ext>
                </a:extLst>
              </p:cNvPr>
              <p:cNvSpPr/>
              <p:nvPr/>
            </p:nvSpPr>
            <p:spPr>
              <a:xfrm>
                <a:off x="8956639" y="14898066"/>
                <a:ext cx="413115" cy="35613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87" name="Chart 86">
              <a:extLst>
                <a:ext uri="{FF2B5EF4-FFF2-40B4-BE49-F238E27FC236}">
                  <a16:creationId xmlns:a16="http://schemas.microsoft.com/office/drawing/2014/main" id="{127A520C-2C33-074D-B32A-F2B63BC39BD7}"/>
                </a:ext>
              </a:extLst>
            </p:cNvPr>
            <p:cNvGraphicFramePr/>
            <p:nvPr/>
          </p:nvGraphicFramePr>
          <p:xfrm>
            <a:off x="8971418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AB67C-9A91-9E4C-8B44-91F265F54166}"/>
                </a:ext>
              </a:extLst>
            </p:cNvPr>
            <p:cNvGrpSpPr/>
            <p:nvPr/>
          </p:nvGrpSpPr>
          <p:grpSpPr>
            <a:xfrm>
              <a:off x="9382887" y="4894787"/>
              <a:ext cx="2434495" cy="1209434"/>
              <a:chOff x="11188605" y="14211989"/>
              <a:chExt cx="2434495" cy="120943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E813AF2-81A2-D349-A88D-603589CCDAA9}"/>
                  </a:ext>
                </a:extLst>
              </p:cNvPr>
              <p:cNvGrpSpPr/>
              <p:nvPr/>
            </p:nvGrpSpPr>
            <p:grpSpPr>
              <a:xfrm>
                <a:off x="11188605" y="1421198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12840FF-E578-A04F-91FA-A950E5404B40}"/>
                    </a:ext>
                  </a:extLst>
                </p:cNvPr>
                <p:cNvSpPr txBox="1"/>
                <p:nvPr/>
              </p:nvSpPr>
              <p:spPr>
                <a:xfrm>
                  <a:off x="10247139" y="10966967"/>
                  <a:ext cx="186089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23DD3654-59C4-B546-8121-943EB596BFB4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89.14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0" name="Triangle 89">
                <a:extLst>
                  <a:ext uri="{FF2B5EF4-FFF2-40B4-BE49-F238E27FC236}">
                    <a16:creationId xmlns:a16="http://schemas.microsoft.com/office/drawing/2014/main" id="{95010766-02F1-6D4B-A4DC-148EEF7577E0}"/>
                  </a:ext>
                </a:extLst>
              </p:cNvPr>
              <p:cNvSpPr/>
              <p:nvPr/>
            </p:nvSpPr>
            <p:spPr>
              <a:xfrm rot="10800000">
                <a:off x="13119564" y="14898066"/>
                <a:ext cx="413115" cy="35613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aphicFrame>
          <p:nvGraphicFramePr>
            <p:cNvPr id="93" name="Chart 92">
              <a:extLst>
                <a:ext uri="{FF2B5EF4-FFF2-40B4-BE49-F238E27FC236}">
                  <a16:creationId xmlns:a16="http://schemas.microsoft.com/office/drawing/2014/main" id="{9CE14495-1364-3941-A02F-40434499DE7D}"/>
                </a:ext>
              </a:extLst>
            </p:cNvPr>
            <p:cNvGraphicFramePr/>
            <p:nvPr/>
          </p:nvGraphicFramePr>
          <p:xfrm>
            <a:off x="12923485" y="3735895"/>
            <a:ext cx="3794442" cy="35572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A87EA4F-74F7-1440-8C75-4A21DB2FBDB2}"/>
                </a:ext>
              </a:extLst>
            </p:cNvPr>
            <p:cNvGrpSpPr/>
            <p:nvPr/>
          </p:nvGrpSpPr>
          <p:grpSpPr>
            <a:xfrm>
              <a:off x="13421796" y="4813425"/>
              <a:ext cx="2434495" cy="1209434"/>
              <a:chOff x="2383432" y="3842609"/>
              <a:chExt cx="2434495" cy="120943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DADE16-D48A-F743-A228-3D072F6BC19E}"/>
                  </a:ext>
                </a:extLst>
              </p:cNvPr>
              <p:cNvGrpSpPr/>
              <p:nvPr/>
            </p:nvGrpSpPr>
            <p:grpSpPr>
              <a:xfrm>
                <a:off x="2383432" y="3842609"/>
                <a:ext cx="2434495" cy="1209434"/>
                <a:chOff x="9673536" y="10966967"/>
                <a:chExt cx="2434495" cy="1209434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4B2D7E3-CA66-CB4F-8932-25032641B5D1}"/>
                    </a:ext>
                  </a:extLst>
                </p:cNvPr>
                <p:cNvSpPr txBox="1"/>
                <p:nvPr/>
              </p:nvSpPr>
              <p:spPr>
                <a:xfrm>
                  <a:off x="10002669" y="10966967"/>
                  <a:ext cx="2105362" cy="589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080"/>
                    </a:lnSpc>
                  </a:pPr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Downloads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455B66A-FCC2-E04A-BDDC-BF1F67FD8073}"/>
                    </a:ext>
                  </a:extLst>
                </p:cNvPr>
                <p:cNvSpPr/>
                <p:nvPr/>
              </p:nvSpPr>
              <p:spPr>
                <a:xfrm>
                  <a:off x="9673536" y="11530070"/>
                  <a:ext cx="186089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32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110.58</a:t>
                  </a:r>
                  <a:endPara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F76B8B21-1D4F-D140-B4F1-7A33FD0FD005}"/>
                  </a:ext>
                </a:extLst>
              </p:cNvPr>
              <p:cNvSpPr/>
              <p:nvPr/>
            </p:nvSpPr>
            <p:spPr>
              <a:xfrm rot="10800000">
                <a:off x="4314391" y="4528686"/>
                <a:ext cx="413115" cy="35613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</p:grpSp>
      <p:graphicFrame>
        <p:nvGraphicFramePr>
          <p:cNvPr id="102" name="Chart 101">
            <a:extLst>
              <a:ext uri="{FF2B5EF4-FFF2-40B4-BE49-F238E27FC236}">
                <a16:creationId xmlns:a16="http://schemas.microsoft.com/office/drawing/2014/main" id="{C289D259-A033-2542-B4AA-56166CC4522E}"/>
              </a:ext>
            </a:extLst>
          </p:cNvPr>
          <p:cNvGraphicFramePr/>
          <p:nvPr/>
        </p:nvGraphicFramePr>
        <p:xfrm>
          <a:off x="1679643" y="8625016"/>
          <a:ext cx="13713447" cy="408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EE511-55AC-C049-8540-7FC1A3381F83}"/>
              </a:ext>
            </a:extLst>
          </p:cNvPr>
          <p:cNvCxnSpPr/>
          <p:nvPr/>
        </p:nvCxnSpPr>
        <p:spPr>
          <a:xfrm>
            <a:off x="16696264" y="4719695"/>
            <a:ext cx="0" cy="7991331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9A0B67-5D35-E24B-BB7D-A8A480E1D4A9}"/>
              </a:ext>
            </a:extLst>
          </p:cNvPr>
          <p:cNvGrpSpPr/>
          <p:nvPr/>
        </p:nvGrpSpPr>
        <p:grpSpPr>
          <a:xfrm>
            <a:off x="17615013" y="4818194"/>
            <a:ext cx="5709296" cy="1538882"/>
            <a:chOff x="1893579" y="10282419"/>
            <a:chExt cx="5709296" cy="153888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4F060C31-6EA8-4B4B-BD4A-44BE46F9C045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Sales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9FC0E72-934A-9B4E-B695-DB27C045B3FA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229753C-F345-114B-B644-40D69325684F}"/>
              </a:ext>
            </a:extLst>
          </p:cNvPr>
          <p:cNvGrpSpPr/>
          <p:nvPr/>
        </p:nvGrpSpPr>
        <p:grpSpPr>
          <a:xfrm>
            <a:off x="17615013" y="6850196"/>
            <a:ext cx="5709296" cy="1538882"/>
            <a:chOff x="1893579" y="10282419"/>
            <a:chExt cx="5709296" cy="1538882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71A6169F-3A97-7549-B641-83314E8A488D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Production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EC404767-5B34-6E4B-82FB-B9B6AEFE4EE9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DFC547-EA36-3D44-AE2A-484881832B1B}"/>
              </a:ext>
            </a:extLst>
          </p:cNvPr>
          <p:cNvGrpSpPr/>
          <p:nvPr/>
        </p:nvGrpSpPr>
        <p:grpSpPr>
          <a:xfrm>
            <a:off x="17615013" y="9007719"/>
            <a:ext cx="5709296" cy="1538882"/>
            <a:chOff x="1893579" y="10282419"/>
            <a:chExt cx="5709296" cy="1538882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C3B83334-2EC2-A247-8E8A-A803F8AABF89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80617CE0-1BCD-1E44-BEB6-41F2AEF3A2FF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4DD4B6C-BEDE-F34F-BB2F-C777A58B4C4C}"/>
              </a:ext>
            </a:extLst>
          </p:cNvPr>
          <p:cNvGrpSpPr/>
          <p:nvPr/>
        </p:nvGrpSpPr>
        <p:grpSpPr>
          <a:xfrm>
            <a:off x="17615013" y="10971987"/>
            <a:ext cx="5709296" cy="1538882"/>
            <a:chOff x="1893579" y="10282419"/>
            <a:chExt cx="5709296" cy="153888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16595A1A-6C36-9240-9425-63365E341CD8}"/>
                </a:ext>
              </a:extLst>
            </p:cNvPr>
            <p:cNvSpPr txBox="1"/>
            <p:nvPr/>
          </p:nvSpPr>
          <p:spPr>
            <a:xfrm flipH="1">
              <a:off x="1893579" y="10282419"/>
              <a:ext cx="45651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Downloads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67DF0373-5C10-824F-8B99-1D6C081657C5}"/>
                </a:ext>
              </a:extLst>
            </p:cNvPr>
            <p:cNvSpPr/>
            <p:nvPr/>
          </p:nvSpPr>
          <p:spPr>
            <a:xfrm flipH="1">
              <a:off x="1893579" y="10867194"/>
              <a:ext cx="57092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42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B46615B9-9267-2440-B478-E81CC5B6E003}"/>
              </a:ext>
            </a:extLst>
          </p:cNvPr>
          <p:cNvSpPr/>
          <p:nvPr/>
        </p:nvSpPr>
        <p:spPr>
          <a:xfrm>
            <a:off x="1" y="0"/>
            <a:ext cx="24377650" cy="13716000"/>
          </a:xfrm>
          <a:prstGeom prst="rect">
            <a:avLst/>
          </a:prstGeom>
          <a:solidFill>
            <a:srgbClr val="F5F9FB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: Rounded Corners 13">
            <a:extLst>
              <a:ext uri="{FF2B5EF4-FFF2-40B4-BE49-F238E27FC236}">
                <a16:creationId xmlns:a16="http://schemas.microsoft.com/office/drawing/2014/main" id="{300F814A-6B48-4D46-9159-19D9F9C11705}"/>
              </a:ext>
            </a:extLst>
          </p:cNvPr>
          <p:cNvSpPr/>
          <p:nvPr/>
        </p:nvSpPr>
        <p:spPr>
          <a:xfrm>
            <a:off x="15067603" y="4876800"/>
            <a:ext cx="8076434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13">
            <a:extLst>
              <a:ext uri="{FF2B5EF4-FFF2-40B4-BE49-F238E27FC236}">
                <a16:creationId xmlns:a16="http://schemas.microsoft.com/office/drawing/2014/main" id="{29E352E4-A77D-054C-A8CA-ACF73252B9AD}"/>
              </a:ext>
            </a:extLst>
          </p:cNvPr>
          <p:cNvSpPr/>
          <p:nvPr/>
        </p:nvSpPr>
        <p:spPr>
          <a:xfrm>
            <a:off x="1233614" y="4876800"/>
            <a:ext cx="13509353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007452"/>
            <a:chOff x="2668308" y="861425"/>
            <a:chExt cx="19041035" cy="2007452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6220722" y="861425"/>
              <a:ext cx="119362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Dashboard Highlights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Used to indicate a specific value based which you want to make a comment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9948FD-1CD3-AC41-A49F-0F2C2ED47365}"/>
              </a:ext>
            </a:extLst>
          </p:cNvPr>
          <p:cNvGrpSpPr/>
          <p:nvPr/>
        </p:nvGrpSpPr>
        <p:grpSpPr>
          <a:xfrm>
            <a:off x="1894003" y="5567988"/>
            <a:ext cx="12083254" cy="6230170"/>
            <a:chOff x="1451762" y="4980091"/>
            <a:chExt cx="12083254" cy="623017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89B80932-5DEC-BE48-8B81-AA9C799EB07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3015626"/>
                </p:ext>
              </p:extLst>
            </p:nvPr>
          </p:nvGraphicFramePr>
          <p:xfrm>
            <a:off x="1494292" y="6522720"/>
            <a:ext cx="12040724" cy="46875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9831B5-362B-D246-822B-1A9FE2D651A5}"/>
                </a:ext>
              </a:extLst>
            </p:cNvPr>
            <p:cNvGrpSpPr/>
            <p:nvPr/>
          </p:nvGrpSpPr>
          <p:grpSpPr>
            <a:xfrm>
              <a:off x="1451762" y="4980091"/>
              <a:ext cx="3291068" cy="1209434"/>
              <a:chOff x="1494292" y="4407522"/>
              <a:chExt cx="3291068" cy="12094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C056FBA-4A47-9840-8276-505BD78E158D}"/>
                  </a:ext>
                </a:extLst>
              </p:cNvPr>
              <p:cNvSpPr/>
              <p:nvPr/>
            </p:nvSpPr>
            <p:spPr>
              <a:xfrm flipH="1">
                <a:off x="1494292" y="4970625"/>
                <a:ext cx="18608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7,284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3350A9-641E-F54A-B232-618F8481E882}"/>
                  </a:ext>
                </a:extLst>
              </p:cNvPr>
              <p:cNvSpPr txBox="1"/>
              <p:nvPr/>
            </p:nvSpPr>
            <p:spPr>
              <a:xfrm flipH="1">
                <a:off x="1494292" y="4407522"/>
                <a:ext cx="3291068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0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DISCLOUSURES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D50C84-DFDB-044E-B18B-353EE1165192}"/>
              </a:ext>
            </a:extLst>
          </p:cNvPr>
          <p:cNvGrpSpPr/>
          <p:nvPr/>
        </p:nvGrpSpPr>
        <p:grpSpPr>
          <a:xfrm>
            <a:off x="6563172" y="5939532"/>
            <a:ext cx="2253748" cy="1432301"/>
            <a:chOff x="5503153" y="5774573"/>
            <a:chExt cx="2253748" cy="14323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FFDAE-DFDA-814D-991D-29F9DB62B41B}"/>
                </a:ext>
              </a:extLst>
            </p:cNvPr>
            <p:cNvGrpSpPr/>
            <p:nvPr/>
          </p:nvGrpSpPr>
          <p:grpSpPr>
            <a:xfrm rot="10800000">
              <a:off x="5503153" y="5774573"/>
              <a:ext cx="2253748" cy="1432301"/>
              <a:chOff x="12576155" y="4410636"/>
              <a:chExt cx="2913824" cy="18517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7FFB57-B4DB-9747-9838-E1CB5D8C0F63}"/>
                  </a:ext>
                </a:extLst>
              </p:cNvPr>
              <p:cNvSpPr/>
              <p:nvPr/>
            </p:nvSpPr>
            <p:spPr>
              <a:xfrm>
                <a:off x="12576155" y="4710547"/>
                <a:ext cx="2913824" cy="155188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46FB9A7-A19A-7C40-8D86-9C8E3D6DA3F1}"/>
                  </a:ext>
                </a:extLst>
              </p:cNvPr>
              <p:cNvSpPr/>
              <p:nvPr/>
            </p:nvSpPr>
            <p:spPr>
              <a:xfrm>
                <a:off x="13742922" y="4410636"/>
                <a:ext cx="580486" cy="500419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F3933B-C777-D54E-8F18-4B5FF9F3977E}"/>
                </a:ext>
              </a:extLst>
            </p:cNvPr>
            <p:cNvGrpSpPr/>
            <p:nvPr/>
          </p:nvGrpSpPr>
          <p:grpSpPr>
            <a:xfrm>
              <a:off x="5797384" y="5806559"/>
              <a:ext cx="1665136" cy="1088642"/>
              <a:chOff x="1817978" y="5683875"/>
              <a:chExt cx="1665136" cy="108864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0D043C-9B5E-064C-B1EB-D0D34F021278}"/>
                  </a:ext>
                </a:extLst>
              </p:cNvPr>
              <p:cNvSpPr txBox="1"/>
              <p:nvPr/>
            </p:nvSpPr>
            <p:spPr>
              <a:xfrm>
                <a:off x="1817979" y="5683875"/>
                <a:ext cx="1665135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Sales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3C6B7FC-4A5B-3A4F-8FCB-8DE66F42DEE6}"/>
                  </a:ext>
                </a:extLst>
              </p:cNvPr>
              <p:cNvSpPr/>
              <p:nvPr/>
            </p:nvSpPr>
            <p:spPr>
              <a:xfrm>
                <a:off x="1817978" y="6187742"/>
                <a:ext cx="166513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110.58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96530B-4C1E-4B4D-ABC4-3631102C4F66}"/>
              </a:ext>
            </a:extLst>
          </p:cNvPr>
          <p:cNvGrpSpPr/>
          <p:nvPr/>
        </p:nvGrpSpPr>
        <p:grpSpPr>
          <a:xfrm>
            <a:off x="15788207" y="9527208"/>
            <a:ext cx="6645814" cy="2258049"/>
            <a:chOff x="14693768" y="4302778"/>
            <a:chExt cx="6645814" cy="225804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101D01-E18F-C842-8754-2B1951619ECF}"/>
                </a:ext>
              </a:extLst>
            </p:cNvPr>
            <p:cNvSpPr txBox="1"/>
            <p:nvPr/>
          </p:nvSpPr>
          <p:spPr>
            <a:xfrm>
              <a:off x="14693770" y="5175832"/>
              <a:ext cx="6645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5BCB82-014B-2440-B0F1-5A3E649CFEB8}"/>
                </a:ext>
              </a:extLst>
            </p:cNvPr>
            <p:cNvSpPr/>
            <p:nvPr/>
          </p:nvSpPr>
          <p:spPr>
            <a:xfrm>
              <a:off x="14693768" y="4302778"/>
              <a:ext cx="66458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Business Model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CAB9F5-A223-E446-93B0-95C6195D0413}"/>
              </a:ext>
            </a:extLst>
          </p:cNvPr>
          <p:cNvGrpSpPr/>
          <p:nvPr/>
        </p:nvGrpSpPr>
        <p:grpSpPr>
          <a:xfrm>
            <a:off x="16259141" y="5519599"/>
            <a:ext cx="5705254" cy="3609747"/>
            <a:chOff x="16259141" y="4228981"/>
            <a:chExt cx="5705254" cy="360974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46F0EC0-E9D8-B64B-8B8B-92294028DF53}"/>
                </a:ext>
              </a:extLst>
            </p:cNvPr>
            <p:cNvGrpSpPr/>
            <p:nvPr/>
          </p:nvGrpSpPr>
          <p:grpSpPr>
            <a:xfrm>
              <a:off x="16512886" y="4876800"/>
              <a:ext cx="5196457" cy="2961928"/>
              <a:chOff x="1554163" y="1189038"/>
              <a:chExt cx="3152775" cy="1797050"/>
            </a:xfrm>
          </p:grpSpPr>
          <p:sp>
            <p:nvSpPr>
              <p:cNvPr id="64" name="Freeform 1">
                <a:extLst>
                  <a:ext uri="{FF2B5EF4-FFF2-40B4-BE49-F238E27FC236}">
                    <a16:creationId xmlns:a16="http://schemas.microsoft.com/office/drawing/2014/main" id="{E2CA6B5D-97E0-3142-AC45-061CBF09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4163" y="1189038"/>
                <a:ext cx="3152775" cy="1546225"/>
              </a:xfrm>
              <a:custGeom>
                <a:avLst/>
                <a:gdLst>
                  <a:gd name="T0" fmla="*/ 233 w 8758"/>
                  <a:gd name="T1" fmla="*/ 4293 h 4294"/>
                  <a:gd name="T2" fmla="*/ 233 w 8758"/>
                  <a:gd name="T3" fmla="*/ 4293 h 4294"/>
                  <a:gd name="T4" fmla="*/ 1442 w 8758"/>
                  <a:gd name="T5" fmla="*/ 1441 h 4294"/>
                  <a:gd name="T6" fmla="*/ 4386 w 8758"/>
                  <a:gd name="T7" fmla="*/ 233 h 4294"/>
                  <a:gd name="T8" fmla="*/ 7315 w 8758"/>
                  <a:gd name="T9" fmla="*/ 1441 h 4294"/>
                  <a:gd name="T10" fmla="*/ 8540 w 8758"/>
                  <a:gd name="T11" fmla="*/ 4293 h 4294"/>
                  <a:gd name="T12" fmla="*/ 8757 w 8758"/>
                  <a:gd name="T13" fmla="*/ 4293 h 4294"/>
                  <a:gd name="T14" fmla="*/ 7470 w 8758"/>
                  <a:gd name="T15" fmla="*/ 1286 h 4294"/>
                  <a:gd name="T16" fmla="*/ 4386 w 8758"/>
                  <a:gd name="T17" fmla="*/ 0 h 4294"/>
                  <a:gd name="T18" fmla="*/ 1286 w 8758"/>
                  <a:gd name="T19" fmla="*/ 1286 h 4294"/>
                  <a:gd name="T20" fmla="*/ 0 w 8758"/>
                  <a:gd name="T21" fmla="*/ 4293 h 4294"/>
                  <a:gd name="T22" fmla="*/ 233 w 8758"/>
                  <a:gd name="T23" fmla="*/ 4293 h 4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758" h="4294">
                    <a:moveTo>
                      <a:pt x="233" y="4293"/>
                    </a:moveTo>
                    <a:lnTo>
                      <a:pt x="233" y="4293"/>
                    </a:lnTo>
                    <a:cubicBezTo>
                      <a:pt x="248" y="3208"/>
                      <a:pt x="682" y="2216"/>
                      <a:pt x="1442" y="1441"/>
                    </a:cubicBezTo>
                    <a:cubicBezTo>
                      <a:pt x="2232" y="667"/>
                      <a:pt x="3270" y="233"/>
                      <a:pt x="4386" y="233"/>
                    </a:cubicBezTo>
                    <a:cubicBezTo>
                      <a:pt x="5487" y="233"/>
                      <a:pt x="6525" y="667"/>
                      <a:pt x="7315" y="1441"/>
                    </a:cubicBezTo>
                    <a:cubicBezTo>
                      <a:pt x="8075" y="2216"/>
                      <a:pt x="8509" y="3208"/>
                      <a:pt x="8540" y="4293"/>
                    </a:cubicBezTo>
                    <a:cubicBezTo>
                      <a:pt x="8757" y="4293"/>
                      <a:pt x="8757" y="4293"/>
                      <a:pt x="8757" y="4293"/>
                    </a:cubicBezTo>
                    <a:cubicBezTo>
                      <a:pt x="8726" y="3146"/>
                      <a:pt x="8276" y="2092"/>
                      <a:pt x="7470" y="1286"/>
                    </a:cubicBezTo>
                    <a:cubicBezTo>
                      <a:pt x="6649" y="465"/>
                      <a:pt x="5549" y="0"/>
                      <a:pt x="4386" y="0"/>
                    </a:cubicBezTo>
                    <a:cubicBezTo>
                      <a:pt x="3208" y="0"/>
                      <a:pt x="2108" y="465"/>
                      <a:pt x="1286" y="1286"/>
                    </a:cubicBezTo>
                    <a:cubicBezTo>
                      <a:pt x="481" y="2092"/>
                      <a:pt x="31" y="3146"/>
                      <a:pt x="0" y="4293"/>
                    </a:cubicBezTo>
                    <a:lnTo>
                      <a:pt x="233" y="4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">
                <a:extLst>
                  <a:ext uri="{FF2B5EF4-FFF2-40B4-BE49-F238E27FC236}">
                    <a16:creationId xmlns:a16="http://schemas.microsoft.com/office/drawing/2014/main" id="{766392FA-1999-5C4A-BD04-78DFCCF7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263" y="1362075"/>
                <a:ext cx="28575" cy="250825"/>
              </a:xfrm>
              <a:custGeom>
                <a:avLst/>
                <a:gdLst>
                  <a:gd name="T0" fmla="*/ 78 w 79"/>
                  <a:gd name="T1" fmla="*/ 697 h 698"/>
                  <a:gd name="T2" fmla="*/ 0 w 79"/>
                  <a:gd name="T3" fmla="*/ 697 h 698"/>
                  <a:gd name="T4" fmla="*/ 0 w 79"/>
                  <a:gd name="T5" fmla="*/ 0 h 698"/>
                  <a:gd name="T6" fmla="*/ 78 w 79"/>
                  <a:gd name="T7" fmla="*/ 0 h 698"/>
                  <a:gd name="T8" fmla="*/ 78 w 79"/>
                  <a:gd name="T9" fmla="*/ 697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98">
                    <a:moveTo>
                      <a:pt x="78" y="697"/>
                    </a:moveTo>
                    <a:lnTo>
                      <a:pt x="0" y="697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69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3">
                <a:extLst>
                  <a:ext uri="{FF2B5EF4-FFF2-40B4-BE49-F238E27FC236}">
                    <a16:creationId xmlns:a16="http://schemas.microsoft.com/office/drawing/2014/main" id="{6E428E50-6597-964D-B82B-9A2600546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263" y="2058988"/>
                <a:ext cx="228600" cy="144462"/>
              </a:xfrm>
              <a:custGeom>
                <a:avLst/>
                <a:gdLst>
                  <a:gd name="T0" fmla="*/ 31 w 637"/>
                  <a:gd name="T1" fmla="*/ 402 h 403"/>
                  <a:gd name="T2" fmla="*/ 0 w 637"/>
                  <a:gd name="T3" fmla="*/ 340 h 403"/>
                  <a:gd name="T4" fmla="*/ 605 w 637"/>
                  <a:gd name="T5" fmla="*/ 0 h 403"/>
                  <a:gd name="T6" fmla="*/ 636 w 637"/>
                  <a:gd name="T7" fmla="*/ 46 h 403"/>
                  <a:gd name="T8" fmla="*/ 31 w 637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7" h="403">
                    <a:moveTo>
                      <a:pt x="31" y="402"/>
                    </a:moveTo>
                    <a:lnTo>
                      <a:pt x="0" y="340"/>
                    </a:lnTo>
                    <a:lnTo>
                      <a:pt x="605" y="0"/>
                    </a:lnTo>
                    <a:lnTo>
                      <a:pt x="636" y="46"/>
                    </a:lnTo>
                    <a:lnTo>
                      <a:pt x="31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5DE8E58E-8218-3A46-B6C7-716F93632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050" y="1546225"/>
                <a:ext cx="146050" cy="228600"/>
              </a:xfrm>
              <a:custGeom>
                <a:avLst/>
                <a:gdLst>
                  <a:gd name="T0" fmla="*/ 62 w 404"/>
                  <a:gd name="T1" fmla="*/ 635 h 636"/>
                  <a:gd name="T2" fmla="*/ 0 w 404"/>
                  <a:gd name="T3" fmla="*/ 604 h 636"/>
                  <a:gd name="T4" fmla="*/ 356 w 404"/>
                  <a:gd name="T5" fmla="*/ 0 h 636"/>
                  <a:gd name="T6" fmla="*/ 403 w 404"/>
                  <a:gd name="T7" fmla="*/ 31 h 636"/>
                  <a:gd name="T8" fmla="*/ 62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62" y="635"/>
                    </a:moveTo>
                    <a:lnTo>
                      <a:pt x="0" y="604"/>
                    </a:lnTo>
                    <a:lnTo>
                      <a:pt x="356" y="0"/>
                    </a:lnTo>
                    <a:lnTo>
                      <a:pt x="403" y="31"/>
                    </a:lnTo>
                    <a:lnTo>
                      <a:pt x="62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2C932CE8-4C4E-634F-9DCC-D2C873B2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238" y="2058988"/>
                <a:ext cx="228600" cy="144462"/>
              </a:xfrm>
              <a:custGeom>
                <a:avLst/>
                <a:gdLst>
                  <a:gd name="T0" fmla="*/ 605 w 636"/>
                  <a:gd name="T1" fmla="*/ 402 h 403"/>
                  <a:gd name="T2" fmla="*/ 0 w 636"/>
                  <a:gd name="T3" fmla="*/ 46 h 403"/>
                  <a:gd name="T4" fmla="*/ 31 w 636"/>
                  <a:gd name="T5" fmla="*/ 0 h 403"/>
                  <a:gd name="T6" fmla="*/ 635 w 636"/>
                  <a:gd name="T7" fmla="*/ 340 h 403"/>
                  <a:gd name="T8" fmla="*/ 605 w 636"/>
                  <a:gd name="T9" fmla="*/ 40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6" h="403">
                    <a:moveTo>
                      <a:pt x="605" y="402"/>
                    </a:moveTo>
                    <a:lnTo>
                      <a:pt x="0" y="46"/>
                    </a:lnTo>
                    <a:lnTo>
                      <a:pt x="31" y="0"/>
                    </a:lnTo>
                    <a:lnTo>
                      <a:pt x="635" y="340"/>
                    </a:lnTo>
                    <a:lnTo>
                      <a:pt x="605" y="40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953F5E1D-C817-BC42-BC36-568DB9893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588" y="1546225"/>
                <a:ext cx="146050" cy="228600"/>
              </a:xfrm>
              <a:custGeom>
                <a:avLst/>
                <a:gdLst>
                  <a:gd name="T0" fmla="*/ 341 w 404"/>
                  <a:gd name="T1" fmla="*/ 635 h 636"/>
                  <a:gd name="T2" fmla="*/ 0 w 404"/>
                  <a:gd name="T3" fmla="*/ 31 h 636"/>
                  <a:gd name="T4" fmla="*/ 47 w 404"/>
                  <a:gd name="T5" fmla="*/ 0 h 636"/>
                  <a:gd name="T6" fmla="*/ 403 w 404"/>
                  <a:gd name="T7" fmla="*/ 604 h 636"/>
                  <a:gd name="T8" fmla="*/ 341 w 404"/>
                  <a:gd name="T9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636">
                    <a:moveTo>
                      <a:pt x="341" y="635"/>
                    </a:moveTo>
                    <a:lnTo>
                      <a:pt x="0" y="31"/>
                    </a:lnTo>
                    <a:lnTo>
                      <a:pt x="47" y="0"/>
                    </a:lnTo>
                    <a:lnTo>
                      <a:pt x="403" y="604"/>
                    </a:lnTo>
                    <a:lnTo>
                      <a:pt x="341" y="635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2246D46B-B069-5242-9A86-551D69E8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800" y="1366838"/>
                <a:ext cx="33338" cy="95250"/>
              </a:xfrm>
              <a:custGeom>
                <a:avLst/>
                <a:gdLst>
                  <a:gd name="T0" fmla="*/ 30 w 93"/>
                  <a:gd name="T1" fmla="*/ 263 h 264"/>
                  <a:gd name="T2" fmla="*/ 0 w 93"/>
                  <a:gd name="T3" fmla="*/ 0 h 264"/>
                  <a:gd name="T4" fmla="*/ 62 w 93"/>
                  <a:gd name="T5" fmla="*/ 0 h 264"/>
                  <a:gd name="T6" fmla="*/ 92 w 93"/>
                  <a:gd name="T7" fmla="*/ 263 h 264"/>
                  <a:gd name="T8" fmla="*/ 30 w 93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64">
                    <a:moveTo>
                      <a:pt x="30" y="263"/>
                    </a:moveTo>
                    <a:lnTo>
                      <a:pt x="0" y="0"/>
                    </a:lnTo>
                    <a:lnTo>
                      <a:pt x="62" y="0"/>
                    </a:lnTo>
                    <a:lnTo>
                      <a:pt x="92" y="263"/>
                    </a:lnTo>
                    <a:lnTo>
                      <a:pt x="30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8">
                <a:extLst>
                  <a:ext uri="{FF2B5EF4-FFF2-40B4-BE49-F238E27FC236}">
                    <a16:creationId xmlns:a16="http://schemas.microsoft.com/office/drawing/2014/main" id="{EBB1B695-F830-974E-BDD7-AB4D800DE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338" y="1389063"/>
                <a:ext cx="39687" cy="95250"/>
              </a:xfrm>
              <a:custGeom>
                <a:avLst/>
                <a:gdLst>
                  <a:gd name="T0" fmla="*/ 46 w 109"/>
                  <a:gd name="T1" fmla="*/ 263 h 264"/>
                  <a:gd name="T2" fmla="*/ 0 w 109"/>
                  <a:gd name="T3" fmla="*/ 15 h 264"/>
                  <a:gd name="T4" fmla="*/ 62 w 109"/>
                  <a:gd name="T5" fmla="*/ 0 h 264"/>
                  <a:gd name="T6" fmla="*/ 108 w 109"/>
                  <a:gd name="T7" fmla="*/ 263 h 264"/>
                  <a:gd name="T8" fmla="*/ 46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46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08" y="263"/>
                    </a:lnTo>
                    <a:lnTo>
                      <a:pt x="46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9">
                <a:extLst>
                  <a:ext uri="{FF2B5EF4-FFF2-40B4-BE49-F238E27FC236}">
                    <a16:creationId xmlns:a16="http://schemas.microsoft.com/office/drawing/2014/main" id="{FD825510-86E8-A246-9211-D360FF037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88" y="1422400"/>
                <a:ext cx="50800" cy="100013"/>
              </a:xfrm>
              <a:custGeom>
                <a:avLst/>
                <a:gdLst>
                  <a:gd name="T0" fmla="*/ 77 w 140"/>
                  <a:gd name="T1" fmla="*/ 279 h 280"/>
                  <a:gd name="T2" fmla="*/ 0 w 140"/>
                  <a:gd name="T3" fmla="*/ 31 h 280"/>
                  <a:gd name="T4" fmla="*/ 62 w 140"/>
                  <a:gd name="T5" fmla="*/ 0 h 280"/>
                  <a:gd name="T6" fmla="*/ 139 w 140"/>
                  <a:gd name="T7" fmla="*/ 264 h 280"/>
                  <a:gd name="T8" fmla="*/ 77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77" y="279"/>
                    </a:moveTo>
                    <a:lnTo>
                      <a:pt x="0" y="31"/>
                    </a:lnTo>
                    <a:lnTo>
                      <a:pt x="62" y="0"/>
                    </a:lnTo>
                    <a:lnTo>
                      <a:pt x="139" y="264"/>
                    </a:lnTo>
                    <a:lnTo>
                      <a:pt x="77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10">
                <a:extLst>
                  <a:ext uri="{FF2B5EF4-FFF2-40B4-BE49-F238E27FC236}">
                    <a16:creationId xmlns:a16="http://schemas.microsoft.com/office/drawing/2014/main" id="{9737BE89-5139-DE43-B97A-7D912C30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588" y="1479550"/>
                <a:ext cx="61912" cy="95250"/>
              </a:xfrm>
              <a:custGeom>
                <a:avLst/>
                <a:gdLst>
                  <a:gd name="T0" fmla="*/ 108 w 171"/>
                  <a:gd name="T1" fmla="*/ 263 h 264"/>
                  <a:gd name="T2" fmla="*/ 0 w 171"/>
                  <a:gd name="T3" fmla="*/ 15 h 264"/>
                  <a:gd name="T4" fmla="*/ 62 w 171"/>
                  <a:gd name="T5" fmla="*/ 0 h 264"/>
                  <a:gd name="T6" fmla="*/ 170 w 171"/>
                  <a:gd name="T7" fmla="*/ 232 h 264"/>
                  <a:gd name="T8" fmla="*/ 108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108" y="263"/>
                    </a:moveTo>
                    <a:lnTo>
                      <a:pt x="0" y="15"/>
                    </a:lnTo>
                    <a:lnTo>
                      <a:pt x="62" y="0"/>
                    </a:lnTo>
                    <a:lnTo>
                      <a:pt x="170" y="232"/>
                    </a:lnTo>
                    <a:lnTo>
                      <a:pt x="108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1">
                <a:extLst>
                  <a:ext uri="{FF2B5EF4-FFF2-40B4-BE49-F238E27FC236}">
                    <a16:creationId xmlns:a16="http://schemas.microsoft.com/office/drawing/2014/main" id="{6DA2A150-DCF2-BD4E-A604-ACE445947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963" y="1366838"/>
                <a:ext cx="33337" cy="95250"/>
              </a:xfrm>
              <a:custGeom>
                <a:avLst/>
                <a:gdLst>
                  <a:gd name="T0" fmla="*/ 62 w 94"/>
                  <a:gd name="T1" fmla="*/ 263 h 264"/>
                  <a:gd name="T2" fmla="*/ 0 w 94"/>
                  <a:gd name="T3" fmla="*/ 263 h 264"/>
                  <a:gd name="T4" fmla="*/ 31 w 94"/>
                  <a:gd name="T5" fmla="*/ 0 h 264"/>
                  <a:gd name="T6" fmla="*/ 93 w 94"/>
                  <a:gd name="T7" fmla="*/ 0 h 264"/>
                  <a:gd name="T8" fmla="*/ 62 w 94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31" y="0"/>
                    </a:lnTo>
                    <a:lnTo>
                      <a:pt x="93" y="0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12">
                <a:extLst>
                  <a:ext uri="{FF2B5EF4-FFF2-40B4-BE49-F238E27FC236}">
                    <a16:creationId xmlns:a16="http://schemas.microsoft.com/office/drawing/2014/main" id="{B1AEDA28-4554-CD4F-98D4-44F079FB9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663" y="1389063"/>
                <a:ext cx="39687" cy="95250"/>
              </a:xfrm>
              <a:custGeom>
                <a:avLst/>
                <a:gdLst>
                  <a:gd name="T0" fmla="*/ 62 w 109"/>
                  <a:gd name="T1" fmla="*/ 263 h 264"/>
                  <a:gd name="T2" fmla="*/ 0 w 109"/>
                  <a:gd name="T3" fmla="*/ 263 h 264"/>
                  <a:gd name="T4" fmla="*/ 46 w 109"/>
                  <a:gd name="T5" fmla="*/ 0 h 264"/>
                  <a:gd name="T6" fmla="*/ 108 w 109"/>
                  <a:gd name="T7" fmla="*/ 15 h 264"/>
                  <a:gd name="T8" fmla="*/ 62 w 109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264">
                    <a:moveTo>
                      <a:pt x="62" y="263"/>
                    </a:moveTo>
                    <a:lnTo>
                      <a:pt x="0" y="263"/>
                    </a:lnTo>
                    <a:lnTo>
                      <a:pt x="46" y="0"/>
                    </a:lnTo>
                    <a:lnTo>
                      <a:pt x="108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3763798D-AEEE-4E41-9390-7F19B3E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013" y="1422400"/>
                <a:ext cx="50800" cy="100013"/>
              </a:xfrm>
              <a:custGeom>
                <a:avLst/>
                <a:gdLst>
                  <a:gd name="T0" fmla="*/ 62 w 140"/>
                  <a:gd name="T1" fmla="*/ 279 h 280"/>
                  <a:gd name="T2" fmla="*/ 0 w 140"/>
                  <a:gd name="T3" fmla="*/ 264 h 280"/>
                  <a:gd name="T4" fmla="*/ 77 w 140"/>
                  <a:gd name="T5" fmla="*/ 0 h 280"/>
                  <a:gd name="T6" fmla="*/ 139 w 140"/>
                  <a:gd name="T7" fmla="*/ 31 h 280"/>
                  <a:gd name="T8" fmla="*/ 62 w 140"/>
                  <a:gd name="T9" fmla="*/ 279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80">
                    <a:moveTo>
                      <a:pt x="62" y="279"/>
                    </a:moveTo>
                    <a:lnTo>
                      <a:pt x="0" y="264"/>
                    </a:lnTo>
                    <a:lnTo>
                      <a:pt x="77" y="0"/>
                    </a:lnTo>
                    <a:lnTo>
                      <a:pt x="139" y="31"/>
                    </a:lnTo>
                    <a:lnTo>
                      <a:pt x="62" y="27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5C2C3F51-D31B-704C-8DDD-2E5F625FD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1479550"/>
                <a:ext cx="61913" cy="95250"/>
              </a:xfrm>
              <a:custGeom>
                <a:avLst/>
                <a:gdLst>
                  <a:gd name="T0" fmla="*/ 62 w 171"/>
                  <a:gd name="T1" fmla="*/ 263 h 264"/>
                  <a:gd name="T2" fmla="*/ 0 w 171"/>
                  <a:gd name="T3" fmla="*/ 232 h 264"/>
                  <a:gd name="T4" fmla="*/ 108 w 171"/>
                  <a:gd name="T5" fmla="*/ 0 h 264"/>
                  <a:gd name="T6" fmla="*/ 170 w 171"/>
                  <a:gd name="T7" fmla="*/ 15 h 264"/>
                  <a:gd name="T8" fmla="*/ 62 w 171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64">
                    <a:moveTo>
                      <a:pt x="62" y="263"/>
                    </a:moveTo>
                    <a:lnTo>
                      <a:pt x="0" y="232"/>
                    </a:lnTo>
                    <a:lnTo>
                      <a:pt x="108" y="0"/>
                    </a:lnTo>
                    <a:lnTo>
                      <a:pt x="170" y="15"/>
                    </a:lnTo>
                    <a:lnTo>
                      <a:pt x="62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15">
                <a:extLst>
                  <a:ext uri="{FF2B5EF4-FFF2-40B4-BE49-F238E27FC236}">
                    <a16:creationId xmlns:a16="http://schemas.microsoft.com/office/drawing/2014/main" id="{6171B6A9-E4A2-A344-B7A6-CB58D8077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650" y="2616200"/>
                <a:ext cx="100013" cy="33338"/>
              </a:xfrm>
              <a:custGeom>
                <a:avLst/>
                <a:gdLst>
                  <a:gd name="T0" fmla="*/ 15 w 280"/>
                  <a:gd name="T1" fmla="*/ 93 h 94"/>
                  <a:gd name="T2" fmla="*/ 0 w 280"/>
                  <a:gd name="T3" fmla="*/ 31 h 94"/>
                  <a:gd name="T4" fmla="*/ 279 w 280"/>
                  <a:gd name="T5" fmla="*/ 0 h 94"/>
                  <a:gd name="T6" fmla="*/ 279 w 280"/>
                  <a:gd name="T7" fmla="*/ 62 h 94"/>
                  <a:gd name="T8" fmla="*/ 15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15" y="93"/>
                    </a:moveTo>
                    <a:lnTo>
                      <a:pt x="0" y="31"/>
                    </a:lnTo>
                    <a:lnTo>
                      <a:pt x="279" y="0"/>
                    </a:lnTo>
                    <a:lnTo>
                      <a:pt x="279" y="62"/>
                    </a:lnTo>
                    <a:lnTo>
                      <a:pt x="15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DDBCF269-0DDA-4847-8B92-687344C3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425" y="2471738"/>
                <a:ext cx="100013" cy="39687"/>
              </a:xfrm>
              <a:custGeom>
                <a:avLst/>
                <a:gdLst>
                  <a:gd name="T0" fmla="*/ 15 w 280"/>
                  <a:gd name="T1" fmla="*/ 109 h 110"/>
                  <a:gd name="T2" fmla="*/ 0 w 280"/>
                  <a:gd name="T3" fmla="*/ 47 h 110"/>
                  <a:gd name="T4" fmla="*/ 263 w 280"/>
                  <a:gd name="T5" fmla="*/ 0 h 110"/>
                  <a:gd name="T6" fmla="*/ 279 w 280"/>
                  <a:gd name="T7" fmla="*/ 62 h 110"/>
                  <a:gd name="T8" fmla="*/ 15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15" y="109"/>
                    </a:moveTo>
                    <a:lnTo>
                      <a:pt x="0" y="47"/>
                    </a:lnTo>
                    <a:lnTo>
                      <a:pt x="263" y="0"/>
                    </a:lnTo>
                    <a:lnTo>
                      <a:pt x="279" y="62"/>
                    </a:lnTo>
                    <a:lnTo>
                      <a:pt x="15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95BDFD85-CBAC-3847-9381-95C1D6CD3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327275"/>
                <a:ext cx="95250" cy="50800"/>
              </a:xfrm>
              <a:custGeom>
                <a:avLst/>
                <a:gdLst>
                  <a:gd name="T0" fmla="*/ 15 w 264"/>
                  <a:gd name="T1" fmla="*/ 139 h 140"/>
                  <a:gd name="T2" fmla="*/ 0 w 264"/>
                  <a:gd name="T3" fmla="*/ 77 h 140"/>
                  <a:gd name="T4" fmla="*/ 248 w 264"/>
                  <a:gd name="T5" fmla="*/ 0 h 140"/>
                  <a:gd name="T6" fmla="*/ 263 w 264"/>
                  <a:gd name="T7" fmla="*/ 62 h 140"/>
                  <a:gd name="T8" fmla="*/ 15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15" y="139"/>
                    </a:moveTo>
                    <a:lnTo>
                      <a:pt x="0" y="77"/>
                    </a:lnTo>
                    <a:lnTo>
                      <a:pt x="248" y="0"/>
                    </a:lnTo>
                    <a:lnTo>
                      <a:pt x="263" y="62"/>
                    </a:lnTo>
                    <a:lnTo>
                      <a:pt x="15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18">
                <a:extLst>
                  <a:ext uri="{FF2B5EF4-FFF2-40B4-BE49-F238E27FC236}">
                    <a16:creationId xmlns:a16="http://schemas.microsoft.com/office/drawing/2014/main" id="{467AA800-12EA-964F-9CBA-E2121743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288" y="2187575"/>
                <a:ext cx="95250" cy="61913"/>
              </a:xfrm>
              <a:custGeom>
                <a:avLst/>
                <a:gdLst>
                  <a:gd name="T0" fmla="*/ 16 w 265"/>
                  <a:gd name="T1" fmla="*/ 170 h 171"/>
                  <a:gd name="T2" fmla="*/ 0 w 265"/>
                  <a:gd name="T3" fmla="*/ 108 h 171"/>
                  <a:gd name="T4" fmla="*/ 233 w 265"/>
                  <a:gd name="T5" fmla="*/ 0 h 171"/>
                  <a:gd name="T6" fmla="*/ 264 w 265"/>
                  <a:gd name="T7" fmla="*/ 62 h 171"/>
                  <a:gd name="T8" fmla="*/ 16 w 265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171">
                    <a:moveTo>
                      <a:pt x="16" y="170"/>
                    </a:moveTo>
                    <a:lnTo>
                      <a:pt x="0" y="108"/>
                    </a:lnTo>
                    <a:lnTo>
                      <a:pt x="233" y="0"/>
                    </a:lnTo>
                    <a:lnTo>
                      <a:pt x="264" y="62"/>
                    </a:lnTo>
                    <a:lnTo>
                      <a:pt x="16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19">
                <a:extLst>
                  <a:ext uri="{FF2B5EF4-FFF2-40B4-BE49-F238E27FC236}">
                    <a16:creationId xmlns:a16="http://schemas.microsoft.com/office/drawing/2014/main" id="{AA212051-10F4-2B4A-A7AF-9BC177C6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875" y="1612900"/>
                <a:ext cx="73025" cy="95250"/>
              </a:xfrm>
              <a:custGeom>
                <a:avLst/>
                <a:gdLst>
                  <a:gd name="T0" fmla="*/ 155 w 202"/>
                  <a:gd name="T1" fmla="*/ 263 h 264"/>
                  <a:gd name="T2" fmla="*/ 0 w 202"/>
                  <a:gd name="T3" fmla="*/ 46 h 264"/>
                  <a:gd name="T4" fmla="*/ 47 w 202"/>
                  <a:gd name="T5" fmla="*/ 0 h 264"/>
                  <a:gd name="T6" fmla="*/ 201 w 202"/>
                  <a:gd name="T7" fmla="*/ 217 h 264"/>
                  <a:gd name="T8" fmla="*/ 155 w 202"/>
                  <a:gd name="T9" fmla="*/ 26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2" h="264">
                    <a:moveTo>
                      <a:pt x="155" y="263"/>
                    </a:moveTo>
                    <a:lnTo>
                      <a:pt x="0" y="46"/>
                    </a:lnTo>
                    <a:lnTo>
                      <a:pt x="47" y="0"/>
                    </a:lnTo>
                    <a:lnTo>
                      <a:pt x="201" y="217"/>
                    </a:lnTo>
                    <a:lnTo>
                      <a:pt x="155" y="26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0">
                <a:extLst>
                  <a:ext uri="{FF2B5EF4-FFF2-40B4-BE49-F238E27FC236}">
                    <a16:creationId xmlns:a16="http://schemas.microsoft.com/office/drawing/2014/main" id="{D01FA977-BFAF-8E4D-8FA7-ED73F1C0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400" y="1708150"/>
                <a:ext cx="84138" cy="84138"/>
              </a:xfrm>
              <a:custGeom>
                <a:avLst/>
                <a:gdLst>
                  <a:gd name="T0" fmla="*/ 171 w 234"/>
                  <a:gd name="T1" fmla="*/ 233 h 234"/>
                  <a:gd name="T2" fmla="*/ 0 w 234"/>
                  <a:gd name="T3" fmla="*/ 47 h 234"/>
                  <a:gd name="T4" fmla="*/ 47 w 234"/>
                  <a:gd name="T5" fmla="*/ 0 h 234"/>
                  <a:gd name="T6" fmla="*/ 233 w 234"/>
                  <a:gd name="T7" fmla="*/ 202 h 234"/>
                  <a:gd name="T8" fmla="*/ 171 w 234"/>
                  <a:gd name="T9" fmla="*/ 233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4">
                    <a:moveTo>
                      <a:pt x="171" y="233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33" y="202"/>
                    </a:lnTo>
                    <a:lnTo>
                      <a:pt x="171" y="23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1">
                <a:extLst>
                  <a:ext uri="{FF2B5EF4-FFF2-40B4-BE49-F238E27FC236}">
                    <a16:creationId xmlns:a16="http://schemas.microsoft.com/office/drawing/2014/main" id="{0E1893C7-C642-8D49-B27A-017D2E34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625" y="1808163"/>
                <a:ext cx="88900" cy="84137"/>
              </a:xfrm>
              <a:custGeom>
                <a:avLst/>
                <a:gdLst>
                  <a:gd name="T0" fmla="*/ 201 w 249"/>
                  <a:gd name="T1" fmla="*/ 232 h 233"/>
                  <a:gd name="T2" fmla="*/ 0 w 249"/>
                  <a:gd name="T3" fmla="*/ 47 h 233"/>
                  <a:gd name="T4" fmla="*/ 47 w 249"/>
                  <a:gd name="T5" fmla="*/ 0 h 233"/>
                  <a:gd name="T6" fmla="*/ 248 w 249"/>
                  <a:gd name="T7" fmla="*/ 186 h 233"/>
                  <a:gd name="T8" fmla="*/ 201 w 249"/>
                  <a:gd name="T9" fmla="*/ 23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33">
                    <a:moveTo>
                      <a:pt x="201" y="232"/>
                    </a:moveTo>
                    <a:lnTo>
                      <a:pt x="0" y="47"/>
                    </a:lnTo>
                    <a:lnTo>
                      <a:pt x="47" y="0"/>
                    </a:lnTo>
                    <a:lnTo>
                      <a:pt x="248" y="186"/>
                    </a:lnTo>
                    <a:lnTo>
                      <a:pt x="201" y="232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16C5CB34-6A2D-1740-A28C-5AA6160B0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375" y="1925638"/>
                <a:ext cx="95250" cy="73025"/>
              </a:xfrm>
              <a:custGeom>
                <a:avLst/>
                <a:gdLst>
                  <a:gd name="T0" fmla="*/ 216 w 264"/>
                  <a:gd name="T1" fmla="*/ 201 h 202"/>
                  <a:gd name="T2" fmla="*/ 0 w 264"/>
                  <a:gd name="T3" fmla="*/ 46 h 202"/>
                  <a:gd name="T4" fmla="*/ 46 w 264"/>
                  <a:gd name="T5" fmla="*/ 0 h 202"/>
                  <a:gd name="T6" fmla="*/ 263 w 264"/>
                  <a:gd name="T7" fmla="*/ 154 h 202"/>
                  <a:gd name="T8" fmla="*/ 216 w 264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202">
                    <a:moveTo>
                      <a:pt x="216" y="201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263" y="154"/>
                    </a:lnTo>
                    <a:lnTo>
                      <a:pt x="216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23">
                <a:extLst>
                  <a:ext uri="{FF2B5EF4-FFF2-40B4-BE49-F238E27FC236}">
                    <a16:creationId xmlns:a16="http://schemas.microsoft.com/office/drawing/2014/main" id="{EA988AEB-7B3D-8944-82F3-218FE54B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938" y="1947863"/>
                <a:ext cx="88900" cy="73025"/>
              </a:xfrm>
              <a:custGeom>
                <a:avLst/>
                <a:gdLst>
                  <a:gd name="T0" fmla="*/ 31 w 249"/>
                  <a:gd name="T1" fmla="*/ 201 h 202"/>
                  <a:gd name="T2" fmla="*/ 0 w 249"/>
                  <a:gd name="T3" fmla="*/ 154 h 202"/>
                  <a:gd name="T4" fmla="*/ 217 w 249"/>
                  <a:gd name="T5" fmla="*/ 0 h 202"/>
                  <a:gd name="T6" fmla="*/ 248 w 249"/>
                  <a:gd name="T7" fmla="*/ 46 h 202"/>
                  <a:gd name="T8" fmla="*/ 31 w 249"/>
                  <a:gd name="T9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02">
                    <a:moveTo>
                      <a:pt x="31" y="201"/>
                    </a:moveTo>
                    <a:lnTo>
                      <a:pt x="0" y="154"/>
                    </a:lnTo>
                    <a:lnTo>
                      <a:pt x="217" y="0"/>
                    </a:lnTo>
                    <a:lnTo>
                      <a:pt x="248" y="46"/>
                    </a:lnTo>
                    <a:lnTo>
                      <a:pt x="31" y="201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4">
                <a:extLst>
                  <a:ext uri="{FF2B5EF4-FFF2-40B4-BE49-F238E27FC236}">
                    <a16:creationId xmlns:a16="http://schemas.microsoft.com/office/drawing/2014/main" id="{1C0749EA-B2D9-4C48-91C6-634B8CE3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038" y="1830388"/>
                <a:ext cx="88900" cy="77787"/>
              </a:xfrm>
              <a:custGeom>
                <a:avLst/>
                <a:gdLst>
                  <a:gd name="T0" fmla="*/ 47 w 249"/>
                  <a:gd name="T1" fmla="*/ 217 h 218"/>
                  <a:gd name="T2" fmla="*/ 0 w 249"/>
                  <a:gd name="T3" fmla="*/ 170 h 218"/>
                  <a:gd name="T4" fmla="*/ 202 w 249"/>
                  <a:gd name="T5" fmla="*/ 0 h 218"/>
                  <a:gd name="T6" fmla="*/ 248 w 249"/>
                  <a:gd name="T7" fmla="*/ 47 h 218"/>
                  <a:gd name="T8" fmla="*/ 47 w 249"/>
                  <a:gd name="T9" fmla="*/ 21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9" h="218">
                    <a:moveTo>
                      <a:pt x="47" y="217"/>
                    </a:moveTo>
                    <a:lnTo>
                      <a:pt x="0" y="170"/>
                    </a:lnTo>
                    <a:lnTo>
                      <a:pt x="202" y="0"/>
                    </a:lnTo>
                    <a:lnTo>
                      <a:pt x="248" y="47"/>
                    </a:lnTo>
                    <a:lnTo>
                      <a:pt x="47" y="217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25">
                <a:extLst>
                  <a:ext uri="{FF2B5EF4-FFF2-40B4-BE49-F238E27FC236}">
                    <a16:creationId xmlns:a16="http://schemas.microsoft.com/office/drawing/2014/main" id="{55EADEB0-2895-6746-872B-7CE3A3A9D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88" y="1724025"/>
                <a:ext cx="84137" cy="88900"/>
              </a:xfrm>
              <a:custGeom>
                <a:avLst/>
                <a:gdLst>
                  <a:gd name="T0" fmla="*/ 46 w 233"/>
                  <a:gd name="T1" fmla="*/ 248 h 249"/>
                  <a:gd name="T2" fmla="*/ 0 w 233"/>
                  <a:gd name="T3" fmla="*/ 201 h 249"/>
                  <a:gd name="T4" fmla="*/ 186 w 233"/>
                  <a:gd name="T5" fmla="*/ 0 h 249"/>
                  <a:gd name="T6" fmla="*/ 232 w 233"/>
                  <a:gd name="T7" fmla="*/ 46 h 249"/>
                  <a:gd name="T8" fmla="*/ 46 w 233"/>
                  <a:gd name="T9" fmla="*/ 24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249">
                    <a:moveTo>
                      <a:pt x="46" y="248"/>
                    </a:moveTo>
                    <a:lnTo>
                      <a:pt x="0" y="201"/>
                    </a:lnTo>
                    <a:lnTo>
                      <a:pt x="186" y="0"/>
                    </a:lnTo>
                    <a:lnTo>
                      <a:pt x="232" y="46"/>
                    </a:lnTo>
                    <a:lnTo>
                      <a:pt x="46" y="248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26">
                <a:extLst>
                  <a:ext uri="{FF2B5EF4-FFF2-40B4-BE49-F238E27FC236}">
                    <a16:creationId xmlns:a16="http://schemas.microsoft.com/office/drawing/2014/main" id="{46A8C523-7F05-9346-A85E-0CD473F6F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8425" y="1628775"/>
                <a:ext cx="73025" cy="95250"/>
              </a:xfrm>
              <a:custGeom>
                <a:avLst/>
                <a:gdLst>
                  <a:gd name="T0" fmla="*/ 47 w 203"/>
                  <a:gd name="T1" fmla="*/ 264 h 265"/>
                  <a:gd name="T2" fmla="*/ 0 w 203"/>
                  <a:gd name="T3" fmla="*/ 217 h 265"/>
                  <a:gd name="T4" fmla="*/ 155 w 203"/>
                  <a:gd name="T5" fmla="*/ 0 h 265"/>
                  <a:gd name="T6" fmla="*/ 202 w 203"/>
                  <a:gd name="T7" fmla="*/ 47 h 265"/>
                  <a:gd name="T8" fmla="*/ 47 w 203"/>
                  <a:gd name="T9" fmla="*/ 26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265">
                    <a:moveTo>
                      <a:pt x="47" y="264"/>
                    </a:moveTo>
                    <a:lnTo>
                      <a:pt x="0" y="217"/>
                    </a:lnTo>
                    <a:lnTo>
                      <a:pt x="155" y="0"/>
                    </a:lnTo>
                    <a:lnTo>
                      <a:pt x="202" y="47"/>
                    </a:lnTo>
                    <a:lnTo>
                      <a:pt x="47" y="264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7">
                <a:extLst>
                  <a:ext uri="{FF2B5EF4-FFF2-40B4-BE49-F238E27FC236}">
                    <a16:creationId xmlns:a16="http://schemas.microsoft.com/office/drawing/2014/main" id="{5C095F3B-068B-AA41-84AA-3F36466D0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438" y="2616200"/>
                <a:ext cx="100012" cy="33338"/>
              </a:xfrm>
              <a:custGeom>
                <a:avLst/>
                <a:gdLst>
                  <a:gd name="T0" fmla="*/ 264 w 280"/>
                  <a:gd name="T1" fmla="*/ 93 h 94"/>
                  <a:gd name="T2" fmla="*/ 0 w 280"/>
                  <a:gd name="T3" fmla="*/ 62 h 94"/>
                  <a:gd name="T4" fmla="*/ 0 w 280"/>
                  <a:gd name="T5" fmla="*/ 0 h 94"/>
                  <a:gd name="T6" fmla="*/ 279 w 280"/>
                  <a:gd name="T7" fmla="*/ 31 h 94"/>
                  <a:gd name="T8" fmla="*/ 264 w 280"/>
                  <a:gd name="T9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94">
                    <a:moveTo>
                      <a:pt x="264" y="93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279" y="31"/>
                    </a:lnTo>
                    <a:lnTo>
                      <a:pt x="264" y="93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68E29FD5-8ED6-0547-BB7C-D42C720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2471738"/>
                <a:ext cx="100012" cy="39687"/>
              </a:xfrm>
              <a:custGeom>
                <a:avLst/>
                <a:gdLst>
                  <a:gd name="T0" fmla="*/ 264 w 280"/>
                  <a:gd name="T1" fmla="*/ 109 h 110"/>
                  <a:gd name="T2" fmla="*/ 0 w 280"/>
                  <a:gd name="T3" fmla="*/ 62 h 110"/>
                  <a:gd name="T4" fmla="*/ 16 w 280"/>
                  <a:gd name="T5" fmla="*/ 0 h 110"/>
                  <a:gd name="T6" fmla="*/ 279 w 280"/>
                  <a:gd name="T7" fmla="*/ 47 h 110"/>
                  <a:gd name="T8" fmla="*/ 264 w 280"/>
                  <a:gd name="T9" fmla="*/ 10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10">
                    <a:moveTo>
                      <a:pt x="264" y="109"/>
                    </a:moveTo>
                    <a:lnTo>
                      <a:pt x="0" y="62"/>
                    </a:lnTo>
                    <a:lnTo>
                      <a:pt x="16" y="0"/>
                    </a:lnTo>
                    <a:lnTo>
                      <a:pt x="279" y="47"/>
                    </a:lnTo>
                    <a:lnTo>
                      <a:pt x="264" y="10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BC3D68B6-58EC-3849-B291-564B6C32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763" y="2327275"/>
                <a:ext cx="95250" cy="50800"/>
              </a:xfrm>
              <a:custGeom>
                <a:avLst/>
                <a:gdLst>
                  <a:gd name="T0" fmla="*/ 248 w 264"/>
                  <a:gd name="T1" fmla="*/ 139 h 140"/>
                  <a:gd name="T2" fmla="*/ 0 w 264"/>
                  <a:gd name="T3" fmla="*/ 62 h 140"/>
                  <a:gd name="T4" fmla="*/ 15 w 264"/>
                  <a:gd name="T5" fmla="*/ 0 h 140"/>
                  <a:gd name="T6" fmla="*/ 263 w 264"/>
                  <a:gd name="T7" fmla="*/ 77 h 140"/>
                  <a:gd name="T8" fmla="*/ 248 w 264"/>
                  <a:gd name="T9" fmla="*/ 13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40">
                    <a:moveTo>
                      <a:pt x="248" y="139"/>
                    </a:moveTo>
                    <a:lnTo>
                      <a:pt x="0" y="62"/>
                    </a:lnTo>
                    <a:lnTo>
                      <a:pt x="15" y="0"/>
                    </a:lnTo>
                    <a:lnTo>
                      <a:pt x="263" y="77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53FDA9DB-7EA9-D442-829E-83927C64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563" y="2187575"/>
                <a:ext cx="95250" cy="61913"/>
              </a:xfrm>
              <a:custGeom>
                <a:avLst/>
                <a:gdLst>
                  <a:gd name="T0" fmla="*/ 248 w 264"/>
                  <a:gd name="T1" fmla="*/ 170 h 171"/>
                  <a:gd name="T2" fmla="*/ 0 w 264"/>
                  <a:gd name="T3" fmla="*/ 62 h 171"/>
                  <a:gd name="T4" fmla="*/ 31 w 264"/>
                  <a:gd name="T5" fmla="*/ 0 h 171"/>
                  <a:gd name="T6" fmla="*/ 263 w 264"/>
                  <a:gd name="T7" fmla="*/ 108 h 171"/>
                  <a:gd name="T8" fmla="*/ 248 w 264"/>
                  <a:gd name="T9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71">
                    <a:moveTo>
                      <a:pt x="248" y="170"/>
                    </a:moveTo>
                    <a:lnTo>
                      <a:pt x="0" y="62"/>
                    </a:lnTo>
                    <a:lnTo>
                      <a:pt x="31" y="0"/>
                    </a:lnTo>
                    <a:lnTo>
                      <a:pt x="263" y="108"/>
                    </a:lnTo>
                    <a:lnTo>
                      <a:pt x="248" y="170"/>
                    </a:ln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8E945EA4-E067-704D-8E90-DA7D48E9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2605088"/>
                <a:ext cx="190500" cy="190500"/>
              </a:xfrm>
              <a:custGeom>
                <a:avLst/>
                <a:gdLst>
                  <a:gd name="T0" fmla="*/ 263 w 528"/>
                  <a:gd name="T1" fmla="*/ 0 h 528"/>
                  <a:gd name="T2" fmla="*/ 263 w 528"/>
                  <a:gd name="T3" fmla="*/ 0 h 528"/>
                  <a:gd name="T4" fmla="*/ 0 w 528"/>
                  <a:gd name="T5" fmla="*/ 264 h 528"/>
                  <a:gd name="T6" fmla="*/ 263 w 528"/>
                  <a:gd name="T7" fmla="*/ 527 h 528"/>
                  <a:gd name="T8" fmla="*/ 527 w 528"/>
                  <a:gd name="T9" fmla="*/ 264 h 528"/>
                  <a:gd name="T10" fmla="*/ 263 w 528"/>
                  <a:gd name="T11" fmla="*/ 0 h 528"/>
                  <a:gd name="T12" fmla="*/ 263 w 528"/>
                  <a:gd name="T13" fmla="*/ 388 h 528"/>
                  <a:gd name="T14" fmla="*/ 263 w 528"/>
                  <a:gd name="T15" fmla="*/ 388 h 528"/>
                  <a:gd name="T16" fmla="*/ 139 w 528"/>
                  <a:gd name="T17" fmla="*/ 264 h 528"/>
                  <a:gd name="T18" fmla="*/ 263 w 528"/>
                  <a:gd name="T19" fmla="*/ 140 h 528"/>
                  <a:gd name="T20" fmla="*/ 387 w 528"/>
                  <a:gd name="T21" fmla="*/ 264 h 528"/>
                  <a:gd name="T22" fmla="*/ 263 w 528"/>
                  <a:gd name="T23" fmla="*/ 38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8" h="528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24" y="0"/>
                      <a:pt x="0" y="109"/>
                      <a:pt x="0" y="264"/>
                    </a:cubicBezTo>
                    <a:cubicBezTo>
                      <a:pt x="0" y="403"/>
                      <a:pt x="124" y="527"/>
                      <a:pt x="263" y="527"/>
                    </a:cubicBezTo>
                    <a:cubicBezTo>
                      <a:pt x="419" y="527"/>
                      <a:pt x="527" y="403"/>
                      <a:pt x="527" y="264"/>
                    </a:cubicBezTo>
                    <a:cubicBezTo>
                      <a:pt x="527" y="109"/>
                      <a:pt x="419" y="0"/>
                      <a:pt x="263" y="0"/>
                    </a:cubicBezTo>
                    <a:close/>
                    <a:moveTo>
                      <a:pt x="263" y="388"/>
                    </a:moveTo>
                    <a:lnTo>
                      <a:pt x="263" y="388"/>
                    </a:lnTo>
                    <a:cubicBezTo>
                      <a:pt x="201" y="388"/>
                      <a:pt x="139" y="326"/>
                      <a:pt x="139" y="264"/>
                    </a:cubicBezTo>
                    <a:cubicBezTo>
                      <a:pt x="139" y="186"/>
                      <a:pt x="201" y="140"/>
                      <a:pt x="263" y="140"/>
                    </a:cubicBezTo>
                    <a:cubicBezTo>
                      <a:pt x="341" y="140"/>
                      <a:pt x="387" y="186"/>
                      <a:pt x="387" y="264"/>
                    </a:cubicBezTo>
                    <a:cubicBezTo>
                      <a:pt x="387" y="326"/>
                      <a:pt x="341" y="388"/>
                      <a:pt x="263" y="388"/>
                    </a:cubicBezTo>
                    <a:close/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D1835B79-1B9D-4646-A7DA-4A0317B68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488" y="1690688"/>
                <a:ext cx="485775" cy="949325"/>
              </a:xfrm>
              <a:custGeom>
                <a:avLst/>
                <a:gdLst>
                  <a:gd name="T0" fmla="*/ 218 w 1350"/>
                  <a:gd name="T1" fmla="*/ 2634 h 2635"/>
                  <a:gd name="T2" fmla="*/ 218 w 1350"/>
                  <a:gd name="T3" fmla="*/ 2634 h 2635"/>
                  <a:gd name="T4" fmla="*/ 1349 w 1350"/>
                  <a:gd name="T5" fmla="*/ 0 h 2635"/>
                  <a:gd name="T6" fmla="*/ 0 w 1350"/>
                  <a:gd name="T7" fmla="*/ 2541 h 2635"/>
                  <a:gd name="T8" fmla="*/ 218 w 1350"/>
                  <a:gd name="T9" fmla="*/ 2634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0" h="2635">
                    <a:moveTo>
                      <a:pt x="218" y="2634"/>
                    </a:moveTo>
                    <a:lnTo>
                      <a:pt x="218" y="2634"/>
                    </a:lnTo>
                    <a:cubicBezTo>
                      <a:pt x="1349" y="0"/>
                      <a:pt x="1349" y="0"/>
                      <a:pt x="1349" y="0"/>
                    </a:cubicBezTo>
                    <a:cubicBezTo>
                      <a:pt x="0" y="2541"/>
                      <a:pt x="0" y="2541"/>
                      <a:pt x="0" y="2541"/>
                    </a:cubicBezTo>
                    <a:cubicBezTo>
                      <a:pt x="94" y="2541"/>
                      <a:pt x="171" y="2572"/>
                      <a:pt x="218" y="2634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6ACC307B-B866-6F46-AB10-AA0445C4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751138"/>
                <a:ext cx="184150" cy="234950"/>
              </a:xfrm>
              <a:custGeom>
                <a:avLst/>
                <a:gdLst>
                  <a:gd name="T0" fmla="*/ 264 w 513"/>
                  <a:gd name="T1" fmla="*/ 0 h 652"/>
                  <a:gd name="T2" fmla="*/ 264 w 513"/>
                  <a:gd name="T3" fmla="*/ 0 h 652"/>
                  <a:gd name="T4" fmla="*/ 0 w 513"/>
                  <a:gd name="T5" fmla="*/ 496 h 652"/>
                  <a:gd name="T6" fmla="*/ 186 w 513"/>
                  <a:gd name="T7" fmla="*/ 496 h 652"/>
                  <a:gd name="T8" fmla="*/ 279 w 513"/>
                  <a:gd name="T9" fmla="*/ 651 h 652"/>
                  <a:gd name="T10" fmla="*/ 512 w 513"/>
                  <a:gd name="T11" fmla="*/ 124 h 652"/>
                  <a:gd name="T12" fmla="*/ 480 w 513"/>
                  <a:gd name="T13" fmla="*/ 124 h 652"/>
                  <a:gd name="T14" fmla="*/ 264 w 513"/>
                  <a:gd name="T15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652">
                    <a:moveTo>
                      <a:pt x="264" y="0"/>
                    </a:moveTo>
                    <a:lnTo>
                      <a:pt x="264" y="0"/>
                    </a:lnTo>
                    <a:cubicBezTo>
                      <a:pt x="0" y="496"/>
                      <a:pt x="0" y="496"/>
                      <a:pt x="0" y="496"/>
                    </a:cubicBezTo>
                    <a:cubicBezTo>
                      <a:pt x="186" y="496"/>
                      <a:pt x="186" y="496"/>
                      <a:pt x="186" y="496"/>
                    </a:cubicBezTo>
                    <a:cubicBezTo>
                      <a:pt x="279" y="651"/>
                      <a:pt x="279" y="651"/>
                      <a:pt x="279" y="651"/>
                    </a:cubicBezTo>
                    <a:cubicBezTo>
                      <a:pt x="512" y="124"/>
                      <a:pt x="512" y="124"/>
                      <a:pt x="512" y="124"/>
                    </a:cubicBezTo>
                    <a:cubicBezTo>
                      <a:pt x="496" y="124"/>
                      <a:pt x="496" y="124"/>
                      <a:pt x="480" y="124"/>
                    </a:cubicBezTo>
                    <a:cubicBezTo>
                      <a:pt x="388" y="124"/>
                      <a:pt x="310" y="78"/>
                      <a:pt x="264" y="0"/>
                    </a:cubicBezTo>
                  </a:path>
                </a:pathLst>
              </a:custGeom>
              <a:solidFill>
                <a:srgbClr val="4E555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FD5ADD0-93A3-3A4E-A20D-29B1DC2677F3}"/>
                </a:ext>
              </a:extLst>
            </p:cNvPr>
            <p:cNvSpPr txBox="1"/>
            <p:nvPr/>
          </p:nvSpPr>
          <p:spPr>
            <a:xfrm flipH="1">
              <a:off x="16259141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55AF424-F86A-0E44-A87B-3C1C18203830}"/>
                </a:ext>
              </a:extLst>
            </p:cNvPr>
            <p:cNvSpPr txBox="1"/>
            <p:nvPr/>
          </p:nvSpPr>
          <p:spPr>
            <a:xfrm flipH="1">
              <a:off x="21320998" y="5747538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EF9EB28-2602-E142-9420-B543DF9EC8D0}"/>
                </a:ext>
              </a:extLst>
            </p:cNvPr>
            <p:cNvSpPr txBox="1"/>
            <p:nvPr/>
          </p:nvSpPr>
          <p:spPr>
            <a:xfrm flipH="1">
              <a:off x="20292298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75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6D6855-A371-CD48-B99C-AA3735ACD8A4}"/>
                </a:ext>
              </a:extLst>
            </p:cNvPr>
            <p:cNvSpPr txBox="1"/>
            <p:nvPr/>
          </p:nvSpPr>
          <p:spPr>
            <a:xfrm flipH="1">
              <a:off x="17238855" y="46861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6699C0-B769-EC43-890D-CEDEDB5668F5}"/>
                </a:ext>
              </a:extLst>
            </p:cNvPr>
            <p:cNvSpPr txBox="1"/>
            <p:nvPr/>
          </p:nvSpPr>
          <p:spPr>
            <a:xfrm flipH="1">
              <a:off x="18773741" y="4228981"/>
              <a:ext cx="643397" cy="54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46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: Rounded Corners 13">
            <a:extLst>
              <a:ext uri="{FF2B5EF4-FFF2-40B4-BE49-F238E27FC236}">
                <a16:creationId xmlns:a16="http://schemas.microsoft.com/office/drawing/2014/main" id="{D8A4598D-A15E-AA42-B38D-661F7C6848E7}"/>
              </a:ext>
            </a:extLst>
          </p:cNvPr>
          <p:cNvSpPr/>
          <p:nvPr/>
        </p:nvSpPr>
        <p:spPr>
          <a:xfrm>
            <a:off x="2696" y="0"/>
            <a:ext cx="24374953" cy="13716000"/>
          </a:xfrm>
          <a:prstGeom prst="roundRect">
            <a:avLst>
              <a:gd name="adj" fmla="val 0"/>
            </a:avLst>
          </a:prstGeom>
          <a:solidFill>
            <a:srgbClr val="F5F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45765"/>
            <a:ext cx="19041035" cy="1983877"/>
            <a:chOff x="2668308" y="885000"/>
            <a:chExt cx="19041035" cy="1983877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004330" y="885000"/>
              <a:ext cx="104483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LEFT TO RIGHT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Use this templates when you want to inform about the metrics</a:t>
              </a:r>
            </a:p>
          </p:txBody>
        </p:sp>
      </p:grpSp>
      <p:sp>
        <p:nvSpPr>
          <p:cNvPr id="146" name="Rectangle: Rounded Corners 13">
            <a:extLst>
              <a:ext uri="{FF2B5EF4-FFF2-40B4-BE49-F238E27FC236}">
                <a16:creationId xmlns:a16="http://schemas.microsoft.com/office/drawing/2014/main" id="{0E4C91F6-4777-7342-9DC0-663A4106BF44}"/>
              </a:ext>
            </a:extLst>
          </p:cNvPr>
          <p:cNvSpPr/>
          <p:nvPr/>
        </p:nvSpPr>
        <p:spPr>
          <a:xfrm>
            <a:off x="128699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5807AA-D988-9042-870E-6FC92E1817C4}"/>
              </a:ext>
            </a:extLst>
          </p:cNvPr>
          <p:cNvSpPr txBox="1"/>
          <p:nvPr/>
        </p:nvSpPr>
        <p:spPr>
          <a:xfrm>
            <a:off x="2204281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 have reached back to the optimum levels post shortage of stock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D31DD2-D375-4F42-8733-144D4F3A130A}"/>
              </a:ext>
            </a:extLst>
          </p:cNvPr>
          <p:cNvSpPr/>
          <p:nvPr/>
        </p:nvSpPr>
        <p:spPr>
          <a:xfrm>
            <a:off x="147960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Sales</a:t>
            </a:r>
            <a:endParaRPr lang="en-US" sz="6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7" name="Freeform 1">
            <a:extLst>
              <a:ext uri="{FF2B5EF4-FFF2-40B4-BE49-F238E27FC236}">
                <a16:creationId xmlns:a16="http://schemas.microsoft.com/office/drawing/2014/main" id="{2CD58658-8F2C-D944-8A1F-7D57E59F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28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2">
            <a:extLst>
              <a:ext uri="{FF2B5EF4-FFF2-40B4-BE49-F238E27FC236}">
                <a16:creationId xmlns:a16="http://schemas.microsoft.com/office/drawing/2014/main" id="{6B623596-F732-974D-86AD-C9742392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96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2871FE94-107B-0C49-AE02-38B74713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54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4">
            <a:extLst>
              <a:ext uri="{FF2B5EF4-FFF2-40B4-BE49-F238E27FC236}">
                <a16:creationId xmlns:a16="http://schemas.microsoft.com/office/drawing/2014/main" id="{8C60F2F2-7E9D-514D-B09F-40BB5A58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6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1FBB8694-F7F1-F443-8F46-E292EC3F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8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6">
            <a:extLst>
              <a:ext uri="{FF2B5EF4-FFF2-40B4-BE49-F238E27FC236}">
                <a16:creationId xmlns:a16="http://schemas.microsoft.com/office/drawing/2014/main" id="{88774F35-7BC7-214C-8BB7-8B666AFE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44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4EE8F107-87F4-B64C-89CA-6D8708744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85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8">
            <a:extLst>
              <a:ext uri="{FF2B5EF4-FFF2-40B4-BE49-F238E27FC236}">
                <a16:creationId xmlns:a16="http://schemas.microsoft.com/office/drawing/2014/main" id="{A708A5CF-A655-564C-9389-9CB37EADA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74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9">
            <a:extLst>
              <a:ext uri="{FF2B5EF4-FFF2-40B4-BE49-F238E27FC236}">
                <a16:creationId xmlns:a16="http://schemas.microsoft.com/office/drawing/2014/main" id="{1D0328AC-97D8-C94E-BEEF-7538A12E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02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0">
            <a:extLst>
              <a:ext uri="{FF2B5EF4-FFF2-40B4-BE49-F238E27FC236}">
                <a16:creationId xmlns:a16="http://schemas.microsoft.com/office/drawing/2014/main" id="{DB8A987D-8A45-3748-BF87-5FA35685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7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1">
            <a:extLst>
              <a:ext uri="{FF2B5EF4-FFF2-40B4-BE49-F238E27FC236}">
                <a16:creationId xmlns:a16="http://schemas.microsoft.com/office/drawing/2014/main" id="{7EB5D88F-09DE-9D4C-8819-588F5F4F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1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">
            <a:extLst>
              <a:ext uri="{FF2B5EF4-FFF2-40B4-BE49-F238E27FC236}">
                <a16:creationId xmlns:a16="http://schemas.microsoft.com/office/drawing/2014/main" id="{AE106916-0A3A-BE48-BE75-581ECEB39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47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">
            <a:extLst>
              <a:ext uri="{FF2B5EF4-FFF2-40B4-BE49-F238E27FC236}">
                <a16:creationId xmlns:a16="http://schemas.microsoft.com/office/drawing/2014/main" id="{12319E01-1D5A-8B4F-98A8-C26E2825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26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4">
            <a:extLst>
              <a:ext uri="{FF2B5EF4-FFF2-40B4-BE49-F238E27FC236}">
                <a16:creationId xmlns:a16="http://schemas.microsoft.com/office/drawing/2014/main" id="{A73D4AC4-D4D3-7442-BECB-4669B737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20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5">
            <a:extLst>
              <a:ext uri="{FF2B5EF4-FFF2-40B4-BE49-F238E27FC236}">
                <a16:creationId xmlns:a16="http://schemas.microsoft.com/office/drawing/2014/main" id="{6F81B9A7-414D-E941-B4DF-C2948CF0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4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6">
            <a:extLst>
              <a:ext uri="{FF2B5EF4-FFF2-40B4-BE49-F238E27FC236}">
                <a16:creationId xmlns:a16="http://schemas.microsoft.com/office/drawing/2014/main" id="{E053D9F4-CB7B-7C47-8169-018E04C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90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">
            <a:extLst>
              <a:ext uri="{FF2B5EF4-FFF2-40B4-BE49-F238E27FC236}">
                <a16:creationId xmlns:a16="http://schemas.microsoft.com/office/drawing/2014/main" id="{42FFB502-9A9E-8742-8952-91B769E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6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8">
            <a:extLst>
              <a:ext uri="{FF2B5EF4-FFF2-40B4-BE49-F238E27FC236}">
                <a16:creationId xmlns:a16="http://schemas.microsoft.com/office/drawing/2014/main" id="{FA008194-5BC6-034F-9758-FFF633A00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23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9">
            <a:extLst>
              <a:ext uri="{FF2B5EF4-FFF2-40B4-BE49-F238E27FC236}">
                <a16:creationId xmlns:a16="http://schemas.microsoft.com/office/drawing/2014/main" id="{0E546075-FD1F-044E-815A-F4B82EC3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67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20">
            <a:extLst>
              <a:ext uri="{FF2B5EF4-FFF2-40B4-BE49-F238E27FC236}">
                <a16:creationId xmlns:a16="http://schemas.microsoft.com/office/drawing/2014/main" id="{6EC6176A-C7B8-6940-A981-5AE07327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4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21">
            <a:extLst>
              <a:ext uri="{FF2B5EF4-FFF2-40B4-BE49-F238E27FC236}">
                <a16:creationId xmlns:a16="http://schemas.microsoft.com/office/drawing/2014/main" id="{2571F3E3-EEF9-EF46-9A3B-647AE30F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5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22">
            <a:extLst>
              <a:ext uri="{FF2B5EF4-FFF2-40B4-BE49-F238E27FC236}">
                <a16:creationId xmlns:a16="http://schemas.microsoft.com/office/drawing/2014/main" id="{C11CCFCB-4AFF-C145-A987-40541DC2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36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23">
            <a:extLst>
              <a:ext uri="{FF2B5EF4-FFF2-40B4-BE49-F238E27FC236}">
                <a16:creationId xmlns:a16="http://schemas.microsoft.com/office/drawing/2014/main" id="{66C482C9-16C3-1043-8101-0CFA7B41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4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4">
            <a:extLst>
              <a:ext uri="{FF2B5EF4-FFF2-40B4-BE49-F238E27FC236}">
                <a16:creationId xmlns:a16="http://schemas.microsoft.com/office/drawing/2014/main" id="{683C746D-6C28-0D4C-88D9-07F4C072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1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5">
            <a:extLst>
              <a:ext uri="{FF2B5EF4-FFF2-40B4-BE49-F238E27FC236}">
                <a16:creationId xmlns:a16="http://schemas.microsoft.com/office/drawing/2014/main" id="{CE78C42C-6045-4F47-B1CE-AAD3565C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92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26">
            <a:extLst>
              <a:ext uri="{FF2B5EF4-FFF2-40B4-BE49-F238E27FC236}">
                <a16:creationId xmlns:a16="http://schemas.microsoft.com/office/drawing/2014/main" id="{8BF50443-0886-4749-A9CA-C083B345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61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7">
            <a:extLst>
              <a:ext uri="{FF2B5EF4-FFF2-40B4-BE49-F238E27FC236}">
                <a16:creationId xmlns:a16="http://schemas.microsoft.com/office/drawing/2014/main" id="{5B352454-F354-AD48-889D-4E85E4EB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63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28">
            <a:extLst>
              <a:ext uri="{FF2B5EF4-FFF2-40B4-BE49-F238E27FC236}">
                <a16:creationId xmlns:a16="http://schemas.microsoft.com/office/drawing/2014/main" id="{068B289F-ED06-4744-BA9B-E5F73B9C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6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29">
            <a:extLst>
              <a:ext uri="{FF2B5EF4-FFF2-40B4-BE49-F238E27FC236}">
                <a16:creationId xmlns:a16="http://schemas.microsoft.com/office/drawing/2014/main" id="{FC93E488-5C59-EA40-BC1E-93F7970C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06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CBE3F29-C24E-9646-83E0-751C8D08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79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1">
            <a:extLst>
              <a:ext uri="{FF2B5EF4-FFF2-40B4-BE49-F238E27FC236}">
                <a16:creationId xmlns:a16="http://schemas.microsoft.com/office/drawing/2014/main" id="{5F3BD54D-969E-D240-8987-D65434CB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214" y="8501375"/>
            <a:ext cx="313985" cy="313985"/>
          </a:xfrm>
          <a:custGeom>
            <a:avLst/>
            <a:gdLst>
              <a:gd name="T0" fmla="*/ 263 w 528"/>
              <a:gd name="T1" fmla="*/ 0 h 528"/>
              <a:gd name="T2" fmla="*/ 263 w 528"/>
              <a:gd name="T3" fmla="*/ 0 h 528"/>
              <a:gd name="T4" fmla="*/ 0 w 528"/>
              <a:gd name="T5" fmla="*/ 264 h 528"/>
              <a:gd name="T6" fmla="*/ 263 w 528"/>
              <a:gd name="T7" fmla="*/ 527 h 528"/>
              <a:gd name="T8" fmla="*/ 527 w 528"/>
              <a:gd name="T9" fmla="*/ 264 h 528"/>
              <a:gd name="T10" fmla="*/ 263 w 528"/>
              <a:gd name="T11" fmla="*/ 0 h 528"/>
              <a:gd name="T12" fmla="*/ 263 w 528"/>
              <a:gd name="T13" fmla="*/ 388 h 528"/>
              <a:gd name="T14" fmla="*/ 263 w 528"/>
              <a:gd name="T15" fmla="*/ 388 h 528"/>
              <a:gd name="T16" fmla="*/ 139 w 528"/>
              <a:gd name="T17" fmla="*/ 264 h 528"/>
              <a:gd name="T18" fmla="*/ 263 w 528"/>
              <a:gd name="T19" fmla="*/ 140 h 528"/>
              <a:gd name="T20" fmla="*/ 387 w 528"/>
              <a:gd name="T21" fmla="*/ 264 h 528"/>
              <a:gd name="T22" fmla="*/ 263 w 528"/>
              <a:gd name="T23" fmla="*/ 38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8" h="528">
                <a:moveTo>
                  <a:pt x="263" y="0"/>
                </a:moveTo>
                <a:lnTo>
                  <a:pt x="263" y="0"/>
                </a:lnTo>
                <a:cubicBezTo>
                  <a:pt x="124" y="0"/>
                  <a:pt x="0" y="109"/>
                  <a:pt x="0" y="264"/>
                </a:cubicBezTo>
                <a:cubicBezTo>
                  <a:pt x="0" y="403"/>
                  <a:pt x="124" y="527"/>
                  <a:pt x="263" y="527"/>
                </a:cubicBezTo>
                <a:cubicBezTo>
                  <a:pt x="419" y="527"/>
                  <a:pt x="527" y="403"/>
                  <a:pt x="527" y="264"/>
                </a:cubicBezTo>
                <a:cubicBezTo>
                  <a:pt x="527" y="109"/>
                  <a:pt x="419" y="0"/>
                  <a:pt x="263" y="0"/>
                </a:cubicBezTo>
                <a:close/>
                <a:moveTo>
                  <a:pt x="263" y="388"/>
                </a:moveTo>
                <a:lnTo>
                  <a:pt x="263" y="388"/>
                </a:lnTo>
                <a:cubicBezTo>
                  <a:pt x="201" y="388"/>
                  <a:pt x="139" y="326"/>
                  <a:pt x="139" y="264"/>
                </a:cubicBezTo>
                <a:cubicBezTo>
                  <a:pt x="139" y="186"/>
                  <a:pt x="201" y="140"/>
                  <a:pt x="263" y="140"/>
                </a:cubicBezTo>
                <a:cubicBezTo>
                  <a:pt x="341" y="140"/>
                  <a:pt x="387" y="186"/>
                  <a:pt x="387" y="264"/>
                </a:cubicBezTo>
                <a:cubicBezTo>
                  <a:pt x="387" y="326"/>
                  <a:pt x="341" y="388"/>
                  <a:pt x="263" y="388"/>
                </a:cubicBezTo>
                <a:close/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2">
            <a:extLst>
              <a:ext uri="{FF2B5EF4-FFF2-40B4-BE49-F238E27FC236}">
                <a16:creationId xmlns:a16="http://schemas.microsoft.com/office/drawing/2014/main" id="{5EFD0BFA-A59F-134C-9E72-5D81DB55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591" y="6994246"/>
            <a:ext cx="800663" cy="1564693"/>
          </a:xfrm>
          <a:custGeom>
            <a:avLst/>
            <a:gdLst>
              <a:gd name="T0" fmla="*/ 218 w 1350"/>
              <a:gd name="T1" fmla="*/ 2634 h 2635"/>
              <a:gd name="T2" fmla="*/ 218 w 1350"/>
              <a:gd name="T3" fmla="*/ 2634 h 2635"/>
              <a:gd name="T4" fmla="*/ 1349 w 1350"/>
              <a:gd name="T5" fmla="*/ 0 h 2635"/>
              <a:gd name="T6" fmla="*/ 0 w 1350"/>
              <a:gd name="T7" fmla="*/ 2541 h 2635"/>
              <a:gd name="T8" fmla="*/ 218 w 1350"/>
              <a:gd name="T9" fmla="*/ 2634 h 2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0" h="2635">
                <a:moveTo>
                  <a:pt x="218" y="2634"/>
                </a:moveTo>
                <a:lnTo>
                  <a:pt x="218" y="2634"/>
                </a:lnTo>
                <a:cubicBezTo>
                  <a:pt x="1349" y="0"/>
                  <a:pt x="1349" y="0"/>
                  <a:pt x="1349" y="0"/>
                </a:cubicBezTo>
                <a:cubicBezTo>
                  <a:pt x="0" y="2541"/>
                  <a:pt x="0" y="2541"/>
                  <a:pt x="0" y="2541"/>
                </a:cubicBezTo>
                <a:cubicBezTo>
                  <a:pt x="94" y="2541"/>
                  <a:pt x="171" y="2572"/>
                  <a:pt x="218" y="2634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3">
            <a:extLst>
              <a:ext uri="{FF2B5EF4-FFF2-40B4-BE49-F238E27FC236}">
                <a16:creationId xmlns:a16="http://schemas.microsoft.com/office/drawing/2014/main" id="{6B92A6DD-AE91-9846-B729-E8699C28B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387" y="8742097"/>
            <a:ext cx="303519" cy="387249"/>
          </a:xfrm>
          <a:custGeom>
            <a:avLst/>
            <a:gdLst>
              <a:gd name="T0" fmla="*/ 264 w 513"/>
              <a:gd name="T1" fmla="*/ 0 h 652"/>
              <a:gd name="T2" fmla="*/ 264 w 513"/>
              <a:gd name="T3" fmla="*/ 0 h 652"/>
              <a:gd name="T4" fmla="*/ 0 w 513"/>
              <a:gd name="T5" fmla="*/ 496 h 652"/>
              <a:gd name="T6" fmla="*/ 186 w 513"/>
              <a:gd name="T7" fmla="*/ 496 h 652"/>
              <a:gd name="T8" fmla="*/ 279 w 513"/>
              <a:gd name="T9" fmla="*/ 651 h 652"/>
              <a:gd name="T10" fmla="*/ 512 w 513"/>
              <a:gd name="T11" fmla="*/ 124 h 652"/>
              <a:gd name="T12" fmla="*/ 480 w 513"/>
              <a:gd name="T13" fmla="*/ 124 h 652"/>
              <a:gd name="T14" fmla="*/ 264 w 513"/>
              <a:gd name="T1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652">
                <a:moveTo>
                  <a:pt x="264" y="0"/>
                </a:moveTo>
                <a:lnTo>
                  <a:pt x="264" y="0"/>
                </a:lnTo>
                <a:cubicBezTo>
                  <a:pt x="0" y="496"/>
                  <a:pt x="0" y="496"/>
                  <a:pt x="0" y="496"/>
                </a:cubicBezTo>
                <a:cubicBezTo>
                  <a:pt x="186" y="496"/>
                  <a:pt x="186" y="496"/>
                  <a:pt x="186" y="496"/>
                </a:cubicBezTo>
                <a:cubicBezTo>
                  <a:pt x="279" y="651"/>
                  <a:pt x="279" y="651"/>
                  <a:pt x="279" y="651"/>
                </a:cubicBezTo>
                <a:cubicBezTo>
                  <a:pt x="512" y="124"/>
                  <a:pt x="512" y="124"/>
                  <a:pt x="512" y="124"/>
                </a:cubicBezTo>
                <a:cubicBezTo>
                  <a:pt x="496" y="124"/>
                  <a:pt x="496" y="124"/>
                  <a:pt x="480" y="124"/>
                </a:cubicBezTo>
                <a:cubicBezTo>
                  <a:pt x="388" y="124"/>
                  <a:pt x="310" y="78"/>
                  <a:pt x="264" y="0"/>
                </a:cubicBez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5F64CC-ADFC-5F41-9144-F8920D5B0009}"/>
              </a:ext>
            </a:extLst>
          </p:cNvPr>
          <p:cNvSpPr txBox="1"/>
          <p:nvPr/>
        </p:nvSpPr>
        <p:spPr>
          <a:xfrm flipH="1">
            <a:off x="195053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FA17CE3-AE97-804F-A8AC-BC6271D1B545}"/>
              </a:ext>
            </a:extLst>
          </p:cNvPr>
          <p:cNvSpPr txBox="1"/>
          <p:nvPr/>
        </p:nvSpPr>
        <p:spPr>
          <a:xfrm flipH="1">
            <a:off x="701239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3E7020D-9E52-C54C-AF5A-8C908C82E93D}"/>
              </a:ext>
            </a:extLst>
          </p:cNvPr>
          <p:cNvSpPr txBox="1"/>
          <p:nvPr/>
        </p:nvSpPr>
        <p:spPr>
          <a:xfrm flipH="1">
            <a:off x="598369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B9409B5-1EB9-F441-BEA0-F9F79A91BFB3}"/>
              </a:ext>
            </a:extLst>
          </p:cNvPr>
          <p:cNvSpPr txBox="1"/>
          <p:nvPr/>
        </p:nvSpPr>
        <p:spPr>
          <a:xfrm flipH="1">
            <a:off x="293024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15FDFD-A6F5-AC49-B88C-2E0E7951FEB2}"/>
              </a:ext>
            </a:extLst>
          </p:cNvPr>
          <p:cNvSpPr txBox="1"/>
          <p:nvPr/>
        </p:nvSpPr>
        <p:spPr>
          <a:xfrm flipH="1">
            <a:off x="446513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191" name="Rectangle: Rounded Corners 13">
            <a:extLst>
              <a:ext uri="{FF2B5EF4-FFF2-40B4-BE49-F238E27FC236}">
                <a16:creationId xmlns:a16="http://schemas.microsoft.com/office/drawing/2014/main" id="{9FBE2643-9DD0-0040-AC40-CEACA7BF0D15}"/>
              </a:ext>
            </a:extLst>
          </p:cNvPr>
          <p:cNvSpPr/>
          <p:nvPr/>
        </p:nvSpPr>
        <p:spPr>
          <a:xfrm>
            <a:off x="8783858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AE3C494-2838-5C4D-B314-A5AA1D86061E}"/>
              </a:ext>
            </a:extLst>
          </p:cNvPr>
          <p:cNvSpPr txBox="1"/>
          <p:nvPr/>
        </p:nvSpPr>
        <p:spPr>
          <a:xfrm>
            <a:off x="9701146" y="10400262"/>
            <a:ext cx="519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Production is picking up pace and should reach full capacity by next month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89AB08A-216F-1940-A567-660D93D93CF5}"/>
              </a:ext>
            </a:extLst>
          </p:cNvPr>
          <p:cNvSpPr/>
          <p:nvPr/>
        </p:nvSpPr>
        <p:spPr>
          <a:xfrm>
            <a:off x="8976466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Production</a:t>
            </a:r>
            <a:endParaRPr lang="en-US" sz="6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0" name="Freeform 1">
            <a:extLst>
              <a:ext uri="{FF2B5EF4-FFF2-40B4-BE49-F238E27FC236}">
                <a16:creationId xmlns:a16="http://schemas.microsoft.com/office/drawing/2014/main" id="{AC17AB2F-BC98-BE41-BD0F-3EC56A22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145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2">
            <a:extLst>
              <a:ext uri="{FF2B5EF4-FFF2-40B4-BE49-F238E27FC236}">
                <a16:creationId xmlns:a16="http://schemas.microsoft.com/office/drawing/2014/main" id="{583BAE5F-ED74-AC4E-825D-654C6003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825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">
            <a:extLst>
              <a:ext uri="{FF2B5EF4-FFF2-40B4-BE49-F238E27FC236}">
                <a16:creationId xmlns:a16="http://schemas.microsoft.com/office/drawing/2014/main" id="{593C51F7-48D6-AF4F-A55E-C2B29980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13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4">
            <a:extLst>
              <a:ext uri="{FF2B5EF4-FFF2-40B4-BE49-F238E27FC236}">
                <a16:creationId xmlns:a16="http://schemas.microsoft.com/office/drawing/2014/main" id="{A2815B0D-2B71-DA41-9657-79C6CB74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29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">
            <a:extLst>
              <a:ext uri="{FF2B5EF4-FFF2-40B4-BE49-F238E27FC236}">
                <a16:creationId xmlns:a16="http://schemas.microsoft.com/office/drawing/2014/main" id="{71344DE0-25FA-1547-B01D-7FBBABBA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552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6">
            <a:extLst>
              <a:ext uri="{FF2B5EF4-FFF2-40B4-BE49-F238E27FC236}">
                <a16:creationId xmlns:a16="http://schemas.microsoft.com/office/drawing/2014/main" id="{2542A58E-2788-6443-8661-A30FA22C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312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7">
            <a:extLst>
              <a:ext uri="{FF2B5EF4-FFF2-40B4-BE49-F238E27FC236}">
                <a16:creationId xmlns:a16="http://schemas.microsoft.com/office/drawing/2014/main" id="{54C8DC25-599D-224D-B13B-6AD3ECF4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718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8">
            <a:extLst>
              <a:ext uri="{FF2B5EF4-FFF2-40B4-BE49-F238E27FC236}">
                <a16:creationId xmlns:a16="http://schemas.microsoft.com/office/drawing/2014/main" id="{FE88D237-0DBE-7A4E-B274-B721EFA20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614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9">
            <a:extLst>
              <a:ext uri="{FF2B5EF4-FFF2-40B4-BE49-F238E27FC236}">
                <a16:creationId xmlns:a16="http://schemas.microsoft.com/office/drawing/2014/main" id="{59DBF20D-B73A-4540-97EE-C0737A0C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8891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0">
            <a:extLst>
              <a:ext uri="{FF2B5EF4-FFF2-40B4-BE49-F238E27FC236}">
                <a16:creationId xmlns:a16="http://schemas.microsoft.com/office/drawing/2014/main" id="{14FB8270-3B14-F64C-AD02-CC3E4C8F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636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1">
            <a:extLst>
              <a:ext uri="{FF2B5EF4-FFF2-40B4-BE49-F238E27FC236}">
                <a16:creationId xmlns:a16="http://schemas.microsoft.com/office/drawing/2014/main" id="{6485710D-412E-244A-A140-DCEF341A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6081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2">
            <a:extLst>
              <a:ext uri="{FF2B5EF4-FFF2-40B4-BE49-F238E27FC236}">
                <a16:creationId xmlns:a16="http://schemas.microsoft.com/office/drawing/2014/main" id="{F983D8F8-C4C0-2B45-AF5D-0F57FD1A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6336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3">
            <a:extLst>
              <a:ext uri="{FF2B5EF4-FFF2-40B4-BE49-F238E27FC236}">
                <a16:creationId xmlns:a16="http://schemas.microsoft.com/office/drawing/2014/main" id="{31C3FC0E-0861-A14A-84F3-80BAEF4C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126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4">
            <a:extLst>
              <a:ext uri="{FF2B5EF4-FFF2-40B4-BE49-F238E27FC236}">
                <a16:creationId xmlns:a16="http://schemas.microsoft.com/office/drawing/2014/main" id="{782BB7F9-FED5-5441-93B5-C4EA8061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8065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5">
            <a:extLst>
              <a:ext uri="{FF2B5EF4-FFF2-40B4-BE49-F238E27FC236}">
                <a16:creationId xmlns:a16="http://schemas.microsoft.com/office/drawing/2014/main" id="{D665D1B7-7C41-4D42-BD44-226BC123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05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">
            <a:extLst>
              <a:ext uri="{FF2B5EF4-FFF2-40B4-BE49-F238E27FC236}">
                <a16:creationId xmlns:a16="http://schemas.microsoft.com/office/drawing/2014/main" id="{C4856AC4-39DF-8245-AA18-B34ED39A8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774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">
            <a:extLst>
              <a:ext uri="{FF2B5EF4-FFF2-40B4-BE49-F238E27FC236}">
                <a16:creationId xmlns:a16="http://schemas.microsoft.com/office/drawing/2014/main" id="{EDF4B36D-14EF-9A4F-A4CF-F2FB0E10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3827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">
            <a:extLst>
              <a:ext uri="{FF2B5EF4-FFF2-40B4-BE49-F238E27FC236}">
                <a16:creationId xmlns:a16="http://schemas.microsoft.com/office/drawing/2014/main" id="{F2091F6F-6AFF-2942-A0EF-2144D9DA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0098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9">
            <a:extLst>
              <a:ext uri="{FF2B5EF4-FFF2-40B4-BE49-F238E27FC236}">
                <a16:creationId xmlns:a16="http://schemas.microsoft.com/office/drawing/2014/main" id="{CBAD14DD-DDBB-AB40-B775-54857CC8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537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20">
            <a:extLst>
              <a:ext uri="{FF2B5EF4-FFF2-40B4-BE49-F238E27FC236}">
                <a16:creationId xmlns:a16="http://schemas.microsoft.com/office/drawing/2014/main" id="{B8BDBEE8-5944-6F40-8407-4565E745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912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21">
            <a:extLst>
              <a:ext uri="{FF2B5EF4-FFF2-40B4-BE49-F238E27FC236}">
                <a16:creationId xmlns:a16="http://schemas.microsoft.com/office/drawing/2014/main" id="{13873CED-F542-1E47-A7CF-005AABF9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220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22">
            <a:extLst>
              <a:ext uri="{FF2B5EF4-FFF2-40B4-BE49-F238E27FC236}">
                <a16:creationId xmlns:a16="http://schemas.microsoft.com/office/drawing/2014/main" id="{9C06A4D1-681B-044E-8AD1-6B855F4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228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23">
            <a:extLst>
              <a:ext uri="{FF2B5EF4-FFF2-40B4-BE49-F238E27FC236}">
                <a16:creationId xmlns:a16="http://schemas.microsoft.com/office/drawing/2014/main" id="{BFB2311B-4DDA-3746-8A43-99003644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308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24">
            <a:extLst>
              <a:ext uri="{FF2B5EF4-FFF2-40B4-BE49-F238E27FC236}">
                <a16:creationId xmlns:a16="http://schemas.microsoft.com/office/drawing/2014/main" id="{84C7C141-A829-754C-9BD7-0D54A33C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781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25">
            <a:extLst>
              <a:ext uri="{FF2B5EF4-FFF2-40B4-BE49-F238E27FC236}">
                <a16:creationId xmlns:a16="http://schemas.microsoft.com/office/drawing/2014/main" id="{F03C3779-DD93-A446-AA71-A1E6E01A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89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26">
            <a:extLst>
              <a:ext uri="{FF2B5EF4-FFF2-40B4-BE49-F238E27FC236}">
                <a16:creationId xmlns:a16="http://schemas.microsoft.com/office/drawing/2014/main" id="{EEDED8EB-4354-D74F-A37A-E0121A49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479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27">
            <a:extLst>
              <a:ext uri="{FF2B5EF4-FFF2-40B4-BE49-F238E27FC236}">
                <a16:creationId xmlns:a16="http://schemas.microsoft.com/office/drawing/2014/main" id="{EAE389EB-9654-D641-9B7B-B3665ACE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499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28">
            <a:extLst>
              <a:ext uri="{FF2B5EF4-FFF2-40B4-BE49-F238E27FC236}">
                <a16:creationId xmlns:a16="http://schemas.microsoft.com/office/drawing/2014/main" id="{B467517A-6415-5647-B2EE-DBA34969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5130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29">
            <a:extLst>
              <a:ext uri="{FF2B5EF4-FFF2-40B4-BE49-F238E27FC236}">
                <a16:creationId xmlns:a16="http://schemas.microsoft.com/office/drawing/2014/main" id="{3EC983CB-0A4A-1140-B7D3-4305E296A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27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0">
            <a:extLst>
              <a:ext uri="{FF2B5EF4-FFF2-40B4-BE49-F238E27FC236}">
                <a16:creationId xmlns:a16="http://schemas.microsoft.com/office/drawing/2014/main" id="{D253AA0B-4235-314E-B7E8-A72964CE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657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F03370-1975-E742-8B03-2EA3C96D777A}"/>
              </a:ext>
            </a:extLst>
          </p:cNvPr>
          <p:cNvGrpSpPr/>
          <p:nvPr/>
        </p:nvGrpSpPr>
        <p:grpSpPr>
          <a:xfrm rot="20128192">
            <a:off x="11737807" y="6853324"/>
            <a:ext cx="1085867" cy="2135100"/>
            <a:chOff x="12027252" y="6994246"/>
            <a:chExt cx="1085867" cy="2135100"/>
          </a:xfrm>
        </p:grpSpPr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F70A2581-5A44-6C4F-B7F2-5E933DDD9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F8A0B10D-3A3A-224B-878B-FAA16CD3A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EB0EDCC2-FFC0-904B-B91D-A51C0B88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D1F1003C-4B8A-1E47-AA1A-084D63534181}"/>
              </a:ext>
            </a:extLst>
          </p:cNvPr>
          <p:cNvSpPr txBox="1"/>
          <p:nvPr/>
        </p:nvSpPr>
        <p:spPr>
          <a:xfrm flipH="1">
            <a:off x="9447400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6773DE-87EA-0044-8571-7C80F7975C02}"/>
              </a:ext>
            </a:extLst>
          </p:cNvPr>
          <p:cNvSpPr txBox="1"/>
          <p:nvPr/>
        </p:nvSpPr>
        <p:spPr>
          <a:xfrm flipH="1">
            <a:off x="14509257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649793E-5820-BB4D-8D71-C00B1A165EB0}"/>
              </a:ext>
            </a:extLst>
          </p:cNvPr>
          <p:cNvSpPr txBox="1"/>
          <p:nvPr/>
        </p:nvSpPr>
        <p:spPr>
          <a:xfrm flipH="1">
            <a:off x="13480557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001334-67A2-CD40-8234-B9B95EA747AA}"/>
              </a:ext>
            </a:extLst>
          </p:cNvPr>
          <p:cNvSpPr txBox="1"/>
          <p:nvPr/>
        </p:nvSpPr>
        <p:spPr>
          <a:xfrm flipH="1">
            <a:off x="10427114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73C888D-2A15-D741-A8B2-C3959EA2F662}"/>
              </a:ext>
            </a:extLst>
          </p:cNvPr>
          <p:cNvSpPr txBox="1"/>
          <p:nvPr/>
        </p:nvSpPr>
        <p:spPr>
          <a:xfrm flipH="1">
            <a:off x="11962000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sp>
        <p:nvSpPr>
          <p:cNvPr id="236" name="Rectangle: Rounded Corners 13">
            <a:extLst>
              <a:ext uri="{FF2B5EF4-FFF2-40B4-BE49-F238E27FC236}">
                <a16:creationId xmlns:a16="http://schemas.microsoft.com/office/drawing/2014/main" id="{350493CD-E080-7A41-8EFF-0D5F826A6CCF}"/>
              </a:ext>
            </a:extLst>
          </p:cNvPr>
          <p:cNvSpPr/>
          <p:nvPr/>
        </p:nvSpPr>
        <p:spPr>
          <a:xfrm>
            <a:off x="16280723" y="4876800"/>
            <a:ext cx="7020442" cy="761254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21D59F-106C-F64E-BBA9-BC62A4738C35}"/>
              </a:ext>
            </a:extLst>
          </p:cNvPr>
          <p:cNvSpPr txBox="1"/>
          <p:nvPr/>
        </p:nvSpPr>
        <p:spPr>
          <a:xfrm>
            <a:off x="17198011" y="10400262"/>
            <a:ext cx="519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Vendors have started to supply raw materials consistently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D1C2E7-AD18-3D40-BBB7-0FDFEDCF97DD}"/>
              </a:ext>
            </a:extLst>
          </p:cNvPr>
          <p:cNvSpPr/>
          <p:nvPr/>
        </p:nvSpPr>
        <p:spPr>
          <a:xfrm>
            <a:off x="16473331" y="9527208"/>
            <a:ext cx="664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Raw Materials</a:t>
            </a:r>
            <a:endParaRPr lang="en-US" sz="6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5" name="Freeform 1">
            <a:extLst>
              <a:ext uri="{FF2B5EF4-FFF2-40B4-BE49-F238E27FC236}">
                <a16:creationId xmlns:a16="http://schemas.microsoft.com/office/drawing/2014/main" id="{3E731F82-32FE-5D44-883F-DB348325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010" y="6167418"/>
            <a:ext cx="5196457" cy="2548514"/>
          </a:xfrm>
          <a:custGeom>
            <a:avLst/>
            <a:gdLst>
              <a:gd name="T0" fmla="*/ 233 w 8758"/>
              <a:gd name="T1" fmla="*/ 4293 h 4294"/>
              <a:gd name="T2" fmla="*/ 233 w 8758"/>
              <a:gd name="T3" fmla="*/ 4293 h 4294"/>
              <a:gd name="T4" fmla="*/ 1442 w 8758"/>
              <a:gd name="T5" fmla="*/ 1441 h 4294"/>
              <a:gd name="T6" fmla="*/ 4386 w 8758"/>
              <a:gd name="T7" fmla="*/ 233 h 4294"/>
              <a:gd name="T8" fmla="*/ 7315 w 8758"/>
              <a:gd name="T9" fmla="*/ 1441 h 4294"/>
              <a:gd name="T10" fmla="*/ 8540 w 8758"/>
              <a:gd name="T11" fmla="*/ 4293 h 4294"/>
              <a:gd name="T12" fmla="*/ 8757 w 8758"/>
              <a:gd name="T13" fmla="*/ 4293 h 4294"/>
              <a:gd name="T14" fmla="*/ 7470 w 8758"/>
              <a:gd name="T15" fmla="*/ 1286 h 4294"/>
              <a:gd name="T16" fmla="*/ 4386 w 8758"/>
              <a:gd name="T17" fmla="*/ 0 h 4294"/>
              <a:gd name="T18" fmla="*/ 1286 w 8758"/>
              <a:gd name="T19" fmla="*/ 1286 h 4294"/>
              <a:gd name="T20" fmla="*/ 0 w 8758"/>
              <a:gd name="T21" fmla="*/ 4293 h 4294"/>
              <a:gd name="T22" fmla="*/ 233 w 8758"/>
              <a:gd name="T23" fmla="*/ 4293 h 4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58" h="4294">
                <a:moveTo>
                  <a:pt x="233" y="4293"/>
                </a:moveTo>
                <a:lnTo>
                  <a:pt x="233" y="4293"/>
                </a:lnTo>
                <a:cubicBezTo>
                  <a:pt x="248" y="3208"/>
                  <a:pt x="682" y="2216"/>
                  <a:pt x="1442" y="1441"/>
                </a:cubicBezTo>
                <a:cubicBezTo>
                  <a:pt x="2232" y="667"/>
                  <a:pt x="3270" y="233"/>
                  <a:pt x="4386" y="233"/>
                </a:cubicBezTo>
                <a:cubicBezTo>
                  <a:pt x="5487" y="233"/>
                  <a:pt x="6525" y="667"/>
                  <a:pt x="7315" y="1441"/>
                </a:cubicBezTo>
                <a:cubicBezTo>
                  <a:pt x="8075" y="2216"/>
                  <a:pt x="8509" y="3208"/>
                  <a:pt x="8540" y="4293"/>
                </a:cubicBezTo>
                <a:cubicBezTo>
                  <a:pt x="8757" y="4293"/>
                  <a:pt x="8757" y="4293"/>
                  <a:pt x="8757" y="4293"/>
                </a:cubicBezTo>
                <a:cubicBezTo>
                  <a:pt x="8726" y="3146"/>
                  <a:pt x="8276" y="2092"/>
                  <a:pt x="7470" y="1286"/>
                </a:cubicBezTo>
                <a:cubicBezTo>
                  <a:pt x="6649" y="465"/>
                  <a:pt x="5549" y="0"/>
                  <a:pt x="4386" y="0"/>
                </a:cubicBezTo>
                <a:cubicBezTo>
                  <a:pt x="3208" y="0"/>
                  <a:pt x="2108" y="465"/>
                  <a:pt x="1286" y="1286"/>
                </a:cubicBezTo>
                <a:cubicBezTo>
                  <a:pt x="481" y="2092"/>
                  <a:pt x="31" y="3146"/>
                  <a:pt x="0" y="4293"/>
                </a:cubicBezTo>
                <a:lnTo>
                  <a:pt x="233" y="42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2">
            <a:extLst>
              <a:ext uri="{FF2B5EF4-FFF2-40B4-BE49-F238E27FC236}">
                <a16:creationId xmlns:a16="http://schemas.microsoft.com/office/drawing/2014/main" id="{F8FBD54D-5533-0440-A188-16C64078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690" y="6452620"/>
            <a:ext cx="47098" cy="413414"/>
          </a:xfrm>
          <a:custGeom>
            <a:avLst/>
            <a:gdLst>
              <a:gd name="T0" fmla="*/ 78 w 79"/>
              <a:gd name="T1" fmla="*/ 697 h 698"/>
              <a:gd name="T2" fmla="*/ 0 w 79"/>
              <a:gd name="T3" fmla="*/ 697 h 698"/>
              <a:gd name="T4" fmla="*/ 0 w 79"/>
              <a:gd name="T5" fmla="*/ 0 h 698"/>
              <a:gd name="T6" fmla="*/ 78 w 79"/>
              <a:gd name="T7" fmla="*/ 0 h 698"/>
              <a:gd name="T8" fmla="*/ 78 w 79"/>
              <a:gd name="T9" fmla="*/ 697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698">
                <a:moveTo>
                  <a:pt x="78" y="697"/>
                </a:moveTo>
                <a:lnTo>
                  <a:pt x="0" y="697"/>
                </a:lnTo>
                <a:lnTo>
                  <a:pt x="0" y="0"/>
                </a:lnTo>
                <a:lnTo>
                  <a:pt x="78" y="0"/>
                </a:lnTo>
                <a:lnTo>
                  <a:pt x="78" y="69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3">
            <a:extLst>
              <a:ext uri="{FF2B5EF4-FFF2-40B4-BE49-F238E27FC236}">
                <a16:creationId xmlns:a16="http://schemas.microsoft.com/office/drawing/2014/main" id="{BA348F2B-11BE-9F46-81D5-444ADFCD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278" y="7601284"/>
            <a:ext cx="376782" cy="238105"/>
          </a:xfrm>
          <a:custGeom>
            <a:avLst/>
            <a:gdLst>
              <a:gd name="T0" fmla="*/ 31 w 637"/>
              <a:gd name="T1" fmla="*/ 402 h 403"/>
              <a:gd name="T2" fmla="*/ 0 w 637"/>
              <a:gd name="T3" fmla="*/ 340 h 403"/>
              <a:gd name="T4" fmla="*/ 605 w 637"/>
              <a:gd name="T5" fmla="*/ 0 h 403"/>
              <a:gd name="T6" fmla="*/ 636 w 637"/>
              <a:gd name="T7" fmla="*/ 46 h 403"/>
              <a:gd name="T8" fmla="*/ 31 w 637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7" h="403">
                <a:moveTo>
                  <a:pt x="31" y="402"/>
                </a:moveTo>
                <a:lnTo>
                  <a:pt x="0" y="340"/>
                </a:lnTo>
                <a:lnTo>
                  <a:pt x="605" y="0"/>
                </a:lnTo>
                <a:lnTo>
                  <a:pt x="636" y="46"/>
                </a:lnTo>
                <a:lnTo>
                  <a:pt x="31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">
            <a:extLst>
              <a:ext uri="{FF2B5EF4-FFF2-40B4-BE49-F238E27FC236}">
                <a16:creationId xmlns:a16="http://schemas.microsoft.com/office/drawing/2014/main" id="{3097FC93-CCB8-6547-9E56-F0C17F2D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194" y="6756140"/>
            <a:ext cx="240722" cy="376782"/>
          </a:xfrm>
          <a:custGeom>
            <a:avLst/>
            <a:gdLst>
              <a:gd name="T0" fmla="*/ 62 w 404"/>
              <a:gd name="T1" fmla="*/ 635 h 636"/>
              <a:gd name="T2" fmla="*/ 0 w 404"/>
              <a:gd name="T3" fmla="*/ 604 h 636"/>
              <a:gd name="T4" fmla="*/ 356 w 404"/>
              <a:gd name="T5" fmla="*/ 0 h 636"/>
              <a:gd name="T6" fmla="*/ 403 w 404"/>
              <a:gd name="T7" fmla="*/ 31 h 636"/>
              <a:gd name="T8" fmla="*/ 62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62" y="635"/>
                </a:moveTo>
                <a:lnTo>
                  <a:pt x="0" y="604"/>
                </a:lnTo>
                <a:lnTo>
                  <a:pt x="356" y="0"/>
                </a:lnTo>
                <a:lnTo>
                  <a:pt x="403" y="31"/>
                </a:lnTo>
                <a:lnTo>
                  <a:pt x="62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5">
            <a:extLst>
              <a:ext uri="{FF2B5EF4-FFF2-40B4-BE49-F238E27FC236}">
                <a16:creationId xmlns:a16="http://schemas.microsoft.com/office/drawing/2014/main" id="{C300B04D-3DDA-E043-8B41-23A3A0FE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8417" y="7601284"/>
            <a:ext cx="376782" cy="238105"/>
          </a:xfrm>
          <a:custGeom>
            <a:avLst/>
            <a:gdLst>
              <a:gd name="T0" fmla="*/ 605 w 636"/>
              <a:gd name="T1" fmla="*/ 402 h 403"/>
              <a:gd name="T2" fmla="*/ 0 w 636"/>
              <a:gd name="T3" fmla="*/ 46 h 403"/>
              <a:gd name="T4" fmla="*/ 31 w 636"/>
              <a:gd name="T5" fmla="*/ 0 h 403"/>
              <a:gd name="T6" fmla="*/ 635 w 636"/>
              <a:gd name="T7" fmla="*/ 340 h 403"/>
              <a:gd name="T8" fmla="*/ 605 w 636"/>
              <a:gd name="T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403">
                <a:moveTo>
                  <a:pt x="605" y="402"/>
                </a:moveTo>
                <a:lnTo>
                  <a:pt x="0" y="46"/>
                </a:lnTo>
                <a:lnTo>
                  <a:pt x="31" y="0"/>
                </a:lnTo>
                <a:lnTo>
                  <a:pt x="635" y="340"/>
                </a:lnTo>
                <a:lnTo>
                  <a:pt x="605" y="40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6">
            <a:extLst>
              <a:ext uri="{FF2B5EF4-FFF2-40B4-BE49-F238E27FC236}">
                <a16:creationId xmlns:a16="http://schemas.microsoft.com/office/drawing/2014/main" id="{471D3C16-92A5-BE44-BD3D-56E2BF9B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6177" y="6756140"/>
            <a:ext cx="240722" cy="376782"/>
          </a:xfrm>
          <a:custGeom>
            <a:avLst/>
            <a:gdLst>
              <a:gd name="T0" fmla="*/ 341 w 404"/>
              <a:gd name="T1" fmla="*/ 635 h 636"/>
              <a:gd name="T2" fmla="*/ 0 w 404"/>
              <a:gd name="T3" fmla="*/ 31 h 636"/>
              <a:gd name="T4" fmla="*/ 47 w 404"/>
              <a:gd name="T5" fmla="*/ 0 h 636"/>
              <a:gd name="T6" fmla="*/ 403 w 404"/>
              <a:gd name="T7" fmla="*/ 604 h 636"/>
              <a:gd name="T8" fmla="*/ 341 w 404"/>
              <a:gd name="T9" fmla="*/ 635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" h="636">
                <a:moveTo>
                  <a:pt x="341" y="635"/>
                </a:moveTo>
                <a:lnTo>
                  <a:pt x="0" y="31"/>
                </a:lnTo>
                <a:lnTo>
                  <a:pt x="47" y="0"/>
                </a:lnTo>
                <a:lnTo>
                  <a:pt x="403" y="604"/>
                </a:lnTo>
                <a:lnTo>
                  <a:pt x="341" y="635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7">
            <a:extLst>
              <a:ext uri="{FF2B5EF4-FFF2-40B4-BE49-F238E27FC236}">
                <a16:creationId xmlns:a16="http://schemas.microsoft.com/office/drawing/2014/main" id="{5455106C-C1A7-D844-AB79-4B166523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583" y="6460471"/>
            <a:ext cx="54948" cy="156993"/>
          </a:xfrm>
          <a:custGeom>
            <a:avLst/>
            <a:gdLst>
              <a:gd name="T0" fmla="*/ 30 w 93"/>
              <a:gd name="T1" fmla="*/ 263 h 264"/>
              <a:gd name="T2" fmla="*/ 0 w 93"/>
              <a:gd name="T3" fmla="*/ 0 h 264"/>
              <a:gd name="T4" fmla="*/ 62 w 93"/>
              <a:gd name="T5" fmla="*/ 0 h 264"/>
              <a:gd name="T6" fmla="*/ 92 w 93"/>
              <a:gd name="T7" fmla="*/ 263 h 264"/>
              <a:gd name="T8" fmla="*/ 30 w 93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264">
                <a:moveTo>
                  <a:pt x="30" y="263"/>
                </a:moveTo>
                <a:lnTo>
                  <a:pt x="0" y="0"/>
                </a:lnTo>
                <a:lnTo>
                  <a:pt x="62" y="0"/>
                </a:lnTo>
                <a:lnTo>
                  <a:pt x="92" y="263"/>
                </a:lnTo>
                <a:lnTo>
                  <a:pt x="30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8">
            <a:extLst>
              <a:ext uri="{FF2B5EF4-FFF2-40B4-BE49-F238E27FC236}">
                <a16:creationId xmlns:a16="http://schemas.microsoft.com/office/drawing/2014/main" id="{3AB26936-084C-5841-9C81-B07F4312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6479" y="6497103"/>
            <a:ext cx="65413" cy="156993"/>
          </a:xfrm>
          <a:custGeom>
            <a:avLst/>
            <a:gdLst>
              <a:gd name="T0" fmla="*/ 46 w 109"/>
              <a:gd name="T1" fmla="*/ 263 h 264"/>
              <a:gd name="T2" fmla="*/ 0 w 109"/>
              <a:gd name="T3" fmla="*/ 15 h 264"/>
              <a:gd name="T4" fmla="*/ 62 w 109"/>
              <a:gd name="T5" fmla="*/ 0 h 264"/>
              <a:gd name="T6" fmla="*/ 108 w 109"/>
              <a:gd name="T7" fmla="*/ 263 h 264"/>
              <a:gd name="T8" fmla="*/ 46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46" y="263"/>
                </a:moveTo>
                <a:lnTo>
                  <a:pt x="0" y="15"/>
                </a:lnTo>
                <a:lnTo>
                  <a:pt x="62" y="0"/>
                </a:lnTo>
                <a:lnTo>
                  <a:pt x="108" y="263"/>
                </a:lnTo>
                <a:lnTo>
                  <a:pt x="46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9">
            <a:extLst>
              <a:ext uri="{FF2B5EF4-FFF2-40B4-BE49-F238E27FC236}">
                <a16:creationId xmlns:a16="http://schemas.microsoft.com/office/drawing/2014/main" id="{8E347688-A261-9843-97AF-A88D2B29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5756" y="6552049"/>
            <a:ext cx="83729" cy="164843"/>
          </a:xfrm>
          <a:custGeom>
            <a:avLst/>
            <a:gdLst>
              <a:gd name="T0" fmla="*/ 77 w 140"/>
              <a:gd name="T1" fmla="*/ 279 h 280"/>
              <a:gd name="T2" fmla="*/ 0 w 140"/>
              <a:gd name="T3" fmla="*/ 31 h 280"/>
              <a:gd name="T4" fmla="*/ 62 w 140"/>
              <a:gd name="T5" fmla="*/ 0 h 280"/>
              <a:gd name="T6" fmla="*/ 139 w 140"/>
              <a:gd name="T7" fmla="*/ 264 h 280"/>
              <a:gd name="T8" fmla="*/ 77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77" y="279"/>
                </a:moveTo>
                <a:lnTo>
                  <a:pt x="0" y="31"/>
                </a:lnTo>
                <a:lnTo>
                  <a:pt x="62" y="0"/>
                </a:lnTo>
                <a:lnTo>
                  <a:pt x="139" y="264"/>
                </a:lnTo>
                <a:lnTo>
                  <a:pt x="77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0">
            <a:extLst>
              <a:ext uri="{FF2B5EF4-FFF2-40B4-BE49-F238E27FC236}">
                <a16:creationId xmlns:a16="http://schemas.microsoft.com/office/drawing/2014/main" id="{CFB12594-A368-034C-AEC4-052B0063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501" y="6646245"/>
            <a:ext cx="102044" cy="156993"/>
          </a:xfrm>
          <a:custGeom>
            <a:avLst/>
            <a:gdLst>
              <a:gd name="T0" fmla="*/ 108 w 171"/>
              <a:gd name="T1" fmla="*/ 263 h 264"/>
              <a:gd name="T2" fmla="*/ 0 w 171"/>
              <a:gd name="T3" fmla="*/ 15 h 264"/>
              <a:gd name="T4" fmla="*/ 62 w 171"/>
              <a:gd name="T5" fmla="*/ 0 h 264"/>
              <a:gd name="T6" fmla="*/ 170 w 171"/>
              <a:gd name="T7" fmla="*/ 232 h 264"/>
              <a:gd name="T8" fmla="*/ 108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108" y="263"/>
                </a:moveTo>
                <a:lnTo>
                  <a:pt x="0" y="15"/>
                </a:lnTo>
                <a:lnTo>
                  <a:pt x="62" y="0"/>
                </a:lnTo>
                <a:lnTo>
                  <a:pt x="170" y="232"/>
                </a:lnTo>
                <a:lnTo>
                  <a:pt x="108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11">
            <a:extLst>
              <a:ext uri="{FF2B5EF4-FFF2-40B4-BE49-F238E27FC236}">
                <a16:creationId xmlns:a16="http://schemas.microsoft.com/office/drawing/2014/main" id="{075D0C64-7881-F449-B856-59B1816D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946" y="6460471"/>
            <a:ext cx="54947" cy="156993"/>
          </a:xfrm>
          <a:custGeom>
            <a:avLst/>
            <a:gdLst>
              <a:gd name="T0" fmla="*/ 62 w 94"/>
              <a:gd name="T1" fmla="*/ 263 h 264"/>
              <a:gd name="T2" fmla="*/ 0 w 94"/>
              <a:gd name="T3" fmla="*/ 263 h 264"/>
              <a:gd name="T4" fmla="*/ 31 w 94"/>
              <a:gd name="T5" fmla="*/ 0 h 264"/>
              <a:gd name="T6" fmla="*/ 93 w 94"/>
              <a:gd name="T7" fmla="*/ 0 h 264"/>
              <a:gd name="T8" fmla="*/ 62 w 94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264">
                <a:moveTo>
                  <a:pt x="62" y="263"/>
                </a:moveTo>
                <a:lnTo>
                  <a:pt x="0" y="263"/>
                </a:lnTo>
                <a:lnTo>
                  <a:pt x="31" y="0"/>
                </a:lnTo>
                <a:lnTo>
                  <a:pt x="93" y="0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12">
            <a:extLst>
              <a:ext uri="{FF2B5EF4-FFF2-40B4-BE49-F238E27FC236}">
                <a16:creationId xmlns:a16="http://schemas.microsoft.com/office/drawing/2014/main" id="{EFE2CEFF-96F7-8942-B5FF-F7C56E76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201" y="6497103"/>
            <a:ext cx="65413" cy="156993"/>
          </a:xfrm>
          <a:custGeom>
            <a:avLst/>
            <a:gdLst>
              <a:gd name="T0" fmla="*/ 62 w 109"/>
              <a:gd name="T1" fmla="*/ 263 h 264"/>
              <a:gd name="T2" fmla="*/ 0 w 109"/>
              <a:gd name="T3" fmla="*/ 263 h 264"/>
              <a:gd name="T4" fmla="*/ 46 w 109"/>
              <a:gd name="T5" fmla="*/ 0 h 264"/>
              <a:gd name="T6" fmla="*/ 108 w 109"/>
              <a:gd name="T7" fmla="*/ 15 h 264"/>
              <a:gd name="T8" fmla="*/ 62 w 109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64">
                <a:moveTo>
                  <a:pt x="62" y="263"/>
                </a:moveTo>
                <a:lnTo>
                  <a:pt x="0" y="263"/>
                </a:lnTo>
                <a:lnTo>
                  <a:pt x="46" y="0"/>
                </a:lnTo>
                <a:lnTo>
                  <a:pt x="108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3">
            <a:extLst>
              <a:ext uri="{FF2B5EF4-FFF2-40B4-BE49-F238E27FC236}">
                <a16:creationId xmlns:a16="http://schemas.microsoft.com/office/drawing/2014/main" id="{63381C5C-1477-444C-AEB6-8C116B50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2991" y="6552049"/>
            <a:ext cx="83729" cy="164843"/>
          </a:xfrm>
          <a:custGeom>
            <a:avLst/>
            <a:gdLst>
              <a:gd name="T0" fmla="*/ 62 w 140"/>
              <a:gd name="T1" fmla="*/ 279 h 280"/>
              <a:gd name="T2" fmla="*/ 0 w 140"/>
              <a:gd name="T3" fmla="*/ 264 h 280"/>
              <a:gd name="T4" fmla="*/ 77 w 140"/>
              <a:gd name="T5" fmla="*/ 0 h 280"/>
              <a:gd name="T6" fmla="*/ 139 w 140"/>
              <a:gd name="T7" fmla="*/ 31 h 280"/>
              <a:gd name="T8" fmla="*/ 62 w 140"/>
              <a:gd name="T9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280">
                <a:moveTo>
                  <a:pt x="62" y="279"/>
                </a:moveTo>
                <a:lnTo>
                  <a:pt x="0" y="264"/>
                </a:lnTo>
                <a:lnTo>
                  <a:pt x="77" y="0"/>
                </a:lnTo>
                <a:lnTo>
                  <a:pt x="139" y="31"/>
                </a:lnTo>
                <a:lnTo>
                  <a:pt x="62" y="27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14">
            <a:extLst>
              <a:ext uri="{FF2B5EF4-FFF2-40B4-BE49-F238E27FC236}">
                <a16:creationId xmlns:a16="http://schemas.microsoft.com/office/drawing/2014/main" id="{C8D7D757-74BF-9244-9A90-A56C641E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930" y="6646245"/>
            <a:ext cx="102046" cy="156993"/>
          </a:xfrm>
          <a:custGeom>
            <a:avLst/>
            <a:gdLst>
              <a:gd name="T0" fmla="*/ 62 w 171"/>
              <a:gd name="T1" fmla="*/ 263 h 264"/>
              <a:gd name="T2" fmla="*/ 0 w 171"/>
              <a:gd name="T3" fmla="*/ 232 h 264"/>
              <a:gd name="T4" fmla="*/ 108 w 171"/>
              <a:gd name="T5" fmla="*/ 0 h 264"/>
              <a:gd name="T6" fmla="*/ 170 w 171"/>
              <a:gd name="T7" fmla="*/ 15 h 264"/>
              <a:gd name="T8" fmla="*/ 62 w 171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64">
                <a:moveTo>
                  <a:pt x="62" y="263"/>
                </a:moveTo>
                <a:lnTo>
                  <a:pt x="0" y="232"/>
                </a:lnTo>
                <a:lnTo>
                  <a:pt x="108" y="0"/>
                </a:lnTo>
                <a:lnTo>
                  <a:pt x="170" y="15"/>
                </a:lnTo>
                <a:lnTo>
                  <a:pt x="62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15">
            <a:extLst>
              <a:ext uri="{FF2B5EF4-FFF2-40B4-BE49-F238E27FC236}">
                <a16:creationId xmlns:a16="http://schemas.microsoft.com/office/drawing/2014/main" id="{CF74F766-7D2A-9747-A145-6C2EEE1F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2270" y="8519690"/>
            <a:ext cx="164843" cy="54948"/>
          </a:xfrm>
          <a:custGeom>
            <a:avLst/>
            <a:gdLst>
              <a:gd name="T0" fmla="*/ 15 w 280"/>
              <a:gd name="T1" fmla="*/ 93 h 94"/>
              <a:gd name="T2" fmla="*/ 0 w 280"/>
              <a:gd name="T3" fmla="*/ 31 h 94"/>
              <a:gd name="T4" fmla="*/ 279 w 280"/>
              <a:gd name="T5" fmla="*/ 0 h 94"/>
              <a:gd name="T6" fmla="*/ 279 w 280"/>
              <a:gd name="T7" fmla="*/ 62 h 94"/>
              <a:gd name="T8" fmla="*/ 15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15" y="93"/>
                </a:moveTo>
                <a:lnTo>
                  <a:pt x="0" y="31"/>
                </a:lnTo>
                <a:lnTo>
                  <a:pt x="279" y="0"/>
                </a:lnTo>
                <a:lnTo>
                  <a:pt x="279" y="62"/>
                </a:lnTo>
                <a:lnTo>
                  <a:pt x="15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7A36A794-884C-434D-8CED-A19F9268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639" y="8281586"/>
            <a:ext cx="164843" cy="65413"/>
          </a:xfrm>
          <a:custGeom>
            <a:avLst/>
            <a:gdLst>
              <a:gd name="T0" fmla="*/ 15 w 280"/>
              <a:gd name="T1" fmla="*/ 109 h 110"/>
              <a:gd name="T2" fmla="*/ 0 w 280"/>
              <a:gd name="T3" fmla="*/ 47 h 110"/>
              <a:gd name="T4" fmla="*/ 263 w 280"/>
              <a:gd name="T5" fmla="*/ 0 h 110"/>
              <a:gd name="T6" fmla="*/ 279 w 280"/>
              <a:gd name="T7" fmla="*/ 62 h 110"/>
              <a:gd name="T8" fmla="*/ 15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15" y="109"/>
                </a:moveTo>
                <a:lnTo>
                  <a:pt x="0" y="47"/>
                </a:lnTo>
                <a:lnTo>
                  <a:pt x="263" y="0"/>
                </a:lnTo>
                <a:lnTo>
                  <a:pt x="279" y="62"/>
                </a:lnTo>
                <a:lnTo>
                  <a:pt x="15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17">
            <a:extLst>
              <a:ext uri="{FF2B5EF4-FFF2-40B4-BE49-F238E27FC236}">
                <a16:creationId xmlns:a16="http://schemas.microsoft.com/office/drawing/2014/main" id="{E1AA58ED-506D-C446-AEEA-64674909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692" y="8043479"/>
            <a:ext cx="156993" cy="83729"/>
          </a:xfrm>
          <a:custGeom>
            <a:avLst/>
            <a:gdLst>
              <a:gd name="T0" fmla="*/ 15 w 264"/>
              <a:gd name="T1" fmla="*/ 139 h 140"/>
              <a:gd name="T2" fmla="*/ 0 w 264"/>
              <a:gd name="T3" fmla="*/ 77 h 140"/>
              <a:gd name="T4" fmla="*/ 248 w 264"/>
              <a:gd name="T5" fmla="*/ 0 h 140"/>
              <a:gd name="T6" fmla="*/ 263 w 264"/>
              <a:gd name="T7" fmla="*/ 62 h 140"/>
              <a:gd name="T8" fmla="*/ 15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15" y="139"/>
                </a:moveTo>
                <a:lnTo>
                  <a:pt x="0" y="77"/>
                </a:lnTo>
                <a:lnTo>
                  <a:pt x="248" y="0"/>
                </a:lnTo>
                <a:lnTo>
                  <a:pt x="263" y="62"/>
                </a:lnTo>
                <a:lnTo>
                  <a:pt x="15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18">
            <a:extLst>
              <a:ext uri="{FF2B5EF4-FFF2-40B4-BE49-F238E27FC236}">
                <a16:creationId xmlns:a16="http://schemas.microsoft.com/office/drawing/2014/main" id="{5B3EE00D-1562-4B41-90EC-E6832681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6963" y="7813223"/>
            <a:ext cx="156993" cy="102046"/>
          </a:xfrm>
          <a:custGeom>
            <a:avLst/>
            <a:gdLst>
              <a:gd name="T0" fmla="*/ 16 w 265"/>
              <a:gd name="T1" fmla="*/ 170 h 171"/>
              <a:gd name="T2" fmla="*/ 0 w 265"/>
              <a:gd name="T3" fmla="*/ 108 h 171"/>
              <a:gd name="T4" fmla="*/ 233 w 265"/>
              <a:gd name="T5" fmla="*/ 0 h 171"/>
              <a:gd name="T6" fmla="*/ 264 w 265"/>
              <a:gd name="T7" fmla="*/ 62 h 171"/>
              <a:gd name="T8" fmla="*/ 16 w 265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171">
                <a:moveTo>
                  <a:pt x="16" y="170"/>
                </a:moveTo>
                <a:lnTo>
                  <a:pt x="0" y="108"/>
                </a:lnTo>
                <a:lnTo>
                  <a:pt x="233" y="0"/>
                </a:lnTo>
                <a:lnTo>
                  <a:pt x="264" y="62"/>
                </a:lnTo>
                <a:lnTo>
                  <a:pt x="16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9">
            <a:extLst>
              <a:ext uri="{FF2B5EF4-FFF2-40B4-BE49-F238E27FC236}">
                <a16:creationId xmlns:a16="http://schemas.microsoft.com/office/drawing/2014/main" id="{CE48C764-70BF-984C-B1B5-88A75AED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402" y="6866034"/>
            <a:ext cx="120361" cy="156993"/>
          </a:xfrm>
          <a:custGeom>
            <a:avLst/>
            <a:gdLst>
              <a:gd name="T0" fmla="*/ 155 w 202"/>
              <a:gd name="T1" fmla="*/ 263 h 264"/>
              <a:gd name="T2" fmla="*/ 0 w 202"/>
              <a:gd name="T3" fmla="*/ 46 h 264"/>
              <a:gd name="T4" fmla="*/ 47 w 202"/>
              <a:gd name="T5" fmla="*/ 0 h 264"/>
              <a:gd name="T6" fmla="*/ 201 w 202"/>
              <a:gd name="T7" fmla="*/ 217 h 264"/>
              <a:gd name="T8" fmla="*/ 155 w 202"/>
              <a:gd name="T9" fmla="*/ 26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64">
                <a:moveTo>
                  <a:pt x="155" y="263"/>
                </a:moveTo>
                <a:lnTo>
                  <a:pt x="0" y="46"/>
                </a:lnTo>
                <a:lnTo>
                  <a:pt x="47" y="0"/>
                </a:lnTo>
                <a:lnTo>
                  <a:pt x="201" y="217"/>
                </a:lnTo>
                <a:lnTo>
                  <a:pt x="155" y="26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0">
            <a:extLst>
              <a:ext uri="{FF2B5EF4-FFF2-40B4-BE49-F238E27FC236}">
                <a16:creationId xmlns:a16="http://schemas.microsoft.com/office/drawing/2014/main" id="{18CF585E-808D-7644-8DF0-0DF95AA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777" y="7023027"/>
            <a:ext cx="138678" cy="138678"/>
          </a:xfrm>
          <a:custGeom>
            <a:avLst/>
            <a:gdLst>
              <a:gd name="T0" fmla="*/ 171 w 234"/>
              <a:gd name="T1" fmla="*/ 233 h 234"/>
              <a:gd name="T2" fmla="*/ 0 w 234"/>
              <a:gd name="T3" fmla="*/ 47 h 234"/>
              <a:gd name="T4" fmla="*/ 47 w 234"/>
              <a:gd name="T5" fmla="*/ 0 h 234"/>
              <a:gd name="T6" fmla="*/ 233 w 234"/>
              <a:gd name="T7" fmla="*/ 202 h 234"/>
              <a:gd name="T8" fmla="*/ 171 w 23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234">
                <a:moveTo>
                  <a:pt x="171" y="233"/>
                </a:moveTo>
                <a:lnTo>
                  <a:pt x="0" y="47"/>
                </a:lnTo>
                <a:lnTo>
                  <a:pt x="47" y="0"/>
                </a:lnTo>
                <a:lnTo>
                  <a:pt x="233" y="202"/>
                </a:lnTo>
                <a:lnTo>
                  <a:pt x="171" y="23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1">
            <a:extLst>
              <a:ext uri="{FF2B5EF4-FFF2-40B4-BE49-F238E27FC236}">
                <a16:creationId xmlns:a16="http://schemas.microsoft.com/office/drawing/2014/main" id="{8FC1101B-E4A1-574D-829F-959DA69E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085" y="7187870"/>
            <a:ext cx="146526" cy="138676"/>
          </a:xfrm>
          <a:custGeom>
            <a:avLst/>
            <a:gdLst>
              <a:gd name="T0" fmla="*/ 201 w 249"/>
              <a:gd name="T1" fmla="*/ 232 h 233"/>
              <a:gd name="T2" fmla="*/ 0 w 249"/>
              <a:gd name="T3" fmla="*/ 47 h 233"/>
              <a:gd name="T4" fmla="*/ 47 w 249"/>
              <a:gd name="T5" fmla="*/ 0 h 233"/>
              <a:gd name="T6" fmla="*/ 248 w 249"/>
              <a:gd name="T7" fmla="*/ 186 h 233"/>
              <a:gd name="T8" fmla="*/ 201 w 249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33">
                <a:moveTo>
                  <a:pt x="201" y="232"/>
                </a:moveTo>
                <a:lnTo>
                  <a:pt x="0" y="47"/>
                </a:lnTo>
                <a:lnTo>
                  <a:pt x="47" y="0"/>
                </a:lnTo>
                <a:lnTo>
                  <a:pt x="248" y="186"/>
                </a:lnTo>
                <a:lnTo>
                  <a:pt x="201" y="232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2">
            <a:extLst>
              <a:ext uri="{FF2B5EF4-FFF2-40B4-BE49-F238E27FC236}">
                <a16:creationId xmlns:a16="http://schemas.microsoft.com/office/drawing/2014/main" id="{92620FED-A964-C44E-BB5F-B56F16F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93" y="7381494"/>
            <a:ext cx="156993" cy="120361"/>
          </a:xfrm>
          <a:custGeom>
            <a:avLst/>
            <a:gdLst>
              <a:gd name="T0" fmla="*/ 216 w 264"/>
              <a:gd name="T1" fmla="*/ 201 h 202"/>
              <a:gd name="T2" fmla="*/ 0 w 264"/>
              <a:gd name="T3" fmla="*/ 46 h 202"/>
              <a:gd name="T4" fmla="*/ 46 w 264"/>
              <a:gd name="T5" fmla="*/ 0 h 202"/>
              <a:gd name="T6" fmla="*/ 263 w 264"/>
              <a:gd name="T7" fmla="*/ 154 h 202"/>
              <a:gd name="T8" fmla="*/ 216 w 264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202">
                <a:moveTo>
                  <a:pt x="216" y="201"/>
                </a:moveTo>
                <a:lnTo>
                  <a:pt x="0" y="46"/>
                </a:lnTo>
                <a:lnTo>
                  <a:pt x="46" y="0"/>
                </a:lnTo>
                <a:lnTo>
                  <a:pt x="263" y="154"/>
                </a:lnTo>
                <a:lnTo>
                  <a:pt x="216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3">
            <a:extLst>
              <a:ext uri="{FF2B5EF4-FFF2-40B4-BE49-F238E27FC236}">
                <a16:creationId xmlns:a16="http://schemas.microsoft.com/office/drawing/2014/main" id="{9D2FAFE9-039F-9D4B-8625-625DC9D4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173" y="7418126"/>
            <a:ext cx="146526" cy="120361"/>
          </a:xfrm>
          <a:custGeom>
            <a:avLst/>
            <a:gdLst>
              <a:gd name="T0" fmla="*/ 31 w 249"/>
              <a:gd name="T1" fmla="*/ 201 h 202"/>
              <a:gd name="T2" fmla="*/ 0 w 249"/>
              <a:gd name="T3" fmla="*/ 154 h 202"/>
              <a:gd name="T4" fmla="*/ 217 w 249"/>
              <a:gd name="T5" fmla="*/ 0 h 202"/>
              <a:gd name="T6" fmla="*/ 248 w 249"/>
              <a:gd name="T7" fmla="*/ 46 h 202"/>
              <a:gd name="T8" fmla="*/ 31 w 249"/>
              <a:gd name="T9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02">
                <a:moveTo>
                  <a:pt x="31" y="201"/>
                </a:moveTo>
                <a:lnTo>
                  <a:pt x="0" y="154"/>
                </a:lnTo>
                <a:lnTo>
                  <a:pt x="217" y="0"/>
                </a:lnTo>
                <a:lnTo>
                  <a:pt x="248" y="46"/>
                </a:lnTo>
                <a:lnTo>
                  <a:pt x="31" y="201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4">
            <a:extLst>
              <a:ext uri="{FF2B5EF4-FFF2-40B4-BE49-F238E27FC236}">
                <a16:creationId xmlns:a16="http://schemas.microsoft.com/office/drawing/2014/main" id="{2D503AED-A6D5-EC4C-8485-E7951317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646" y="7224502"/>
            <a:ext cx="146526" cy="128210"/>
          </a:xfrm>
          <a:custGeom>
            <a:avLst/>
            <a:gdLst>
              <a:gd name="T0" fmla="*/ 47 w 249"/>
              <a:gd name="T1" fmla="*/ 217 h 218"/>
              <a:gd name="T2" fmla="*/ 0 w 249"/>
              <a:gd name="T3" fmla="*/ 170 h 218"/>
              <a:gd name="T4" fmla="*/ 202 w 249"/>
              <a:gd name="T5" fmla="*/ 0 h 218"/>
              <a:gd name="T6" fmla="*/ 248 w 249"/>
              <a:gd name="T7" fmla="*/ 47 h 218"/>
              <a:gd name="T8" fmla="*/ 47 w 249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218">
                <a:moveTo>
                  <a:pt x="47" y="217"/>
                </a:moveTo>
                <a:lnTo>
                  <a:pt x="0" y="170"/>
                </a:lnTo>
                <a:lnTo>
                  <a:pt x="202" y="0"/>
                </a:lnTo>
                <a:lnTo>
                  <a:pt x="248" y="47"/>
                </a:lnTo>
                <a:lnTo>
                  <a:pt x="47" y="217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5">
            <a:extLst>
              <a:ext uri="{FF2B5EF4-FFF2-40B4-BE49-F238E27FC236}">
                <a16:creationId xmlns:a16="http://schemas.microsoft.com/office/drawing/2014/main" id="{59131081-F617-224B-ACEB-4A54BC13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654" y="7049193"/>
            <a:ext cx="138676" cy="146526"/>
          </a:xfrm>
          <a:custGeom>
            <a:avLst/>
            <a:gdLst>
              <a:gd name="T0" fmla="*/ 46 w 233"/>
              <a:gd name="T1" fmla="*/ 248 h 249"/>
              <a:gd name="T2" fmla="*/ 0 w 233"/>
              <a:gd name="T3" fmla="*/ 201 h 249"/>
              <a:gd name="T4" fmla="*/ 186 w 233"/>
              <a:gd name="T5" fmla="*/ 0 h 249"/>
              <a:gd name="T6" fmla="*/ 232 w 233"/>
              <a:gd name="T7" fmla="*/ 46 h 249"/>
              <a:gd name="T8" fmla="*/ 46 w 233"/>
              <a:gd name="T9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249">
                <a:moveTo>
                  <a:pt x="46" y="248"/>
                </a:moveTo>
                <a:lnTo>
                  <a:pt x="0" y="201"/>
                </a:lnTo>
                <a:lnTo>
                  <a:pt x="186" y="0"/>
                </a:lnTo>
                <a:lnTo>
                  <a:pt x="232" y="46"/>
                </a:lnTo>
                <a:lnTo>
                  <a:pt x="46" y="248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6">
            <a:extLst>
              <a:ext uri="{FF2B5EF4-FFF2-40B4-BE49-F238E27FC236}">
                <a16:creationId xmlns:a16="http://schemas.microsoft.com/office/drawing/2014/main" id="{EA6B9A1E-F610-984E-BD80-C592511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8344" y="6892200"/>
            <a:ext cx="120361" cy="156993"/>
          </a:xfrm>
          <a:custGeom>
            <a:avLst/>
            <a:gdLst>
              <a:gd name="T0" fmla="*/ 47 w 203"/>
              <a:gd name="T1" fmla="*/ 264 h 265"/>
              <a:gd name="T2" fmla="*/ 0 w 203"/>
              <a:gd name="T3" fmla="*/ 217 h 265"/>
              <a:gd name="T4" fmla="*/ 155 w 203"/>
              <a:gd name="T5" fmla="*/ 0 h 265"/>
              <a:gd name="T6" fmla="*/ 202 w 203"/>
              <a:gd name="T7" fmla="*/ 47 h 265"/>
              <a:gd name="T8" fmla="*/ 47 w 20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265">
                <a:moveTo>
                  <a:pt x="47" y="264"/>
                </a:moveTo>
                <a:lnTo>
                  <a:pt x="0" y="217"/>
                </a:lnTo>
                <a:lnTo>
                  <a:pt x="155" y="0"/>
                </a:lnTo>
                <a:lnTo>
                  <a:pt x="202" y="47"/>
                </a:lnTo>
                <a:lnTo>
                  <a:pt x="47" y="264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" name="Freeform 27">
            <a:extLst>
              <a:ext uri="{FF2B5EF4-FFF2-40B4-BE49-F238E27FC236}">
                <a16:creationId xmlns:a16="http://schemas.microsoft.com/office/drawing/2014/main" id="{E0F0EE1C-8BB3-5247-9338-5A7D9CD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364" y="8519690"/>
            <a:ext cx="164841" cy="54948"/>
          </a:xfrm>
          <a:custGeom>
            <a:avLst/>
            <a:gdLst>
              <a:gd name="T0" fmla="*/ 264 w 280"/>
              <a:gd name="T1" fmla="*/ 93 h 94"/>
              <a:gd name="T2" fmla="*/ 0 w 280"/>
              <a:gd name="T3" fmla="*/ 62 h 94"/>
              <a:gd name="T4" fmla="*/ 0 w 280"/>
              <a:gd name="T5" fmla="*/ 0 h 94"/>
              <a:gd name="T6" fmla="*/ 279 w 280"/>
              <a:gd name="T7" fmla="*/ 31 h 94"/>
              <a:gd name="T8" fmla="*/ 264 w 280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94">
                <a:moveTo>
                  <a:pt x="264" y="93"/>
                </a:moveTo>
                <a:lnTo>
                  <a:pt x="0" y="62"/>
                </a:lnTo>
                <a:lnTo>
                  <a:pt x="0" y="0"/>
                </a:lnTo>
                <a:lnTo>
                  <a:pt x="279" y="31"/>
                </a:lnTo>
                <a:lnTo>
                  <a:pt x="264" y="93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28">
            <a:extLst>
              <a:ext uri="{FF2B5EF4-FFF2-40B4-BE49-F238E27FC236}">
                <a16:creationId xmlns:a16="http://schemas.microsoft.com/office/drawing/2014/main" id="{CDD9AF1D-0B9A-0C49-B5BB-AD67FCFF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995" y="8281586"/>
            <a:ext cx="164841" cy="65413"/>
          </a:xfrm>
          <a:custGeom>
            <a:avLst/>
            <a:gdLst>
              <a:gd name="T0" fmla="*/ 264 w 280"/>
              <a:gd name="T1" fmla="*/ 109 h 110"/>
              <a:gd name="T2" fmla="*/ 0 w 280"/>
              <a:gd name="T3" fmla="*/ 62 h 110"/>
              <a:gd name="T4" fmla="*/ 16 w 280"/>
              <a:gd name="T5" fmla="*/ 0 h 110"/>
              <a:gd name="T6" fmla="*/ 279 w 280"/>
              <a:gd name="T7" fmla="*/ 47 h 110"/>
              <a:gd name="T8" fmla="*/ 264 w 280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10">
                <a:moveTo>
                  <a:pt x="264" y="109"/>
                </a:moveTo>
                <a:lnTo>
                  <a:pt x="0" y="62"/>
                </a:lnTo>
                <a:lnTo>
                  <a:pt x="16" y="0"/>
                </a:lnTo>
                <a:lnTo>
                  <a:pt x="279" y="47"/>
                </a:lnTo>
                <a:lnTo>
                  <a:pt x="264" y="10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9">
            <a:extLst>
              <a:ext uri="{FF2B5EF4-FFF2-40B4-BE49-F238E27FC236}">
                <a16:creationId xmlns:a16="http://schemas.microsoft.com/office/drawing/2014/main" id="{BDAA8C28-FEC6-DF41-A0BC-961385FD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4792" y="8043479"/>
            <a:ext cx="156993" cy="83729"/>
          </a:xfrm>
          <a:custGeom>
            <a:avLst/>
            <a:gdLst>
              <a:gd name="T0" fmla="*/ 248 w 264"/>
              <a:gd name="T1" fmla="*/ 139 h 140"/>
              <a:gd name="T2" fmla="*/ 0 w 264"/>
              <a:gd name="T3" fmla="*/ 62 h 140"/>
              <a:gd name="T4" fmla="*/ 15 w 264"/>
              <a:gd name="T5" fmla="*/ 0 h 140"/>
              <a:gd name="T6" fmla="*/ 263 w 264"/>
              <a:gd name="T7" fmla="*/ 77 h 140"/>
              <a:gd name="T8" fmla="*/ 248 w 264"/>
              <a:gd name="T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40">
                <a:moveTo>
                  <a:pt x="248" y="139"/>
                </a:moveTo>
                <a:lnTo>
                  <a:pt x="0" y="62"/>
                </a:lnTo>
                <a:lnTo>
                  <a:pt x="15" y="0"/>
                </a:lnTo>
                <a:lnTo>
                  <a:pt x="263" y="77"/>
                </a:lnTo>
                <a:lnTo>
                  <a:pt x="248" y="139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Freeform 30">
            <a:extLst>
              <a:ext uri="{FF2B5EF4-FFF2-40B4-BE49-F238E27FC236}">
                <a16:creationId xmlns:a16="http://schemas.microsoft.com/office/drawing/2014/main" id="{A553D309-B55A-254C-A9E9-F739732A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522" y="7813223"/>
            <a:ext cx="156993" cy="102046"/>
          </a:xfrm>
          <a:custGeom>
            <a:avLst/>
            <a:gdLst>
              <a:gd name="T0" fmla="*/ 248 w 264"/>
              <a:gd name="T1" fmla="*/ 170 h 171"/>
              <a:gd name="T2" fmla="*/ 0 w 264"/>
              <a:gd name="T3" fmla="*/ 62 h 171"/>
              <a:gd name="T4" fmla="*/ 31 w 264"/>
              <a:gd name="T5" fmla="*/ 0 h 171"/>
              <a:gd name="T6" fmla="*/ 263 w 264"/>
              <a:gd name="T7" fmla="*/ 108 h 171"/>
              <a:gd name="T8" fmla="*/ 248 w 264"/>
              <a:gd name="T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71">
                <a:moveTo>
                  <a:pt x="248" y="170"/>
                </a:moveTo>
                <a:lnTo>
                  <a:pt x="0" y="62"/>
                </a:lnTo>
                <a:lnTo>
                  <a:pt x="31" y="0"/>
                </a:lnTo>
                <a:lnTo>
                  <a:pt x="263" y="108"/>
                </a:lnTo>
                <a:lnTo>
                  <a:pt x="248" y="170"/>
                </a:lnTo>
              </a:path>
            </a:pathLst>
          </a:custGeom>
          <a:solidFill>
            <a:srgbClr val="4E55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49D48B4-365D-CE4F-89BF-981EF189CD6D}"/>
              </a:ext>
            </a:extLst>
          </p:cNvPr>
          <p:cNvSpPr txBox="1"/>
          <p:nvPr/>
        </p:nvSpPr>
        <p:spPr>
          <a:xfrm flipH="1">
            <a:off x="16944265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7312C14-E7B5-2B4D-9808-B04A986AB708}"/>
              </a:ext>
            </a:extLst>
          </p:cNvPr>
          <p:cNvSpPr txBox="1"/>
          <p:nvPr/>
        </p:nvSpPr>
        <p:spPr>
          <a:xfrm flipH="1">
            <a:off x="22006122" y="7038156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84E42FA-35C0-664B-9212-2C97476CAAD1}"/>
              </a:ext>
            </a:extLst>
          </p:cNvPr>
          <p:cNvSpPr txBox="1"/>
          <p:nvPr/>
        </p:nvSpPr>
        <p:spPr>
          <a:xfrm flipH="1">
            <a:off x="20977422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86A8E61-001E-4F4B-B1D8-B775CE9FD7A7}"/>
              </a:ext>
            </a:extLst>
          </p:cNvPr>
          <p:cNvSpPr txBox="1"/>
          <p:nvPr/>
        </p:nvSpPr>
        <p:spPr>
          <a:xfrm flipH="1">
            <a:off x="17923979" y="59767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12B957-63DE-9D47-B88D-BA11D3C74C0C}"/>
              </a:ext>
            </a:extLst>
          </p:cNvPr>
          <p:cNvSpPr txBox="1"/>
          <p:nvPr/>
        </p:nvSpPr>
        <p:spPr>
          <a:xfrm flipH="1">
            <a:off x="19458865" y="5519599"/>
            <a:ext cx="643397" cy="54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D3511FE-2782-734B-AC6C-B5B8D2B9F81C}"/>
              </a:ext>
            </a:extLst>
          </p:cNvPr>
          <p:cNvGrpSpPr/>
          <p:nvPr/>
        </p:nvGrpSpPr>
        <p:grpSpPr>
          <a:xfrm rot="20052321">
            <a:off x="19236612" y="6934248"/>
            <a:ext cx="1085867" cy="2135100"/>
            <a:chOff x="12027252" y="6994246"/>
            <a:chExt cx="1085867" cy="2135100"/>
          </a:xfrm>
        </p:grpSpPr>
        <p:sp>
          <p:nvSpPr>
            <p:cNvPr id="281" name="Freeform 31">
              <a:extLst>
                <a:ext uri="{FF2B5EF4-FFF2-40B4-BE49-F238E27FC236}">
                  <a16:creationId xmlns:a16="http://schemas.microsoft.com/office/drawing/2014/main" id="{7A4C506D-7D85-AB4E-807D-2FDBBFD5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8079" y="8501375"/>
              <a:ext cx="313985" cy="313985"/>
            </a:xfrm>
            <a:custGeom>
              <a:avLst/>
              <a:gdLst>
                <a:gd name="T0" fmla="*/ 263 w 528"/>
                <a:gd name="T1" fmla="*/ 0 h 528"/>
                <a:gd name="T2" fmla="*/ 263 w 528"/>
                <a:gd name="T3" fmla="*/ 0 h 528"/>
                <a:gd name="T4" fmla="*/ 0 w 528"/>
                <a:gd name="T5" fmla="*/ 264 h 528"/>
                <a:gd name="T6" fmla="*/ 263 w 528"/>
                <a:gd name="T7" fmla="*/ 527 h 528"/>
                <a:gd name="T8" fmla="*/ 527 w 528"/>
                <a:gd name="T9" fmla="*/ 264 h 528"/>
                <a:gd name="T10" fmla="*/ 263 w 528"/>
                <a:gd name="T11" fmla="*/ 0 h 528"/>
                <a:gd name="T12" fmla="*/ 263 w 528"/>
                <a:gd name="T13" fmla="*/ 388 h 528"/>
                <a:gd name="T14" fmla="*/ 263 w 528"/>
                <a:gd name="T15" fmla="*/ 388 h 528"/>
                <a:gd name="T16" fmla="*/ 139 w 528"/>
                <a:gd name="T17" fmla="*/ 264 h 528"/>
                <a:gd name="T18" fmla="*/ 263 w 528"/>
                <a:gd name="T19" fmla="*/ 140 h 528"/>
                <a:gd name="T20" fmla="*/ 387 w 528"/>
                <a:gd name="T21" fmla="*/ 264 h 528"/>
                <a:gd name="T22" fmla="*/ 263 w 528"/>
                <a:gd name="T23" fmla="*/ 38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8" h="528">
                  <a:moveTo>
                    <a:pt x="263" y="0"/>
                  </a:moveTo>
                  <a:lnTo>
                    <a:pt x="263" y="0"/>
                  </a:lnTo>
                  <a:cubicBezTo>
                    <a:pt x="124" y="0"/>
                    <a:pt x="0" y="109"/>
                    <a:pt x="0" y="264"/>
                  </a:cubicBezTo>
                  <a:cubicBezTo>
                    <a:pt x="0" y="403"/>
                    <a:pt x="124" y="527"/>
                    <a:pt x="263" y="527"/>
                  </a:cubicBezTo>
                  <a:cubicBezTo>
                    <a:pt x="419" y="527"/>
                    <a:pt x="527" y="403"/>
                    <a:pt x="527" y="264"/>
                  </a:cubicBezTo>
                  <a:cubicBezTo>
                    <a:pt x="527" y="109"/>
                    <a:pt x="419" y="0"/>
                    <a:pt x="263" y="0"/>
                  </a:cubicBezTo>
                  <a:close/>
                  <a:moveTo>
                    <a:pt x="263" y="388"/>
                  </a:moveTo>
                  <a:lnTo>
                    <a:pt x="263" y="388"/>
                  </a:lnTo>
                  <a:cubicBezTo>
                    <a:pt x="201" y="388"/>
                    <a:pt x="139" y="326"/>
                    <a:pt x="139" y="264"/>
                  </a:cubicBezTo>
                  <a:cubicBezTo>
                    <a:pt x="139" y="186"/>
                    <a:pt x="201" y="140"/>
                    <a:pt x="263" y="140"/>
                  </a:cubicBezTo>
                  <a:cubicBezTo>
                    <a:pt x="341" y="140"/>
                    <a:pt x="387" y="186"/>
                    <a:pt x="387" y="264"/>
                  </a:cubicBezTo>
                  <a:cubicBezTo>
                    <a:pt x="387" y="326"/>
                    <a:pt x="341" y="388"/>
                    <a:pt x="263" y="388"/>
                  </a:cubicBezTo>
                  <a:close/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5123DD8C-D9D9-3E4A-9776-C2A0CA2B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2456" y="6994246"/>
              <a:ext cx="800663" cy="1564693"/>
            </a:xfrm>
            <a:custGeom>
              <a:avLst/>
              <a:gdLst>
                <a:gd name="T0" fmla="*/ 218 w 1350"/>
                <a:gd name="T1" fmla="*/ 2634 h 2635"/>
                <a:gd name="T2" fmla="*/ 218 w 1350"/>
                <a:gd name="T3" fmla="*/ 2634 h 2635"/>
                <a:gd name="T4" fmla="*/ 1349 w 1350"/>
                <a:gd name="T5" fmla="*/ 0 h 2635"/>
                <a:gd name="T6" fmla="*/ 0 w 1350"/>
                <a:gd name="T7" fmla="*/ 2541 h 2635"/>
                <a:gd name="T8" fmla="*/ 218 w 1350"/>
                <a:gd name="T9" fmla="*/ 2634 h 2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0" h="2635">
                  <a:moveTo>
                    <a:pt x="218" y="2634"/>
                  </a:moveTo>
                  <a:lnTo>
                    <a:pt x="218" y="2634"/>
                  </a:lnTo>
                  <a:cubicBezTo>
                    <a:pt x="1349" y="0"/>
                    <a:pt x="1349" y="0"/>
                    <a:pt x="1349" y="0"/>
                  </a:cubicBezTo>
                  <a:cubicBezTo>
                    <a:pt x="0" y="2541"/>
                    <a:pt x="0" y="2541"/>
                    <a:pt x="0" y="2541"/>
                  </a:cubicBezTo>
                  <a:cubicBezTo>
                    <a:pt x="94" y="2541"/>
                    <a:pt x="171" y="2572"/>
                    <a:pt x="218" y="2634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3">
              <a:extLst>
                <a:ext uri="{FF2B5EF4-FFF2-40B4-BE49-F238E27FC236}">
                  <a16:creationId xmlns:a16="http://schemas.microsoft.com/office/drawing/2014/main" id="{467255A1-9AEC-F540-B8DF-88E665D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7252" y="8742097"/>
              <a:ext cx="303519" cy="387249"/>
            </a:xfrm>
            <a:custGeom>
              <a:avLst/>
              <a:gdLst>
                <a:gd name="T0" fmla="*/ 264 w 513"/>
                <a:gd name="T1" fmla="*/ 0 h 652"/>
                <a:gd name="T2" fmla="*/ 264 w 513"/>
                <a:gd name="T3" fmla="*/ 0 h 652"/>
                <a:gd name="T4" fmla="*/ 0 w 513"/>
                <a:gd name="T5" fmla="*/ 496 h 652"/>
                <a:gd name="T6" fmla="*/ 186 w 513"/>
                <a:gd name="T7" fmla="*/ 496 h 652"/>
                <a:gd name="T8" fmla="*/ 279 w 513"/>
                <a:gd name="T9" fmla="*/ 651 h 652"/>
                <a:gd name="T10" fmla="*/ 512 w 513"/>
                <a:gd name="T11" fmla="*/ 124 h 652"/>
                <a:gd name="T12" fmla="*/ 480 w 513"/>
                <a:gd name="T13" fmla="*/ 124 h 652"/>
                <a:gd name="T14" fmla="*/ 264 w 513"/>
                <a:gd name="T1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3" h="652">
                  <a:moveTo>
                    <a:pt x="264" y="0"/>
                  </a:moveTo>
                  <a:lnTo>
                    <a:pt x="264" y="0"/>
                  </a:lnTo>
                  <a:cubicBezTo>
                    <a:pt x="0" y="496"/>
                    <a:pt x="0" y="496"/>
                    <a:pt x="0" y="496"/>
                  </a:cubicBezTo>
                  <a:cubicBezTo>
                    <a:pt x="186" y="496"/>
                    <a:pt x="186" y="496"/>
                    <a:pt x="186" y="496"/>
                  </a:cubicBezTo>
                  <a:cubicBezTo>
                    <a:pt x="279" y="651"/>
                    <a:pt x="279" y="651"/>
                    <a:pt x="279" y="651"/>
                  </a:cubicBezTo>
                  <a:cubicBezTo>
                    <a:pt x="512" y="124"/>
                    <a:pt x="512" y="124"/>
                    <a:pt x="512" y="124"/>
                  </a:cubicBezTo>
                  <a:cubicBezTo>
                    <a:pt x="496" y="124"/>
                    <a:pt x="496" y="124"/>
                    <a:pt x="480" y="124"/>
                  </a:cubicBezTo>
                  <a:cubicBezTo>
                    <a:pt x="388" y="124"/>
                    <a:pt x="310" y="78"/>
                    <a:pt x="264" y="0"/>
                  </a:cubicBezTo>
                </a:path>
              </a:pathLst>
            </a:custGeom>
            <a:solidFill>
              <a:srgbClr val="4E55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75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1C1D4"/>
      </a:accent1>
      <a:accent2>
        <a:srgbClr val="F3C236"/>
      </a:accent2>
      <a:accent3>
        <a:srgbClr val="2A5BFE"/>
      </a:accent3>
      <a:accent4>
        <a:srgbClr val="8956FD"/>
      </a:accent4>
      <a:accent5>
        <a:srgbClr val="01C1D4"/>
      </a:accent5>
      <a:accent6>
        <a:srgbClr val="F3C236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400">
    <a:dk1>
      <a:srgbClr val="999999"/>
    </a:dk1>
    <a:lt1>
      <a:srgbClr val="FFFFFF"/>
    </a:lt1>
    <a:dk2>
      <a:srgbClr val="494949"/>
    </a:dk2>
    <a:lt2>
      <a:srgbClr val="FFFFFF"/>
    </a:lt2>
    <a:accent1>
      <a:srgbClr val="01C1D4"/>
    </a:accent1>
    <a:accent2>
      <a:srgbClr val="F3C236"/>
    </a:accent2>
    <a:accent3>
      <a:srgbClr val="2A5BFE"/>
    </a:accent3>
    <a:accent4>
      <a:srgbClr val="8956FD"/>
    </a:accent4>
    <a:accent5>
      <a:srgbClr val="01C1D4"/>
    </a:accent5>
    <a:accent6>
      <a:srgbClr val="F3C236"/>
    </a:accent6>
    <a:hlink>
      <a:srgbClr val="F33B48"/>
    </a:hlink>
    <a:folHlink>
      <a:srgbClr val="FFC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120333</TotalTime>
  <Words>1031</Words>
  <Application>Microsoft Office PowerPoint</Application>
  <PresentationFormat>Custom</PresentationFormat>
  <Paragraphs>293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</vt:lpstr>
      <vt:lpstr>Lato Light</vt:lpstr>
      <vt:lpstr>Lato Medium</vt:lpstr>
      <vt:lpstr>Lato Regular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/>
  <cp:lastModifiedBy>Kunaal Naik</cp:lastModifiedBy>
  <cp:revision>19489</cp:revision>
  <dcterms:created xsi:type="dcterms:W3CDTF">2014-11-12T21:47:38Z</dcterms:created>
  <dcterms:modified xsi:type="dcterms:W3CDTF">2022-08-22T16:36:46Z</dcterms:modified>
  <cp:category/>
</cp:coreProperties>
</file>