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76" r:id="rId2"/>
    <p:sldId id="279" r:id="rId3"/>
    <p:sldId id="272" r:id="rId4"/>
    <p:sldId id="280" r:id="rId5"/>
    <p:sldId id="277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9B0D76DF-6466-42ED-9842-62D7D969D617}">
          <p14:sldIdLst>
            <p14:sldId id="276"/>
            <p14:sldId id="279"/>
          </p14:sldIdLst>
        </p14:section>
        <p14:section name="Loan Prediction Sample" id="{BDC90B30-60BC-4F0D-A3AA-C295B0F4D84B}">
          <p14:sldIdLst>
            <p14:sldId id="272"/>
            <p14:sldId id="280"/>
            <p14:sldId id="277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aal Naik" initials="KN" lastIdx="2" clrIdx="0">
    <p:extLst>
      <p:ext uri="{19B8F6BF-5375-455C-9EA6-DF929625EA0E}">
        <p15:presenceInfo xmlns:p15="http://schemas.microsoft.com/office/powerpoint/2012/main" userId="063bf5775d6661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56A2A-CBCD-47E8-ABB3-5ECA4582E45C}"/>
              </a:ext>
            </a:extLst>
          </p:cNvPr>
          <p:cNvSpPr txBox="1"/>
          <p:nvPr/>
        </p:nvSpPr>
        <p:spPr>
          <a:xfrm>
            <a:off x="354004" y="1448592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E9CB5-5D28-4801-B420-C8E48A3F34C0}"/>
              </a:ext>
            </a:extLst>
          </p:cNvPr>
          <p:cNvSpPr txBox="1"/>
          <p:nvPr/>
        </p:nvSpPr>
        <p:spPr>
          <a:xfrm>
            <a:off x="354004" y="2875001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56528-6773-46A0-A80A-B77440E51400}"/>
              </a:ext>
            </a:extLst>
          </p:cNvPr>
          <p:cNvSpPr txBox="1"/>
          <p:nvPr/>
        </p:nvSpPr>
        <p:spPr>
          <a:xfrm>
            <a:off x="354004" y="4301409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Z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329869-23FC-4ECD-8DE6-09720B9B1316}"/>
              </a:ext>
            </a:extLst>
          </p:cNvPr>
          <p:cNvSpPr/>
          <p:nvPr/>
        </p:nvSpPr>
        <p:spPr>
          <a:xfrm>
            <a:off x="1083376" y="1693028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e-monde-livre-std"/>
              </a:rPr>
              <a:t>&lt;write here&gt;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BD0256-7C11-4DEB-A22E-3CC8E70C4D3B}"/>
              </a:ext>
            </a:extLst>
          </p:cNvPr>
          <p:cNvSpPr/>
          <p:nvPr/>
        </p:nvSpPr>
        <p:spPr>
          <a:xfrm>
            <a:off x="1083376" y="3119437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e-monde-livre-std"/>
              </a:rPr>
              <a:t>&lt;write here&gt;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F8C3F7-E291-4275-BF99-BE4898606300}"/>
              </a:ext>
            </a:extLst>
          </p:cNvPr>
          <p:cNvSpPr/>
          <p:nvPr/>
        </p:nvSpPr>
        <p:spPr>
          <a:xfrm>
            <a:off x="1083376" y="4545846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e-monde-livre-std"/>
              </a:rPr>
              <a:t>&lt;write here&gt;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42283D-4130-4F33-AFC9-D6E88F5E3702}"/>
              </a:ext>
            </a:extLst>
          </p:cNvPr>
          <p:cNvSpPr/>
          <p:nvPr/>
        </p:nvSpPr>
        <p:spPr>
          <a:xfrm>
            <a:off x="1083376" y="647619"/>
            <a:ext cx="3898199" cy="4762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ONE LINE – Business Outcomes </a:t>
            </a:r>
          </a:p>
        </p:txBody>
      </p:sp>
    </p:spTree>
    <p:extLst>
      <p:ext uri="{BB962C8B-B14F-4D97-AF65-F5344CB8AC3E}">
        <p14:creationId xmlns:p14="http://schemas.microsoft.com/office/powerpoint/2010/main" val="111213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56A2A-CBCD-47E8-ABB3-5ECA4582E45C}"/>
              </a:ext>
            </a:extLst>
          </p:cNvPr>
          <p:cNvSpPr txBox="1"/>
          <p:nvPr/>
        </p:nvSpPr>
        <p:spPr>
          <a:xfrm>
            <a:off x="354004" y="1638298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E9CB5-5D28-4801-B420-C8E48A3F34C0}"/>
              </a:ext>
            </a:extLst>
          </p:cNvPr>
          <p:cNvSpPr txBox="1"/>
          <p:nvPr/>
        </p:nvSpPr>
        <p:spPr>
          <a:xfrm>
            <a:off x="354004" y="2875001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56528-6773-46A0-A80A-B77440E51400}"/>
              </a:ext>
            </a:extLst>
          </p:cNvPr>
          <p:cNvSpPr txBox="1"/>
          <p:nvPr/>
        </p:nvSpPr>
        <p:spPr>
          <a:xfrm>
            <a:off x="354004" y="4111703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Z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329869-23FC-4ECD-8DE6-09720B9B1316}"/>
              </a:ext>
            </a:extLst>
          </p:cNvPr>
          <p:cNvSpPr/>
          <p:nvPr/>
        </p:nvSpPr>
        <p:spPr>
          <a:xfrm>
            <a:off x="1083376" y="1882734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e-monde-livre-std"/>
              </a:rPr>
              <a:t>&lt;write here&gt;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BD0256-7C11-4DEB-A22E-3CC8E70C4D3B}"/>
              </a:ext>
            </a:extLst>
          </p:cNvPr>
          <p:cNvSpPr/>
          <p:nvPr/>
        </p:nvSpPr>
        <p:spPr>
          <a:xfrm>
            <a:off x="1083376" y="3119437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e-monde-livre-std"/>
              </a:rPr>
              <a:t>&lt;write here&gt;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F8C3F7-E291-4275-BF99-BE4898606300}"/>
              </a:ext>
            </a:extLst>
          </p:cNvPr>
          <p:cNvSpPr/>
          <p:nvPr/>
        </p:nvSpPr>
        <p:spPr>
          <a:xfrm>
            <a:off x="1083376" y="4356140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e-monde-livre-std"/>
              </a:rPr>
              <a:t>&lt;write here&gt;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42283D-4130-4F33-AFC9-D6E88F5E3702}"/>
              </a:ext>
            </a:extLst>
          </p:cNvPr>
          <p:cNvSpPr/>
          <p:nvPr/>
        </p:nvSpPr>
        <p:spPr>
          <a:xfrm>
            <a:off x="1083376" y="788906"/>
            <a:ext cx="3898199" cy="4762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ONE LINE – Model Outcomes</a:t>
            </a:r>
          </a:p>
        </p:txBody>
      </p:sp>
    </p:spTree>
    <p:extLst>
      <p:ext uri="{BB962C8B-B14F-4D97-AF65-F5344CB8AC3E}">
        <p14:creationId xmlns:p14="http://schemas.microsoft.com/office/powerpoint/2010/main" val="380814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56A2A-CBCD-47E8-ABB3-5ECA4582E45C}"/>
              </a:ext>
            </a:extLst>
          </p:cNvPr>
          <p:cNvSpPr txBox="1"/>
          <p:nvPr/>
        </p:nvSpPr>
        <p:spPr>
          <a:xfrm>
            <a:off x="354004" y="1448593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E9CB5-5D28-4801-B420-C8E48A3F34C0}"/>
              </a:ext>
            </a:extLst>
          </p:cNvPr>
          <p:cNvSpPr txBox="1"/>
          <p:nvPr/>
        </p:nvSpPr>
        <p:spPr>
          <a:xfrm>
            <a:off x="354004" y="2875001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56528-6773-46A0-A80A-B77440E51400}"/>
              </a:ext>
            </a:extLst>
          </p:cNvPr>
          <p:cNvSpPr txBox="1"/>
          <p:nvPr/>
        </p:nvSpPr>
        <p:spPr>
          <a:xfrm>
            <a:off x="354004" y="4301409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Z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329869-23FC-4ECD-8DE6-09720B9B1316}"/>
              </a:ext>
            </a:extLst>
          </p:cNvPr>
          <p:cNvSpPr/>
          <p:nvPr/>
        </p:nvSpPr>
        <p:spPr>
          <a:xfrm>
            <a:off x="1083376" y="1693029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le-monde-livre-std"/>
              </a:rPr>
              <a:t>Grew revenue for 15 small and medium business clients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BD0256-7C11-4DEB-A22E-3CC8E70C4D3B}"/>
              </a:ext>
            </a:extLst>
          </p:cNvPr>
          <p:cNvSpPr/>
          <p:nvPr/>
        </p:nvSpPr>
        <p:spPr>
          <a:xfrm>
            <a:off x="1083376" y="3119437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le-monde-livre-std"/>
              </a:rPr>
              <a:t>by 10%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le-monde-livre-std"/>
              </a:rPr>
              <a:t>QoQ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F8C3F7-E291-4275-BF99-BE4898606300}"/>
              </a:ext>
            </a:extLst>
          </p:cNvPr>
          <p:cNvSpPr/>
          <p:nvPr/>
        </p:nvSpPr>
        <p:spPr>
          <a:xfrm>
            <a:off x="1083376" y="4545846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le-monde-livre-std"/>
              </a:rPr>
              <a:t>by mapping new software features as solutions to their business goals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0AB959-F3D9-4554-B5E0-C528769D8A47}"/>
              </a:ext>
            </a:extLst>
          </p:cNvPr>
          <p:cNvSpPr/>
          <p:nvPr/>
        </p:nvSpPr>
        <p:spPr>
          <a:xfrm>
            <a:off x="1083376" y="647620"/>
            <a:ext cx="4241099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SAMPLE: ONE LINE – Business Outcomes</a:t>
            </a:r>
          </a:p>
        </p:txBody>
      </p:sp>
    </p:spTree>
    <p:extLst>
      <p:ext uri="{BB962C8B-B14F-4D97-AF65-F5344CB8AC3E}">
        <p14:creationId xmlns:p14="http://schemas.microsoft.com/office/powerpoint/2010/main" val="281538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56A2A-CBCD-47E8-ABB3-5ECA4582E45C}"/>
              </a:ext>
            </a:extLst>
          </p:cNvPr>
          <p:cNvSpPr txBox="1"/>
          <p:nvPr/>
        </p:nvSpPr>
        <p:spPr>
          <a:xfrm>
            <a:off x="354004" y="1448592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E9CB5-5D28-4801-B420-C8E48A3F34C0}"/>
              </a:ext>
            </a:extLst>
          </p:cNvPr>
          <p:cNvSpPr txBox="1"/>
          <p:nvPr/>
        </p:nvSpPr>
        <p:spPr>
          <a:xfrm>
            <a:off x="354004" y="2875001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56528-6773-46A0-A80A-B77440E51400}"/>
              </a:ext>
            </a:extLst>
          </p:cNvPr>
          <p:cNvSpPr txBox="1"/>
          <p:nvPr/>
        </p:nvSpPr>
        <p:spPr>
          <a:xfrm>
            <a:off x="354004" y="4301409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Z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329869-23FC-4ECD-8DE6-09720B9B1316}"/>
              </a:ext>
            </a:extLst>
          </p:cNvPr>
          <p:cNvSpPr/>
          <p:nvPr/>
        </p:nvSpPr>
        <p:spPr>
          <a:xfrm>
            <a:off x="1083376" y="1693028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le-monde-livre-std"/>
              </a:rPr>
              <a:t>Reduced Loan Validation Process from 10 Days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BD0256-7C11-4DEB-A22E-3CC8E70C4D3B}"/>
              </a:ext>
            </a:extLst>
          </p:cNvPr>
          <p:cNvSpPr/>
          <p:nvPr/>
        </p:nvSpPr>
        <p:spPr>
          <a:xfrm>
            <a:off x="1083376" y="3119437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le-monde-livre-std"/>
              </a:rPr>
              <a:t>by making it real time ( &lt; 1 minute)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F8C3F7-E291-4275-BF99-BE4898606300}"/>
              </a:ext>
            </a:extLst>
          </p:cNvPr>
          <p:cNvSpPr/>
          <p:nvPr/>
        </p:nvSpPr>
        <p:spPr>
          <a:xfrm>
            <a:off x="1083376" y="4545846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le-monde-livre-std"/>
              </a:rPr>
              <a:t>by deploying a Machine Learning Application (automation)  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42283D-4130-4F33-AFC9-D6E88F5E3702}"/>
              </a:ext>
            </a:extLst>
          </p:cNvPr>
          <p:cNvSpPr/>
          <p:nvPr/>
        </p:nvSpPr>
        <p:spPr>
          <a:xfrm>
            <a:off x="1083376" y="647619"/>
            <a:ext cx="3898199" cy="4762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ONE LINE – Business Outcomes </a:t>
            </a:r>
          </a:p>
        </p:txBody>
      </p:sp>
    </p:spTree>
    <p:extLst>
      <p:ext uri="{BB962C8B-B14F-4D97-AF65-F5344CB8AC3E}">
        <p14:creationId xmlns:p14="http://schemas.microsoft.com/office/powerpoint/2010/main" val="285160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56A2A-CBCD-47E8-ABB3-5ECA4582E45C}"/>
              </a:ext>
            </a:extLst>
          </p:cNvPr>
          <p:cNvSpPr txBox="1"/>
          <p:nvPr/>
        </p:nvSpPr>
        <p:spPr>
          <a:xfrm>
            <a:off x="354004" y="1572399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E9CB5-5D28-4801-B420-C8E48A3F34C0}"/>
              </a:ext>
            </a:extLst>
          </p:cNvPr>
          <p:cNvSpPr txBox="1"/>
          <p:nvPr/>
        </p:nvSpPr>
        <p:spPr>
          <a:xfrm>
            <a:off x="354004" y="2875001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56528-6773-46A0-A80A-B77440E51400}"/>
              </a:ext>
            </a:extLst>
          </p:cNvPr>
          <p:cNvSpPr txBox="1"/>
          <p:nvPr/>
        </p:nvSpPr>
        <p:spPr>
          <a:xfrm>
            <a:off x="354004" y="4177602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Z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329869-23FC-4ECD-8DE6-09720B9B1316}"/>
              </a:ext>
            </a:extLst>
          </p:cNvPr>
          <p:cNvSpPr/>
          <p:nvPr/>
        </p:nvSpPr>
        <p:spPr>
          <a:xfrm>
            <a:off x="1083376" y="1816835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le-monde-livre-std"/>
              </a:rPr>
              <a:t>Helped predict &lt;y feature&gt;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BD0256-7C11-4DEB-A22E-3CC8E70C4D3B}"/>
              </a:ext>
            </a:extLst>
          </p:cNvPr>
          <p:cNvSpPr/>
          <p:nvPr/>
        </p:nvSpPr>
        <p:spPr>
          <a:xfrm>
            <a:off x="1083376" y="3119437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e-monde-livre-std"/>
              </a:rPr>
              <a:t>with &lt;&gt;% &lt;Metric&gt;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F8C3F7-E291-4275-BF99-BE4898606300}"/>
              </a:ext>
            </a:extLst>
          </p:cNvPr>
          <p:cNvSpPr/>
          <p:nvPr/>
        </p:nvSpPr>
        <p:spPr>
          <a:xfrm>
            <a:off x="1083376" y="4422039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le-monde-livre-std"/>
              </a:rPr>
              <a:t>by creating a &lt;Model Name&gt;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42283D-4130-4F33-AFC9-D6E88F5E3702}"/>
              </a:ext>
            </a:extLst>
          </p:cNvPr>
          <p:cNvSpPr/>
          <p:nvPr/>
        </p:nvSpPr>
        <p:spPr>
          <a:xfrm>
            <a:off x="1083376" y="634884"/>
            <a:ext cx="4317299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SAMPLE: ONE LINE – Model Outcomes</a:t>
            </a:r>
          </a:p>
        </p:txBody>
      </p:sp>
    </p:spTree>
    <p:extLst>
      <p:ext uri="{BB962C8B-B14F-4D97-AF65-F5344CB8AC3E}">
        <p14:creationId xmlns:p14="http://schemas.microsoft.com/office/powerpoint/2010/main" val="224447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56A2A-CBCD-47E8-ABB3-5ECA4582E45C}"/>
              </a:ext>
            </a:extLst>
          </p:cNvPr>
          <p:cNvSpPr txBox="1"/>
          <p:nvPr/>
        </p:nvSpPr>
        <p:spPr>
          <a:xfrm>
            <a:off x="354004" y="1638298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E9CB5-5D28-4801-B420-C8E48A3F34C0}"/>
              </a:ext>
            </a:extLst>
          </p:cNvPr>
          <p:cNvSpPr txBox="1"/>
          <p:nvPr/>
        </p:nvSpPr>
        <p:spPr>
          <a:xfrm>
            <a:off x="354004" y="2875001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56528-6773-46A0-A80A-B77440E51400}"/>
              </a:ext>
            </a:extLst>
          </p:cNvPr>
          <p:cNvSpPr txBox="1"/>
          <p:nvPr/>
        </p:nvSpPr>
        <p:spPr>
          <a:xfrm>
            <a:off x="354004" y="4111703"/>
            <a:ext cx="625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/>
              <a:t>Z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329869-23FC-4ECD-8DE6-09720B9B1316}"/>
              </a:ext>
            </a:extLst>
          </p:cNvPr>
          <p:cNvSpPr/>
          <p:nvPr/>
        </p:nvSpPr>
        <p:spPr>
          <a:xfrm>
            <a:off x="1083376" y="1882734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le-monde-livre-std"/>
              </a:rPr>
              <a:t>Predicted Eligible Target Customer for Home Loan   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BD0256-7C11-4DEB-A22E-3CC8E70C4D3B}"/>
              </a:ext>
            </a:extLst>
          </p:cNvPr>
          <p:cNvSpPr/>
          <p:nvPr/>
        </p:nvSpPr>
        <p:spPr>
          <a:xfrm>
            <a:off x="1083376" y="3119437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e-monde-livre-std"/>
              </a:rPr>
              <a:t>with 81% Accuracy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F8C3F7-E291-4275-BF99-BE4898606300}"/>
              </a:ext>
            </a:extLst>
          </p:cNvPr>
          <p:cNvSpPr/>
          <p:nvPr/>
        </p:nvSpPr>
        <p:spPr>
          <a:xfrm>
            <a:off x="1083376" y="4356140"/>
            <a:ext cx="10651424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le-monde-livre-std"/>
              </a:rPr>
              <a:t>by creating a Decision Tree Model 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42283D-4130-4F33-AFC9-D6E88F5E3702}"/>
              </a:ext>
            </a:extLst>
          </p:cNvPr>
          <p:cNvSpPr/>
          <p:nvPr/>
        </p:nvSpPr>
        <p:spPr>
          <a:xfrm>
            <a:off x="1083376" y="788906"/>
            <a:ext cx="3898199" cy="4762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ONE LINE – Model Outcomes</a:t>
            </a:r>
          </a:p>
        </p:txBody>
      </p:sp>
    </p:spTree>
    <p:extLst>
      <p:ext uri="{BB962C8B-B14F-4D97-AF65-F5344CB8AC3E}">
        <p14:creationId xmlns:p14="http://schemas.microsoft.com/office/powerpoint/2010/main" val="7756030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{86C0A9C6-5A91-420C-9DE0-439BDDECAF71}tf56160789_win32</Template>
  <TotalTime>1150</TotalTime>
  <Words>161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Bookman Old Style</vt:lpstr>
      <vt:lpstr>Calibri</vt:lpstr>
      <vt:lpstr>Franklin Gothic Book</vt:lpstr>
      <vt:lpstr>le-monde-livre-std</vt:lpstr>
      <vt:lpstr>1_RetrospectVTI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outcomes of your Project</dc:title>
  <dc:creator>Kunaal Naik</dc:creator>
  <cp:lastModifiedBy>Kunaal Naik</cp:lastModifiedBy>
  <cp:revision>29</cp:revision>
  <dcterms:created xsi:type="dcterms:W3CDTF">2021-08-09T05:13:55Z</dcterms:created>
  <dcterms:modified xsi:type="dcterms:W3CDTF">2021-09-12T13:59:44Z</dcterms:modified>
</cp:coreProperties>
</file>