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8B93-FA80-4AA7-8738-8C58D2AD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EA235-B33D-45F4-9F23-E735EAAF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8070-805C-4261-80B0-7F73E406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368C-DA29-4ACD-B07D-1BE01366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8AE8-6510-4DAF-93C9-7E941387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6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4255-5CA9-47EC-9A30-982F0AB7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BC4B5-E798-4517-8DC1-11FAF928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6E9E-5585-4464-9555-EE29CAD5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EB455-1BA5-40DC-A72A-8A7EAD69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035B-F590-4C6C-83C5-EC1FA462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94A7-D86B-430F-B84E-DD6406A68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ACD1-583E-4821-8829-F49C092F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FCF6-58B4-4A73-B9D4-C749907E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9892-A6A0-4677-BA9E-11426A14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9D75-7FD2-4E0A-B0A6-AEAAAE03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3817-076D-4564-9E03-27EE58A6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76A0-9B29-4E3E-BA40-34DE7355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AF7D-21A2-4EF5-88C6-DDEA8877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E635-F4E1-46AF-A5AB-601E547F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9958-7D34-4EB1-B1EA-CD7C3F99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B98D-E221-40B3-93FE-8454AB90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3F783-27A1-4F8B-A406-93770586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B2D4-9C4C-408B-82AA-98D9AF9C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4F53-1D11-440A-9E80-3F3CAB65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0FCC-A517-4953-BC23-78995715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06F5-C78B-4381-B239-B5FFE5BE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67E7-7014-41BB-A857-0DF049E2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0EBD6-22B0-4328-AC0D-790AF126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C5290-3C02-46A6-B27B-0F46949A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A5E0-1BF3-41FF-9FFA-E5DC8B38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D4DEE-77E3-44D0-ADB3-F68993C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2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E9AC-ED51-4D90-88E3-61EF9198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7BD4-3FAF-4E8C-8D88-D87C5BFC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A271C-4FDC-4E87-8345-9FDB5AE1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8AB10-5341-464B-A3CF-335307A8A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07749-6969-4BA3-B520-897FDBC8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4CE8D-6F10-4708-A896-BED046A2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AE3A5-A5E2-4404-80F6-30BD9458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358CF-7C42-4EFA-AE5B-76E968FD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03AC-D736-49FE-9668-FBC3E0A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E1338-B31D-4A6F-8074-F09EBEF0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24E5C-97A1-40D8-878F-5DC47A6A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43180-D44F-4401-B280-1DFC4214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7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B0E3B-85D1-4C1D-AD77-0937C84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5B5BA-1374-41A0-A8C3-A4BEBB98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1ED7-BF10-43A5-81CF-F418C5D4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4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18B8-81ED-43F8-8A52-0FFBEA51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905B-B3D7-4898-B19D-52F36297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DDF1F-9660-4392-B8EB-889679C6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1F03-B1B6-4CCF-8289-A088D97B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C283-2E99-4B6D-8596-289F1B2A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BD314-1A3C-4FA4-8B37-A9E6A080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0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F7E9-8388-42CF-98B9-EE147E4A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91625-6362-4192-BB0D-2D1B3DA08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3C26-9083-44E2-A220-64B7A331E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AA2-A6F6-436C-9D02-596D5539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9E45E-3D63-4476-88BF-31AD8A67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38ED-4EE1-4247-907A-543237F5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6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56D23-4511-4251-9F40-AA9EA332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36F9-A9A9-4DF1-B8C2-DBD000AE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2FF8-F031-488E-A044-A911A944D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5FD2-762A-4390-BC7F-4E7F980CA4F6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7B2A-4FFC-40D3-8EB0-F9EB3A90A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C923-4C94-434D-8D5E-D2C2779A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4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8D8661-C15F-45BE-9C89-76FF40AE74E3}"/>
              </a:ext>
            </a:extLst>
          </p:cNvPr>
          <p:cNvSpPr/>
          <p:nvPr/>
        </p:nvSpPr>
        <p:spPr>
          <a:xfrm>
            <a:off x="336082" y="1671480"/>
            <a:ext cx="1438397" cy="6231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636EC-A178-45EA-AC71-7C6126350420}"/>
              </a:ext>
            </a:extLst>
          </p:cNvPr>
          <p:cNvSpPr txBox="1"/>
          <p:nvPr/>
        </p:nvSpPr>
        <p:spPr>
          <a:xfrm>
            <a:off x="244530" y="295806"/>
            <a:ext cx="872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rial Nova" panose="020B0604020202020204" pitchFamily="34" charset="0"/>
              </a:rPr>
              <a:t>Project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DE046-A025-49DB-AAFE-EC9D18E9D76D}"/>
              </a:ext>
            </a:extLst>
          </p:cNvPr>
          <p:cNvSpPr/>
          <p:nvPr/>
        </p:nvSpPr>
        <p:spPr>
          <a:xfrm>
            <a:off x="336082" y="959667"/>
            <a:ext cx="1438397" cy="6231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Business Objective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3D419-F1A6-41AC-B577-2E5302A12666}"/>
              </a:ext>
            </a:extLst>
          </p:cNvPr>
          <p:cNvSpPr/>
          <p:nvPr/>
        </p:nvSpPr>
        <p:spPr>
          <a:xfrm>
            <a:off x="336082" y="2383292"/>
            <a:ext cx="1438397" cy="19955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05393-E4C7-47DE-8C5A-9453EAAC7F8C}"/>
              </a:ext>
            </a:extLst>
          </p:cNvPr>
          <p:cNvSpPr/>
          <p:nvPr/>
        </p:nvSpPr>
        <p:spPr>
          <a:xfrm>
            <a:off x="1892174" y="959668"/>
            <a:ext cx="5631256" cy="623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Write Business Objective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495D3-D411-4400-978C-2045131ED8E9}"/>
              </a:ext>
            </a:extLst>
          </p:cNvPr>
          <p:cNvSpPr/>
          <p:nvPr/>
        </p:nvSpPr>
        <p:spPr>
          <a:xfrm>
            <a:off x="1892174" y="1671480"/>
            <a:ext cx="5631256" cy="623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How we are going to solve the 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CDE49-22BA-4BC0-8C45-33993210CF04}"/>
              </a:ext>
            </a:extLst>
          </p:cNvPr>
          <p:cNvSpPr/>
          <p:nvPr/>
        </p:nvSpPr>
        <p:spPr>
          <a:xfrm>
            <a:off x="1892174" y="2383292"/>
            <a:ext cx="5631256" cy="1995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Use </a:t>
            </a:r>
            <a:r>
              <a:rPr lang="en-IN" sz="1100" dirty="0" err="1">
                <a:solidFill>
                  <a:schemeClr val="tx1"/>
                </a:solidFill>
              </a:rPr>
              <a:t>Crispdm</a:t>
            </a:r>
            <a:r>
              <a:rPr lang="en-IN" sz="1100" dirty="0">
                <a:solidFill>
                  <a:schemeClr val="tx1"/>
                </a:solidFill>
              </a:rPr>
              <a:t>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Detail of Approach/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Modelling Technique, Evaluations Metric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E94C36-1B24-4A0D-8C58-D3C0EC84CEF6}"/>
              </a:ext>
            </a:extLst>
          </p:cNvPr>
          <p:cNvSpPr/>
          <p:nvPr/>
        </p:nvSpPr>
        <p:spPr>
          <a:xfrm>
            <a:off x="7695446" y="959667"/>
            <a:ext cx="4160472" cy="3911271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 descr="Downward trend graph with solid fill">
            <a:extLst>
              <a:ext uri="{FF2B5EF4-FFF2-40B4-BE49-F238E27FC236}">
                <a16:creationId xmlns:a16="http://schemas.microsoft.com/office/drawing/2014/main" id="{0B7C615C-F799-46CA-9061-FD74D4F61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6777" y="2171353"/>
            <a:ext cx="914400" cy="914400"/>
          </a:xfrm>
          <a:prstGeom prst="rect">
            <a:avLst/>
          </a:prstGeom>
        </p:spPr>
      </p:pic>
      <p:pic>
        <p:nvPicPr>
          <p:cNvPr id="16" name="Graphic 15" descr="Bar chart with solid fill">
            <a:extLst>
              <a:ext uri="{FF2B5EF4-FFF2-40B4-BE49-F238E27FC236}">
                <a16:creationId xmlns:a16="http://schemas.microsoft.com/office/drawing/2014/main" id="{6ED09C3D-482A-4200-9A59-9F8005D28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7064" y="1125645"/>
            <a:ext cx="914400" cy="914400"/>
          </a:xfrm>
          <a:prstGeom prst="rect">
            <a:avLst/>
          </a:prstGeom>
        </p:spPr>
      </p:pic>
      <p:pic>
        <p:nvPicPr>
          <p:cNvPr id="18" name="Graphic 17" descr="Supply And Demand with solid fill">
            <a:extLst>
              <a:ext uri="{FF2B5EF4-FFF2-40B4-BE49-F238E27FC236}">
                <a16:creationId xmlns:a16="http://schemas.microsoft.com/office/drawing/2014/main" id="{0F8B6430-4870-4938-9223-A902B7A1D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1929" y="1125645"/>
            <a:ext cx="1960108" cy="19601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94D8710-3B2E-4886-B16A-9F33E853E545}"/>
              </a:ext>
            </a:extLst>
          </p:cNvPr>
          <p:cNvSpPr/>
          <p:nvPr/>
        </p:nvSpPr>
        <p:spPr>
          <a:xfrm>
            <a:off x="8445465" y="3186794"/>
            <a:ext cx="2660434" cy="8677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Visuals/graphs/tables to help support the Approach/Model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7A2423-BA09-49A2-9746-AC6DE4590BF6}"/>
              </a:ext>
            </a:extLst>
          </p:cNvPr>
          <p:cNvSpPr/>
          <p:nvPr/>
        </p:nvSpPr>
        <p:spPr>
          <a:xfrm>
            <a:off x="1892174" y="4486274"/>
            <a:ext cx="5631256" cy="384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Who are the stakeholders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AABCF4-0C7F-457E-BEF8-FB123A6AF029}"/>
              </a:ext>
            </a:extLst>
          </p:cNvPr>
          <p:cNvSpPr/>
          <p:nvPr/>
        </p:nvSpPr>
        <p:spPr>
          <a:xfrm>
            <a:off x="336082" y="4486274"/>
            <a:ext cx="1438397" cy="38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Who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3EFA5-7999-4AEC-8596-F3FDB839535C}"/>
              </a:ext>
            </a:extLst>
          </p:cNvPr>
          <p:cNvSpPr/>
          <p:nvPr/>
        </p:nvSpPr>
        <p:spPr>
          <a:xfrm>
            <a:off x="336081" y="4978403"/>
            <a:ext cx="1438397" cy="6079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2B85C-0B19-4035-8686-186DE7C44337}"/>
              </a:ext>
            </a:extLst>
          </p:cNvPr>
          <p:cNvSpPr/>
          <p:nvPr/>
        </p:nvSpPr>
        <p:spPr>
          <a:xfrm>
            <a:off x="1892174" y="4978403"/>
            <a:ext cx="5631256" cy="607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How will is be presented to the stakeholders? Or how will they use it?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8A2223-223C-48C1-B051-F9BDEEAE136C}"/>
              </a:ext>
            </a:extLst>
          </p:cNvPr>
          <p:cNvSpPr/>
          <p:nvPr/>
        </p:nvSpPr>
        <p:spPr>
          <a:xfrm>
            <a:off x="336080" y="5690216"/>
            <a:ext cx="1438397" cy="8253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2B850C-2AFC-428F-A1A4-444B6CFCA89F}"/>
              </a:ext>
            </a:extLst>
          </p:cNvPr>
          <p:cNvSpPr/>
          <p:nvPr/>
        </p:nvSpPr>
        <p:spPr>
          <a:xfrm>
            <a:off x="1892174" y="5690216"/>
            <a:ext cx="5631256" cy="825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Business Outcome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Write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Model Outcome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Write here</a:t>
            </a:r>
          </a:p>
        </p:txBody>
      </p:sp>
      <p:pic>
        <p:nvPicPr>
          <p:cNvPr id="28" name="Graphic 27" descr="Male profile with solid fill">
            <a:extLst>
              <a:ext uri="{FF2B5EF4-FFF2-40B4-BE49-F238E27FC236}">
                <a16:creationId xmlns:a16="http://schemas.microsoft.com/office/drawing/2014/main" id="{724D0DC6-68E4-4C8E-9635-B4F18AD3E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1929" y="5117872"/>
            <a:ext cx="1228966" cy="1228966"/>
          </a:xfrm>
          <a:prstGeom prst="rect">
            <a:avLst/>
          </a:prstGeom>
        </p:spPr>
      </p:pic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FB574EDF-7344-4B1F-9D66-C88424BD7738}"/>
              </a:ext>
            </a:extLst>
          </p:cNvPr>
          <p:cNvSpPr/>
          <p:nvPr/>
        </p:nvSpPr>
        <p:spPr>
          <a:xfrm>
            <a:off x="9562822" y="5261488"/>
            <a:ext cx="2293096" cy="8574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Name: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Email: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Location: </a:t>
            </a:r>
          </a:p>
        </p:txBody>
      </p:sp>
    </p:spTree>
    <p:extLst>
      <p:ext uri="{BB962C8B-B14F-4D97-AF65-F5344CB8AC3E}">
        <p14:creationId xmlns:p14="http://schemas.microsoft.com/office/powerpoint/2010/main" val="224562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Kunaal Naik</dc:creator>
  <cp:lastModifiedBy>Kunaal Naik</cp:lastModifiedBy>
  <cp:revision>1</cp:revision>
  <dcterms:created xsi:type="dcterms:W3CDTF">2021-08-15T10:17:04Z</dcterms:created>
  <dcterms:modified xsi:type="dcterms:W3CDTF">2021-08-15T10:17:51Z</dcterms:modified>
</cp:coreProperties>
</file>