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8B93-FA80-4AA7-8738-8C58D2AD4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EA235-B33D-45F4-9F23-E735EAAF5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88070-805C-4261-80B0-7F73E406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5FD2-762A-4390-BC7F-4E7F980CA4F6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D368C-DA29-4ACD-B07D-1BE01366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98AE8-6510-4DAF-93C9-7E941387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1851-6A09-4F0F-B9BD-43D9165BD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86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4255-5CA9-47EC-9A30-982F0AB7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BC4B5-E798-4517-8DC1-11FAF9287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06E9E-5585-4464-9555-EE29CAD5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5FD2-762A-4390-BC7F-4E7F980CA4F6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EB455-1BA5-40DC-A72A-8A7EAD69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8035B-F590-4C6C-83C5-EC1FA462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1851-6A09-4F0F-B9BD-43D9165BD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3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294A7-D86B-430F-B84E-DD6406A68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AACD1-583E-4821-8829-F49C092F2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BFCF6-58B4-4A73-B9D4-C749907E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5FD2-762A-4390-BC7F-4E7F980CA4F6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9892-A6A0-4677-BA9E-11426A148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49D75-7FD2-4E0A-B0A6-AEAAAE03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1851-6A09-4F0F-B9BD-43D9165BD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92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3817-076D-4564-9E03-27EE58A6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376A0-9B29-4E3E-BA40-34DE73556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6AF7D-21A2-4EF5-88C6-DDEA8877D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5FD2-762A-4390-BC7F-4E7F980CA4F6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3E635-F4E1-46AF-A5AB-601E547F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59958-7D34-4EB1-B1EA-CD7C3F99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1851-6A09-4F0F-B9BD-43D9165BD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B98D-E221-40B3-93FE-8454AB907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3F783-27A1-4F8B-A406-93770586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BB2D4-9C4C-408B-82AA-98D9AF9C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5FD2-762A-4390-BC7F-4E7F980CA4F6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F4F53-1D11-440A-9E80-3F3CAB654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80FCC-A517-4953-BC23-789957156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1851-6A09-4F0F-B9BD-43D9165BD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37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06F5-C78B-4381-B239-B5FFE5BE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067E7-7014-41BB-A857-0DF049E2A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0EBD6-22B0-4328-AC0D-790AF1268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C5290-3C02-46A6-B27B-0F46949A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5FD2-762A-4390-BC7F-4E7F980CA4F6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AA5E0-1BF3-41FF-9FFA-E5DC8B38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D4DEE-77E3-44D0-ADB3-F68993C6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1851-6A09-4F0F-B9BD-43D9165BD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42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E9AC-ED51-4D90-88E3-61EF9198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A7BD4-3FAF-4E8C-8D88-D87C5BFC1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A271C-4FDC-4E87-8345-9FDB5AE11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8AB10-5341-464B-A3CF-335307A8A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07749-6969-4BA3-B520-897FDBC80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74CE8D-6F10-4708-A896-BED046A2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5FD2-762A-4390-BC7F-4E7F980CA4F6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1AE3A5-A5E2-4404-80F6-30BD9458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358CF-7C42-4EFA-AE5B-76E968FD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1851-6A09-4F0F-B9BD-43D9165BD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65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03AC-D736-49FE-9668-FBC3E0AB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E1338-B31D-4A6F-8074-F09EBEF08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5FD2-762A-4390-BC7F-4E7F980CA4F6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24E5C-97A1-40D8-878F-5DC47A6A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43180-D44F-4401-B280-1DFC4214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1851-6A09-4F0F-B9BD-43D9165BD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57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B0E3B-85D1-4C1D-AD77-0937C84E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5FD2-762A-4390-BC7F-4E7F980CA4F6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5B5BA-1374-41A0-A8C3-A4BEBB98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01ED7-BF10-43A5-81CF-F418C5D4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1851-6A09-4F0F-B9BD-43D9165BD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54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18B8-81ED-43F8-8A52-0FFBEA51F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4905B-B3D7-4898-B19D-52F36297A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DDF1F-9660-4392-B8EB-889679C6D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D1F03-B1B6-4CCF-8289-A088D97B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5FD2-762A-4390-BC7F-4E7F980CA4F6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C283-2E99-4B6D-8596-289F1B2A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BD314-1A3C-4FA4-8B37-A9E6A080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1851-6A09-4F0F-B9BD-43D9165BD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00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F7E9-8388-42CF-98B9-EE147E4A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791625-6362-4192-BB0D-2D1B3DA08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33C26-9083-44E2-A220-64B7A331E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34AA2-A6F6-436C-9D02-596D5539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5FD2-762A-4390-BC7F-4E7F980CA4F6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9E45E-3D63-4476-88BF-31AD8A67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538ED-4EE1-4247-907A-543237F5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1851-6A09-4F0F-B9BD-43D9165BD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46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C56D23-4511-4251-9F40-AA9EA332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A36F9-A9A9-4DF1-B8C2-DBD000AE5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A2FF8-F031-488E-A044-A911A944D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55FD2-762A-4390-BC7F-4E7F980CA4F6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97B2A-4FFC-40D3-8EB0-F9EB3A90A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CC923-4C94-434D-8D5E-D2C2779A3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C1851-6A09-4F0F-B9BD-43D9165BD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4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8D8661-C15F-45BE-9C89-76FF40AE74E3}"/>
              </a:ext>
            </a:extLst>
          </p:cNvPr>
          <p:cNvSpPr/>
          <p:nvPr/>
        </p:nvSpPr>
        <p:spPr>
          <a:xfrm>
            <a:off x="336082" y="1671480"/>
            <a:ext cx="1438397" cy="62317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4636EC-A178-45EA-AC71-7C6126350420}"/>
              </a:ext>
            </a:extLst>
          </p:cNvPr>
          <p:cNvSpPr txBox="1"/>
          <p:nvPr/>
        </p:nvSpPr>
        <p:spPr>
          <a:xfrm>
            <a:off x="244530" y="295806"/>
            <a:ext cx="8727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rial Nova" panose="020B0604020202020204" pitchFamily="34" charset="0"/>
              </a:rPr>
              <a:t>Predict Loan Eligibility for Dream Housing Finance company</a:t>
            </a:r>
            <a:endParaRPr lang="en-IN" sz="2400" dirty="0">
              <a:solidFill>
                <a:schemeClr val="accent1"/>
              </a:solidFill>
              <a:latin typeface="Arial Nova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6DE046-A025-49DB-AAFE-EC9D18E9D76D}"/>
              </a:ext>
            </a:extLst>
          </p:cNvPr>
          <p:cNvSpPr/>
          <p:nvPr/>
        </p:nvSpPr>
        <p:spPr>
          <a:xfrm>
            <a:off x="336082" y="959667"/>
            <a:ext cx="1438397" cy="62317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Business Objective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A3D419-F1A6-41AC-B577-2E5302A12666}"/>
              </a:ext>
            </a:extLst>
          </p:cNvPr>
          <p:cNvSpPr/>
          <p:nvPr/>
        </p:nvSpPr>
        <p:spPr>
          <a:xfrm>
            <a:off x="336082" y="2383292"/>
            <a:ext cx="1438397" cy="19955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Approach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905393-E4C7-47DE-8C5A-9453EAAC7F8C}"/>
              </a:ext>
            </a:extLst>
          </p:cNvPr>
          <p:cNvSpPr/>
          <p:nvPr/>
        </p:nvSpPr>
        <p:spPr>
          <a:xfrm>
            <a:off x="1892174" y="959668"/>
            <a:ext cx="5631256" cy="623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Create a real-time process that helps customers instantly know their loan eligibility status after they have filled the application form.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495D3-D411-4400-978C-2045131ED8E9}"/>
              </a:ext>
            </a:extLst>
          </p:cNvPr>
          <p:cNvSpPr/>
          <p:nvPr/>
        </p:nvSpPr>
        <p:spPr>
          <a:xfrm>
            <a:off x="1892174" y="1671480"/>
            <a:ext cx="5631256" cy="623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Build and Deploy a Machine Learning Model that predicts Eligible Customers for the Home Loan after the form is filled by the customer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1CDE49-22BA-4BC0-8C45-33993210CF04}"/>
              </a:ext>
            </a:extLst>
          </p:cNvPr>
          <p:cNvSpPr/>
          <p:nvPr/>
        </p:nvSpPr>
        <p:spPr>
          <a:xfrm>
            <a:off x="1892174" y="2383291"/>
            <a:ext cx="5631256" cy="1995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Business Understanding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Data Understanding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Perform EDA to identify features that help predict Eligible Customers for Home loan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Data preparation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Pre process data for Modelling, Create Training and Validation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Modelling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Create a Machine Learning Model that predicts Loan Eligibility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Evaluate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Use Accuracy Metric to evaluate the model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Deploy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E94C36-1B24-4A0D-8C58-D3C0EC84CEF6}"/>
              </a:ext>
            </a:extLst>
          </p:cNvPr>
          <p:cNvSpPr/>
          <p:nvPr/>
        </p:nvSpPr>
        <p:spPr>
          <a:xfrm>
            <a:off x="7695446" y="959667"/>
            <a:ext cx="4160472" cy="3911271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7A2423-BA09-49A2-9746-AC6DE4590BF6}"/>
              </a:ext>
            </a:extLst>
          </p:cNvPr>
          <p:cNvSpPr/>
          <p:nvPr/>
        </p:nvSpPr>
        <p:spPr>
          <a:xfrm>
            <a:off x="1892174" y="4486274"/>
            <a:ext cx="5631256" cy="384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Company Marketing Department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AABCF4-0C7F-457E-BEF8-FB123A6AF029}"/>
              </a:ext>
            </a:extLst>
          </p:cNvPr>
          <p:cNvSpPr/>
          <p:nvPr/>
        </p:nvSpPr>
        <p:spPr>
          <a:xfrm>
            <a:off x="336082" y="4486274"/>
            <a:ext cx="1438397" cy="384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Who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63EFA5-7999-4AEC-8596-F3FDB839535C}"/>
              </a:ext>
            </a:extLst>
          </p:cNvPr>
          <p:cNvSpPr/>
          <p:nvPr/>
        </p:nvSpPr>
        <p:spPr>
          <a:xfrm>
            <a:off x="336081" y="4978403"/>
            <a:ext cx="1438397" cy="6079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Where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C2B85C-0B19-4035-8686-186DE7C44337}"/>
              </a:ext>
            </a:extLst>
          </p:cNvPr>
          <p:cNvSpPr/>
          <p:nvPr/>
        </p:nvSpPr>
        <p:spPr>
          <a:xfrm>
            <a:off x="1892174" y="4978403"/>
            <a:ext cx="5631256" cy="607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Deploy the model on server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Take input from the Customer Application form and provide Eligibility status post submission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8A2223-223C-48C1-B051-F9BDEEAE136C}"/>
              </a:ext>
            </a:extLst>
          </p:cNvPr>
          <p:cNvSpPr/>
          <p:nvPr/>
        </p:nvSpPr>
        <p:spPr>
          <a:xfrm>
            <a:off x="336080" y="5690216"/>
            <a:ext cx="1438397" cy="8253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Outcomes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2B850C-2AFC-428F-A1A4-444B6CFCA89F}"/>
              </a:ext>
            </a:extLst>
          </p:cNvPr>
          <p:cNvSpPr/>
          <p:nvPr/>
        </p:nvSpPr>
        <p:spPr>
          <a:xfrm>
            <a:off x="1892174" y="5690216"/>
            <a:ext cx="5631256" cy="8253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Business Outcome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Reduced Loan Validation Process from 10 days by making it real time (&lt; 1 minute)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Model Outcome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Predicted Eligible Target Customers with 81% Accuracy using a Decision Tree Model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9FF881-BA12-48BD-A014-F56BBD426BE0}"/>
              </a:ext>
            </a:extLst>
          </p:cNvPr>
          <p:cNvSpPr txBox="1"/>
          <p:nvPr/>
        </p:nvSpPr>
        <p:spPr>
          <a:xfrm>
            <a:off x="7847907" y="3775530"/>
            <a:ext cx="1637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 dirty="0"/>
              <a:t>Model Performance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7EE308-1855-42DE-9882-6F93EBC570D4}"/>
              </a:ext>
            </a:extLst>
          </p:cNvPr>
          <p:cNvSpPr txBox="1"/>
          <p:nvPr/>
        </p:nvSpPr>
        <p:spPr>
          <a:xfrm>
            <a:off x="7847907" y="4083307"/>
            <a:ext cx="2037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Train Accuracy: 86.4%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Validation Accuracy: 81.3%</a:t>
            </a:r>
          </a:p>
        </p:txBody>
      </p:sp>
      <p:sp>
        <p:nvSpPr>
          <p:cNvPr id="30" name="Rectangle: Single Corner Snipped 29">
            <a:extLst>
              <a:ext uri="{FF2B5EF4-FFF2-40B4-BE49-F238E27FC236}">
                <a16:creationId xmlns:a16="http://schemas.microsoft.com/office/drawing/2014/main" id="{B654AF88-A4EE-4EC4-8215-4CAA40536EA7}"/>
              </a:ext>
            </a:extLst>
          </p:cNvPr>
          <p:cNvSpPr/>
          <p:nvPr/>
        </p:nvSpPr>
        <p:spPr>
          <a:xfrm>
            <a:off x="9485534" y="5267212"/>
            <a:ext cx="2370383" cy="8574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Name: Kunaal Naik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Email: me@kunaalnaik.com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Location: Bangalore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911CFF-4A70-490E-BE6C-E7749056E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040" y="1363516"/>
            <a:ext cx="3870182" cy="205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DE0ED210-AD73-4BF3-A184-E0BDD7AD6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446" y="4978403"/>
            <a:ext cx="1537187" cy="1537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2832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189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Nova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Kunaal Naik</dc:creator>
  <cp:lastModifiedBy>Kunaal Naik</cp:lastModifiedBy>
  <cp:revision>3</cp:revision>
  <dcterms:created xsi:type="dcterms:W3CDTF">2021-08-15T10:17:04Z</dcterms:created>
  <dcterms:modified xsi:type="dcterms:W3CDTF">2023-01-23T01:17:11Z</dcterms:modified>
</cp:coreProperties>
</file>