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76" r:id="rId2"/>
    <p:sldId id="279" r:id="rId3"/>
    <p:sldId id="272" r:id="rId4"/>
    <p:sldId id="280" r:id="rId5"/>
    <p:sldId id="277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9B0D76DF-6466-42ED-9842-62D7D969D617}">
          <p14:sldIdLst>
            <p14:sldId id="276"/>
            <p14:sldId id="279"/>
          </p14:sldIdLst>
        </p14:section>
        <p14:section name="Loan Prediction Sample" id="{BDC90B30-60BC-4F0D-A3AA-C295B0F4D84B}">
          <p14:sldIdLst>
            <p14:sldId id="272"/>
            <p14:sldId id="280"/>
            <p14:sldId id="27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al Naik" initials="KN" lastIdx="2" clrIdx="0">
    <p:extLst>
      <p:ext uri="{19B8F6BF-5375-455C-9EA6-DF929625EA0E}">
        <p15:presenceInfo xmlns:p15="http://schemas.microsoft.com/office/powerpoint/2012/main" userId="063bf5775d666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448592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30140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693028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545846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647619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Business Outcomes </a:t>
            </a:r>
          </a:p>
        </p:txBody>
      </p:sp>
    </p:spTree>
    <p:extLst>
      <p:ext uri="{BB962C8B-B14F-4D97-AF65-F5344CB8AC3E}">
        <p14:creationId xmlns:p14="http://schemas.microsoft.com/office/powerpoint/2010/main" val="111213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638298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111703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882734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356140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788906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Model Outcomes</a:t>
            </a:r>
          </a:p>
        </p:txBody>
      </p:sp>
    </p:spTree>
    <p:extLst>
      <p:ext uri="{BB962C8B-B14F-4D97-AF65-F5344CB8AC3E}">
        <p14:creationId xmlns:p14="http://schemas.microsoft.com/office/powerpoint/2010/main" val="380814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448593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30140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693029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Grew revenue for 15 small and medium business clients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10%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le-monde-livre-std"/>
              </a:rPr>
              <a:t>QoQ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545846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mapping new software features as solutions to their business goals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AB959-F3D9-4554-B5E0-C528769D8A47}"/>
              </a:ext>
            </a:extLst>
          </p:cNvPr>
          <p:cNvSpPr/>
          <p:nvPr/>
        </p:nvSpPr>
        <p:spPr>
          <a:xfrm>
            <a:off x="1083376" y="647620"/>
            <a:ext cx="4241099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SAMPLE: ONE LINE – Business Outcomes</a:t>
            </a:r>
          </a:p>
        </p:txBody>
      </p:sp>
    </p:spTree>
    <p:extLst>
      <p:ext uri="{BB962C8B-B14F-4D97-AF65-F5344CB8AC3E}">
        <p14:creationId xmlns:p14="http://schemas.microsoft.com/office/powerpoint/2010/main" val="281538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448592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30140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693028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Reduced Loan Validation Process from 10 Days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making it real time ( &lt; 1 minute)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545846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deploying a Machine Learning Application (automation)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647619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Business Outcomes </a:t>
            </a:r>
          </a:p>
        </p:txBody>
      </p:sp>
    </p:spTree>
    <p:extLst>
      <p:ext uri="{BB962C8B-B14F-4D97-AF65-F5344CB8AC3E}">
        <p14:creationId xmlns:p14="http://schemas.microsoft.com/office/powerpoint/2010/main" val="285160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57239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177602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816835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Helped predict &lt;y feature&gt;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with &lt;&gt;% &lt;Metric&gt;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422039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building a &lt;Model Name&gt;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634884"/>
            <a:ext cx="4317299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SAMPLE: ONE LINE – Model Outcomes</a:t>
            </a:r>
          </a:p>
        </p:txBody>
      </p:sp>
    </p:spTree>
    <p:extLst>
      <p:ext uri="{BB962C8B-B14F-4D97-AF65-F5344CB8AC3E}">
        <p14:creationId xmlns:p14="http://schemas.microsoft.com/office/powerpoint/2010/main" val="224447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638298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111703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882734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Predicted Eligible Target Customer for Home Loan 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with 81% Accuracy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356140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building a Decision Tree Model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788906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Model Outcomes</a:t>
            </a:r>
          </a:p>
        </p:txBody>
      </p:sp>
    </p:spTree>
    <p:extLst>
      <p:ext uri="{BB962C8B-B14F-4D97-AF65-F5344CB8AC3E}">
        <p14:creationId xmlns:p14="http://schemas.microsoft.com/office/powerpoint/2010/main" val="7756030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{86C0A9C6-5A91-420C-9DE0-439BDDECAF71}tf56160789_win32</Template>
  <TotalTime>1162</TotalTime>
  <Words>161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le-monde-livre-std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outcomes of your Project</dc:title>
  <dc:creator>Kunaal Naik</dc:creator>
  <cp:lastModifiedBy>Kunaal Naik</cp:lastModifiedBy>
  <cp:revision>30</cp:revision>
  <dcterms:created xsi:type="dcterms:W3CDTF">2021-08-09T05:13:55Z</dcterms:created>
  <dcterms:modified xsi:type="dcterms:W3CDTF">2022-10-24T07:50:22Z</dcterms:modified>
</cp:coreProperties>
</file>