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2" r:id="rId5"/>
    <p:sldId id="283" r:id="rId6"/>
    <p:sldId id="294" r:id="rId7"/>
    <p:sldId id="29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61-4A50-A0F1-15FF7862FAD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61-4A50-A0F1-15FF7862FAD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61-4A50-A0F1-15FF7862FAD3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061-4A50-A0F1-15FF7862F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62" b="1" i="0" u="none" strike="noStrike" kern="1200" spc="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DB2-4335-913F-735FAEEA82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DB2-4335-913F-735FAEEA82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DB2-4335-913F-735FAEEA82C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DB2-4335-913F-735FAEEA82C7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DB2-4335-913F-735FAEEA82C7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DB2-4335-913F-735FAEEA82C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DB2-4335-913F-735FAEEA82C7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DB2-4335-913F-735FAEEA82C7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DB2-4335-913F-735FAEEA82C7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DB2-4335-913F-735FAEEA82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DB2-4335-913F-735FAEEA82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Revenue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62" b="1" i="0" u="none" strike="noStrike" kern="1200" spc="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32F-492D-9B95-9DB67453339A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32F-492D-9B95-9DB67453339A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832F-492D-9B95-9DB67453339A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32F-492D-9B95-9DB6745333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6/13/2020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513635" y="0"/>
            <a:ext cx="9628187" cy="6858000"/>
          </a:xfr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Creating Dashboards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/>
          <a:lstStyle/>
          <a:p>
            <a:r>
              <a:rPr lang="en-US" sz="1800" dirty="0"/>
              <a:t>Building blocks of creating a Dashboard on any Tool </a:t>
            </a:r>
          </a:p>
          <a:p>
            <a:r>
              <a:rPr lang="en-US" sz="1800" dirty="0"/>
              <a:t>by Kunaal Naik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Dashboards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A Dashboard is a tool used for information management and driving business actions. Much like the Cricket Scoreboard or even Dashboard of a Car.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664000" cy="3600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Building Blocks of Dashboard</a:t>
            </a:r>
          </a:p>
          <a:p>
            <a:r>
              <a:rPr lang="en-US" dirty="0"/>
              <a:t>Raw Data – Joins, Summarizing, etc..</a:t>
            </a:r>
          </a:p>
          <a:p>
            <a:r>
              <a:rPr lang="en-US" dirty="0"/>
              <a:t>Reporting Layer of Data - or Cleaned Data</a:t>
            </a:r>
          </a:p>
          <a:p>
            <a:r>
              <a:rPr lang="en-US" dirty="0"/>
              <a:t>Business Context – Creating relationships for user</a:t>
            </a:r>
          </a:p>
          <a:p>
            <a:r>
              <a:rPr lang="en-US" dirty="0"/>
              <a:t>Data Chunks – To be used to create charts or inform</a:t>
            </a:r>
          </a:p>
          <a:p>
            <a:r>
              <a:rPr lang="en-US" dirty="0"/>
              <a:t>Adding User control – Form Controls such as Drop down’s </a:t>
            </a:r>
          </a:p>
          <a:p>
            <a:r>
              <a:rPr lang="en-US" dirty="0"/>
              <a:t>Linking Form controls – Make charts dynamic</a:t>
            </a:r>
          </a:p>
          <a:p>
            <a:r>
              <a:rPr lang="en-US" dirty="0"/>
              <a:t>Placing Charts – As per Business context</a:t>
            </a:r>
          </a:p>
          <a:p>
            <a:endParaRPr lang="en-US" dirty="0"/>
          </a:p>
          <a:p>
            <a:r>
              <a:rPr lang="en-US" dirty="0"/>
              <a:t>Finally Automating for refreshing the data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6481149" y="2216527"/>
            <a:ext cx="4904790" cy="3270199"/>
          </a:xfr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1" name="Content Placeholder 10" title="Gross Revenue Placeholder Chart">
            <a:extLst>
              <a:ext uri="{FF2B5EF4-FFF2-40B4-BE49-F238E27FC236}">
                <a16:creationId xmlns:a16="http://schemas.microsoft.com/office/drawing/2014/main" id="{1F685447-B604-40DF-90C6-AC58E2F6E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584219"/>
              </p:ext>
            </p:extLst>
          </p:nvPr>
        </p:nvGraphicFramePr>
        <p:xfrm>
          <a:off x="431800" y="1511300"/>
          <a:ext cx="360045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1" title="Gross Revenue Placeholder Chart">
            <a:extLst>
              <a:ext uri="{FF2B5EF4-FFF2-40B4-BE49-F238E27FC236}">
                <a16:creationId xmlns:a16="http://schemas.microsoft.com/office/drawing/2014/main" id="{A0F4BB4A-48F2-43F4-A168-9FECE898C93D}"/>
              </a:ext>
            </a:extLst>
          </p:cNvPr>
          <p:cNvGraphicFramePr>
            <a:graphicFrameLocks noGrp="1"/>
          </p:cNvGraphicFramePr>
          <p:nvPr>
            <p:ph idx="33"/>
            <p:extLst>
              <p:ext uri="{D42A27DB-BD31-4B8C-83A1-F6EECF244321}">
                <p14:modId xmlns:p14="http://schemas.microsoft.com/office/powerpoint/2010/main" val="283666681"/>
              </p:ext>
            </p:extLst>
          </p:nvPr>
        </p:nvGraphicFramePr>
        <p:xfrm>
          <a:off x="4302125" y="1511300"/>
          <a:ext cx="360045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12" title="Gross Revenue Placeholder Chart">
            <a:extLst>
              <a:ext uri="{FF2B5EF4-FFF2-40B4-BE49-F238E27FC236}">
                <a16:creationId xmlns:a16="http://schemas.microsoft.com/office/drawing/2014/main" id="{D4063C29-62FA-4587-B743-C298C5AA2962}"/>
              </a:ext>
            </a:extLst>
          </p:cNvPr>
          <p:cNvGraphicFramePr>
            <a:graphicFrameLocks noGrp="1"/>
          </p:cNvGraphicFramePr>
          <p:nvPr>
            <p:ph idx="34"/>
            <p:extLst>
              <p:ext uri="{D42A27DB-BD31-4B8C-83A1-F6EECF244321}">
                <p14:modId xmlns:p14="http://schemas.microsoft.com/office/powerpoint/2010/main" val="980580709"/>
              </p:ext>
            </p:extLst>
          </p:nvPr>
        </p:nvGraphicFramePr>
        <p:xfrm>
          <a:off x="8172450" y="1511300"/>
          <a:ext cx="3598863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513635" y="0"/>
            <a:ext cx="9628187" cy="6858000"/>
          </a:xfr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61FE8A-8F15-409F-AF62-619C69C0D537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purl.org/dc/terms/"/>
    <ds:schemaRef ds:uri="16c05727-aa75-4e4a-9b5f-8a80a1165891"/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{A686C6D6-9FCA-4FBE-9E67-80FB37186F4E}tf16411253</Template>
  <TotalTime>0</TotalTime>
  <Words>138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Corbel</vt:lpstr>
      <vt:lpstr>Times New Roman</vt:lpstr>
      <vt:lpstr>Office Theme</vt:lpstr>
      <vt:lpstr>Creating Dashboards</vt:lpstr>
      <vt:lpstr>About Dashboards </vt:lpstr>
      <vt:lpstr>Chart Options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2020-06-13T04:17:46Z</dcterms:created>
  <dcterms:modified xsi:type="dcterms:W3CDTF">2020-06-13T04:41:09Z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