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70" r:id="rId4"/>
    <p:sldId id="262" r:id="rId5"/>
    <p:sldId id="263" r:id="rId6"/>
    <p:sldId id="264" r:id="rId7"/>
    <p:sldId id="266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7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5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7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4552D8-DBE6-4894-BD05-FB7C1BE9F791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493247-D8DF-410B-8448-CA48B6201D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D2E3-CBA4-E3BC-F511-C2136008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568" y="2657637"/>
            <a:ext cx="11213432" cy="1320802"/>
          </a:xfrm>
        </p:spPr>
        <p:txBody>
          <a:bodyPr>
            <a:normAutofit fontScale="90000"/>
          </a:bodyPr>
          <a:lstStyle/>
          <a:p>
            <a:r>
              <a:rPr lang="en-US" sz="9800" b="1" dirty="0" err="1">
                <a:latin typeface="Baskerville Old Face" panose="02020602080505020303" pitchFamily="18" charset="0"/>
              </a:rPr>
              <a:t>KnowIT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 </a:t>
            </a:r>
            <a:r>
              <a:rPr lang="en-US" sz="5300" dirty="0"/>
              <a:t>Revolutionizing IT Training with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E632-B6F1-F06A-8457-9E608FB1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16551"/>
            <a:ext cx="7013448" cy="283465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Empowering IT Enthusiasts</a:t>
            </a:r>
          </a:p>
        </p:txBody>
      </p:sp>
    </p:spTree>
    <p:extLst>
      <p:ext uri="{BB962C8B-B14F-4D97-AF65-F5344CB8AC3E}">
        <p14:creationId xmlns:p14="http://schemas.microsoft.com/office/powerpoint/2010/main" val="311217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BE80-AD62-3DCE-C41C-1650ACAD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FA248-FE38-35DA-219B-C1963D401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5C1-FF03-1978-8BD1-C9ACF65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Introduction to </a:t>
            </a:r>
            <a:r>
              <a:rPr lang="en-IN" sz="4000" b="1" dirty="0" err="1"/>
              <a:t>KnowIT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9FDC-D795-F482-1E92-AA437617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b="1" dirty="0"/>
              <a:t>What is </a:t>
            </a:r>
            <a:r>
              <a:rPr lang="en-IN" b="1" dirty="0" err="1"/>
              <a:t>KnowIT</a:t>
            </a:r>
            <a:endParaRPr lang="en-IN" b="1" dirty="0"/>
          </a:p>
          <a:p>
            <a:r>
              <a:rPr lang="en-IN" dirty="0"/>
              <a:t>An innovative IT training platform</a:t>
            </a:r>
          </a:p>
          <a:p>
            <a:r>
              <a:rPr lang="en-IN" dirty="0"/>
              <a:t>Leverages the power of AI</a:t>
            </a:r>
          </a:p>
          <a:p>
            <a:r>
              <a:rPr lang="en-IN" dirty="0"/>
              <a:t>Aims to revolutionize IT training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b="1" dirty="0"/>
              <a:t>Why </a:t>
            </a:r>
            <a:r>
              <a:rPr lang="en-IN" b="1" dirty="0" err="1"/>
              <a:t>KnowIT</a:t>
            </a:r>
            <a:r>
              <a:rPr lang="en-IN" b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Traditional methods are time consuming and inefficient.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Uses AI for personalized efficient, and effective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Unique blend of technology and education</a:t>
            </a: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281F-33BA-210C-E2F2-B1E4D8570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8087"/>
            <a:ext cx="45719" cy="8308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7E1F9-BCD3-1962-EBAB-875A4458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1" y="3769894"/>
            <a:ext cx="3779386" cy="18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80ECB-786C-69E7-7781-CEA511C74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0"/>
            <a:ext cx="12109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6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4C5A-5987-20CB-33A1-17F325E3F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79133"/>
            <a:ext cx="9440034" cy="1828801"/>
          </a:xfrm>
        </p:spPr>
        <p:txBody>
          <a:bodyPr>
            <a:normAutofit/>
          </a:bodyPr>
          <a:lstStyle/>
          <a:p>
            <a:r>
              <a:rPr lang="en-IN" sz="6000" b="1" dirty="0"/>
              <a:t>AI Revolutionizing IT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EC2F-9178-BC45-F9FB-D24826D0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597" y="2141389"/>
            <a:ext cx="9440034" cy="1049867"/>
          </a:xfrm>
        </p:spPr>
        <p:txBody>
          <a:bodyPr/>
          <a:lstStyle/>
          <a:p>
            <a:pPr algn="ctr"/>
            <a:r>
              <a:rPr lang="en-IN" dirty="0"/>
              <a:t>The Power of AI in Training</a:t>
            </a:r>
          </a:p>
        </p:txBody>
      </p:sp>
    </p:spTree>
    <p:extLst>
      <p:ext uri="{BB962C8B-B14F-4D97-AF65-F5344CB8AC3E}">
        <p14:creationId xmlns:p14="http://schemas.microsoft.com/office/powerpoint/2010/main" val="126146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D127-E33F-D29B-77D4-DB8DE5A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The Role of AI  in IT Training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83BDD2E-B568-158E-D35D-C3187DCE92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5" b="1452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B421B-183F-C407-F218-BF183DE0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Analyse learner behaviour and preferences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Automate repetitive tasks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Provide real-time feedback and assessments</a:t>
            </a:r>
          </a:p>
        </p:txBody>
      </p:sp>
    </p:spTree>
    <p:extLst>
      <p:ext uri="{BB962C8B-B14F-4D97-AF65-F5344CB8AC3E}">
        <p14:creationId xmlns:p14="http://schemas.microsoft.com/office/powerpoint/2010/main" val="30982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BEA029-086A-9973-D1C2-36B0F5F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/>
              <a:t>Features of </a:t>
            </a:r>
            <a:r>
              <a:rPr lang="en-IN" sz="6000" b="1" dirty="0" err="1">
                <a:latin typeface="Baskerville Old Face" panose="02020602080505020303" pitchFamily="18" charset="0"/>
              </a:rPr>
              <a:t>KnowIT</a:t>
            </a:r>
            <a:endParaRPr lang="en-IN" sz="6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DEB404-DDC8-84A1-4005-26EC23E915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1809373"/>
            <a:ext cx="5064664" cy="3564732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AD378-F585-D197-81F2-FC58A66C6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Personalised learning with AI</a:t>
            </a:r>
          </a:p>
          <a:p>
            <a:r>
              <a:rPr lang="en-IN" sz="2400" dirty="0"/>
              <a:t>Real time feedback and assessments</a:t>
            </a:r>
          </a:p>
          <a:p>
            <a:r>
              <a:rPr lang="en-IN" sz="2400" dirty="0"/>
              <a:t>Daily and weekly assessments</a:t>
            </a:r>
          </a:p>
          <a:p>
            <a:r>
              <a:rPr lang="en-IN" sz="2400" dirty="0"/>
              <a:t>Reference videos</a:t>
            </a:r>
          </a:p>
          <a:p>
            <a:r>
              <a:rPr lang="en-IN" sz="2400" dirty="0"/>
              <a:t>Built in notes provided by AI</a:t>
            </a:r>
          </a:p>
          <a:p>
            <a:r>
              <a:rPr lang="en-IN" sz="2400" dirty="0"/>
              <a:t>AI based selection of course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C62A-768D-3D52-D555-94E837CB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The benefits of AI in </a:t>
            </a:r>
            <a:r>
              <a:rPr lang="en-IN" sz="4800" b="1" dirty="0" err="1">
                <a:latin typeface="Baskerville Old Face" panose="02020602080505020303" pitchFamily="18" charset="0"/>
              </a:rPr>
              <a:t>KnowIT</a:t>
            </a:r>
            <a:endParaRPr lang="en-IN" sz="48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29C8-3928-B82B-317F-3BF0ADF8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Tracks progress and provides feedback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Adaptive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Intelligent Content 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Real-time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Time Efficiency</a:t>
            </a:r>
          </a:p>
          <a:p>
            <a:pPr marL="3690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DA66B-D535-213D-6845-C9CDBEC3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23" y="3429000"/>
            <a:ext cx="4425031" cy="23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0B1D-4D29-EAB4-AE6A-48E7A291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latin typeface="+mn-lt"/>
              </a:rPr>
              <a:t>Courses</a:t>
            </a:r>
            <a:endParaRPr lang="en-IN" sz="6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13D2-ABDE-322C-F45F-CCEF8D39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Cloud computing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Cyber Security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Software development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App development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Web Development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Data science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Machine learning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1D629-5E95-025B-80B7-BF446A8BD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73" y="2006180"/>
            <a:ext cx="4681037" cy="37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0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8B64-88F8-0334-F3DC-B83A27AB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Aims of </a:t>
            </a:r>
            <a:r>
              <a:rPr lang="en-IN" sz="5400" b="1" dirty="0" err="1">
                <a:latin typeface="Baskerville Old Face" panose="02020602080505020303" pitchFamily="18" charset="0"/>
              </a:rPr>
              <a:t>KnowIT</a:t>
            </a:r>
            <a:endParaRPr lang="en-IN" sz="5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E6C2-4E12-ED10-134C-83A4D604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To stabilise each user strongly in the course they select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To develop strategies for motivating and engaging employees.</a:t>
            </a:r>
          </a:p>
          <a:p>
            <a:r>
              <a:rPr lang="en-IN" sz="2400" b="0" i="0" dirty="0">
                <a:solidFill>
                  <a:schemeClr val="tx1"/>
                </a:solidFill>
                <a:effectLst/>
              </a:rPr>
              <a:t>Improving communication skills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Meet the learning style or needs of students</a:t>
            </a:r>
          </a:p>
          <a:p>
            <a:r>
              <a:rPr lang="en-IN" sz="2400" dirty="0"/>
              <a:t>Improve user-accessibility and time flexibility to engage learners in the learning process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069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207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 Old Face</vt:lpstr>
      <vt:lpstr>Bradley Hand ITC</vt:lpstr>
      <vt:lpstr>Calibri</vt:lpstr>
      <vt:lpstr>Calibri Light</vt:lpstr>
      <vt:lpstr>Wingdings</vt:lpstr>
      <vt:lpstr>Retrospect</vt:lpstr>
      <vt:lpstr>KnowIT :  Revolutionizing IT Training with AI</vt:lpstr>
      <vt:lpstr>Introduction to KnowIT</vt:lpstr>
      <vt:lpstr>PowerPoint Presentation</vt:lpstr>
      <vt:lpstr>AI Revolutionizing IT training</vt:lpstr>
      <vt:lpstr>The Role of AI  in IT Training</vt:lpstr>
      <vt:lpstr>Features of KnowIT</vt:lpstr>
      <vt:lpstr>The benefits of AI in KnowIT</vt:lpstr>
      <vt:lpstr>Courses</vt:lpstr>
      <vt:lpstr>Aims of KnowIT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KnowIT – Revolutionizing IT Training with AI</dc:title>
  <dc:creator>Dasari John Wesley</dc:creator>
  <cp:lastModifiedBy>Dasari John Wesley</cp:lastModifiedBy>
  <cp:revision>8</cp:revision>
  <dcterms:created xsi:type="dcterms:W3CDTF">2023-12-01T13:30:40Z</dcterms:created>
  <dcterms:modified xsi:type="dcterms:W3CDTF">2024-01-25T05:35:35Z</dcterms:modified>
</cp:coreProperties>
</file>